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theme/theme2.xml" ContentType="application/vnd.openxmlformats-officedocument.theme+xml"/>
  <Override PartName="/ppt/media/image6.jpeg" ContentType="image/jpeg"/>
  <Override PartName="/ppt/media/image7.jpeg" ContentType="image/jpeg"/>
  <Override PartName="/ppt/media/image8.jpeg" ContentType="image/jpeg"/>
  <Override PartName="/ppt/notesSlides/notesSlide1.xml" ContentType="application/vnd.openxmlformats-officedocument.presentationml.notesSlide+xml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1pPr>
    <a:lvl2pPr marL="0" marR="0" indent="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2pPr>
    <a:lvl3pPr marL="0" marR="0" indent="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3pPr>
    <a:lvl4pPr marL="0" marR="0" indent="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4pPr>
    <a:lvl5pPr marL="0" marR="0" indent="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5pPr>
    <a:lvl6pPr marL="0" marR="0" indent="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6pPr>
    <a:lvl7pPr marL="0" marR="0" indent="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7pPr>
    <a:lvl8pPr marL="0" marR="0" indent="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8pPr>
    <a:lvl9pPr marL="0" marR="0" indent="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 b="def" i="def"/>
      <a:tcStyle>
        <a:tcBdr/>
        <a:fill>
          <a:solidFill>
            <a:srgbClr val="E8EC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762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762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762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762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762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762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25400" cap="flat">
              <a:noFill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25400" cap="flat">
              <a:noFill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101600" cap="flat">
              <a:solidFill>
                <a:srgbClr val="000000"/>
              </a:solidFill>
              <a:prstDash val="solid"/>
              <a:round/>
            </a:ln>
          </a:top>
          <a:bottom>
            <a:ln w="508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508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762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762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round/>
            </a:ln>
          </a:left>
          <a:right>
            <a:ln w="25400" cap="flat">
              <a:solidFill>
                <a:srgbClr val="000000"/>
              </a:solidFill>
              <a:prstDash val="solid"/>
              <a:round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solidFill>
                <a:srgbClr val="000000"/>
              </a:solidFill>
              <a:prstDash val="solid"/>
              <a:round/>
            </a:ln>
          </a:insideH>
          <a:insideV>
            <a:ln w="254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round/>
            </a:ln>
          </a:left>
          <a:right>
            <a:ln w="25400" cap="flat">
              <a:solidFill>
                <a:srgbClr val="000000"/>
              </a:solidFill>
              <a:prstDash val="solid"/>
              <a:round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solidFill>
                <a:srgbClr val="000000"/>
              </a:solidFill>
              <a:prstDash val="solid"/>
              <a:round/>
            </a:ln>
          </a:insideH>
          <a:insideV>
            <a:ln w="254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round/>
            </a:ln>
          </a:left>
          <a:right>
            <a:ln w="25400" cap="flat">
              <a:solidFill>
                <a:srgbClr val="000000"/>
              </a:solidFill>
              <a:prstDash val="solid"/>
              <a:round/>
            </a:ln>
          </a:right>
          <a:top>
            <a:ln w="1016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solidFill>
                <a:srgbClr val="000000"/>
              </a:solidFill>
              <a:prstDash val="solid"/>
              <a:round/>
            </a:ln>
          </a:insideH>
          <a:insideV>
            <a:ln w="254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round/>
            </a:ln>
          </a:left>
          <a:right>
            <a:ln w="25400" cap="flat">
              <a:solidFill>
                <a:srgbClr val="000000"/>
              </a:solidFill>
              <a:prstDash val="solid"/>
              <a:round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508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solidFill>
                <a:srgbClr val="000000"/>
              </a:solidFill>
              <a:prstDash val="solid"/>
              <a:round/>
            </a:ln>
          </a:insideH>
          <a:insideV>
            <a:ln w="254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8" name="Shape 87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879" name="Shape 87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1828800" latinLnBrk="0">
      <a:defRPr sz="2400">
        <a:latin typeface="+mn-lt"/>
        <a:ea typeface="+mn-ea"/>
        <a:cs typeface="+mn-cs"/>
        <a:sym typeface="Calibri"/>
      </a:defRPr>
    </a:lvl1pPr>
    <a:lvl2pPr indent="228600" defTabSz="1828800" latinLnBrk="0">
      <a:defRPr sz="2400">
        <a:latin typeface="+mn-lt"/>
        <a:ea typeface="+mn-ea"/>
        <a:cs typeface="+mn-cs"/>
        <a:sym typeface="Calibri"/>
      </a:defRPr>
    </a:lvl2pPr>
    <a:lvl3pPr indent="457200" defTabSz="1828800" latinLnBrk="0">
      <a:defRPr sz="2400">
        <a:latin typeface="+mn-lt"/>
        <a:ea typeface="+mn-ea"/>
        <a:cs typeface="+mn-cs"/>
        <a:sym typeface="Calibri"/>
      </a:defRPr>
    </a:lvl3pPr>
    <a:lvl4pPr indent="685800" defTabSz="1828800" latinLnBrk="0">
      <a:defRPr sz="2400">
        <a:latin typeface="+mn-lt"/>
        <a:ea typeface="+mn-ea"/>
        <a:cs typeface="+mn-cs"/>
        <a:sym typeface="Calibri"/>
      </a:defRPr>
    </a:lvl4pPr>
    <a:lvl5pPr indent="914400" defTabSz="1828800" latinLnBrk="0">
      <a:defRPr sz="2400">
        <a:latin typeface="+mn-lt"/>
        <a:ea typeface="+mn-ea"/>
        <a:cs typeface="+mn-cs"/>
        <a:sym typeface="Calibri"/>
      </a:defRPr>
    </a:lvl5pPr>
    <a:lvl6pPr indent="1143000" defTabSz="1828800" latinLnBrk="0">
      <a:defRPr sz="2400">
        <a:latin typeface="+mn-lt"/>
        <a:ea typeface="+mn-ea"/>
        <a:cs typeface="+mn-cs"/>
        <a:sym typeface="Calibri"/>
      </a:defRPr>
    </a:lvl6pPr>
    <a:lvl7pPr indent="1371600" defTabSz="1828800" latinLnBrk="0">
      <a:defRPr sz="2400">
        <a:latin typeface="+mn-lt"/>
        <a:ea typeface="+mn-ea"/>
        <a:cs typeface="+mn-cs"/>
        <a:sym typeface="Calibri"/>
      </a:defRPr>
    </a:lvl7pPr>
    <a:lvl8pPr indent="1600200" defTabSz="1828800" latinLnBrk="0">
      <a:defRPr sz="2400">
        <a:latin typeface="+mn-lt"/>
        <a:ea typeface="+mn-ea"/>
        <a:cs typeface="+mn-cs"/>
        <a:sym typeface="Calibri"/>
      </a:defRPr>
    </a:lvl8pPr>
    <a:lvl9pPr indent="1828800" defTabSz="1828800" latinLnBrk="0">
      <a:defRPr sz="24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" name="Shape 962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963" name="Shape 963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defRPr sz="1200"/>
            </a:pPr>
            <a:r>
              <a:t>Research organisations from 7 countries have proposed to work together to develop a cross-border joint procurement of innovative cloud services. This is an important change: never before have research organisations across Europe pooled their funds and resources to procure cloud services to support their scientific programmes. </a:t>
            </a:r>
          </a:p>
          <a:p>
            <a:pPr defTabSz="914400">
              <a:defRPr sz="1200"/>
            </a:pPr>
          </a:p>
          <a:p>
            <a:pPr defTabSz="914400">
              <a:defRPr sz="1200"/>
            </a:pPr>
            <a:r>
              <a:t>CERN is the lead procurer while EMBL-EBI &amp; ESRF are members of the buyers group and co-organisers of this event.</a:t>
            </a:r>
          </a:p>
          <a:p>
            <a:pPr defTabSz="914400">
              <a:defRPr sz="1200"/>
            </a:pPr>
          </a:p>
          <a:p>
            <a:pPr defTabSz="914400">
              <a:defRPr sz="1200"/>
            </a:pPr>
            <a:r>
              <a:t>The hybrid cloud platform brings together the data centres managed by the procurers, the publicly operated GEANT network and eduGAIN federated identity mgmt. providing consistent access to all cloud services.</a:t>
            </a:r>
          </a:p>
        </p:txBody>
      </p:sp>
    </p:spTree>
  </p:cSld>
  <p:clrMapOvr>
    <a:masterClrMapping/>
  </p:clrMapOvr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Relationship Id="rId3" Type="http://schemas.openxmlformats.org/officeDocument/2006/relationships/image" Target="../media/image2.gif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Relationship Id="rId3" Type="http://schemas.openxmlformats.org/officeDocument/2006/relationships/image" Target="../media/image2.gif"/></Relationships>
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
</file>

<file path=ppt/slideLayouts/_rels/slideLayout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
</file>

<file path=ppt/slideLayouts/_rels/slideLayout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
</file>

<file path=ppt/slideLayouts/_rels/slideLayout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
</file>

<file path=ppt/slideLayouts/_rels/slideLayout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
</file>

<file path=ppt/slideLayouts/_rels/slideLayout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
</file>

<file path=ppt/slideLayouts/_rels/slideLayout7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
</file>

<file path=ppt/slideLayouts/_rels/slideLayout7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7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7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7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
</file>

<file path=ppt/slideLayouts/_rels/slideLayout7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7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Relationship Id="rId3" Type="http://schemas.openxmlformats.org/officeDocument/2006/relationships/image" Target="../media/image3.jpeg"/></Relationships>

</file>

<file path=ppt/slideLayouts/_rels/slideLayout8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
</file>

<file path=ppt/slideLayouts/_rels/slideLayout8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
</file>

<file path=ppt/slideLayouts/_rels/slideLayout8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
</file>

<file path=ppt/slideLayouts/_rels/slideLayout8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
</file>

<file path=ppt/slideLayouts/_rels/slideLayout8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8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
</file>

<file path=ppt/slideLayouts/_rels/slideLayout8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8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8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
</file>

<file path=ppt/slideLayouts/_rels/slideLayout9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9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
</file>

<file path=ppt/slideLayouts/_rels/slideLayout9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
</file>

<file path=ppt/slideLayouts/_rels/slideLayout9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
</file>

<file path=ppt/slideLayouts/_rels/slideLayout9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
</file>

<file path=ppt/slideLayouts/_rels/slideLayout9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4419600" y="4260850"/>
            <a:ext cx="15544800" cy="294005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5791200" y="7772400"/>
            <a:ext cx="12801600" cy="35052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93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le Text"/>
          <p:cNvSpPr txBox="1"/>
          <p:nvPr>
            <p:ph type="title"/>
          </p:nvPr>
        </p:nvSpPr>
        <p:spPr>
          <a:xfrm>
            <a:off x="16306800" y="549276"/>
            <a:ext cx="4114800" cy="11703054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02" name="Body Level One…"/>
          <p:cNvSpPr txBox="1"/>
          <p:nvPr>
            <p:ph type="body" idx="1"/>
          </p:nvPr>
        </p:nvSpPr>
        <p:spPr>
          <a:xfrm>
            <a:off x="3962400" y="549276"/>
            <a:ext cx="12039600" cy="11703054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el en object zonder voettekst">
    <p:bg>
      <p:bgPr>
        <a:solidFill>
          <a:schemeClr val="accent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itle Text"/>
          <p:cNvSpPr txBox="1"/>
          <p:nvPr>
            <p:ph type="title"/>
          </p:nvPr>
        </p:nvSpPr>
        <p:spPr>
          <a:xfrm>
            <a:off x="6287341" y="719998"/>
            <a:ext cx="9720007" cy="2304004"/>
          </a:xfrm>
          <a:prstGeom prst="rect">
            <a:avLst/>
          </a:prstGeom>
        </p:spPr>
        <p:txBody>
          <a:bodyPr/>
          <a:lstStyle>
            <a:lvl1pPr algn="l">
              <a:defRPr sz="56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11" name="Body Level One…"/>
          <p:cNvSpPr txBox="1"/>
          <p:nvPr>
            <p:ph type="body" idx="1"/>
          </p:nvPr>
        </p:nvSpPr>
        <p:spPr>
          <a:xfrm>
            <a:off x="3911998" y="3816000"/>
            <a:ext cx="16560008" cy="8280004"/>
          </a:xfrm>
          <a:prstGeom prst="rect">
            <a:avLst/>
          </a:prstGeom>
        </p:spPr>
        <p:txBody>
          <a:bodyPr/>
          <a:lstStyle>
            <a:lvl1pPr>
              <a:spcBef>
                <a:spcPts val="800"/>
              </a:spcBef>
              <a:buSzPct val="150000"/>
              <a:buFontTx/>
              <a:buBlip>
                <a:blip r:embed="rId2"/>
              </a:buBlip>
              <a:defRPr sz="3600"/>
            </a:lvl1pPr>
            <a:lvl2pPr marL="1511998" indent="-1079998">
              <a:spcBef>
                <a:spcPts val="800"/>
              </a:spcBef>
              <a:buSzPct val="150000"/>
              <a:buFontTx/>
              <a:buBlip>
                <a:blip r:embed="rId3"/>
              </a:buBlip>
              <a:defRPr sz="3600"/>
            </a:lvl2pPr>
            <a:lvl3pPr marL="1440000" indent="-576000">
              <a:spcBef>
                <a:spcPts val="800"/>
              </a:spcBef>
              <a:buSzPct val="130000"/>
              <a:buFontTx/>
              <a:buBlip>
                <a:blip r:embed="rId2"/>
              </a:buBlip>
              <a:defRPr sz="3600"/>
            </a:lvl3pPr>
            <a:lvl4pPr marL="2303999" indent="-1079998">
              <a:spcBef>
                <a:spcPts val="800"/>
              </a:spcBef>
              <a:buSzPct val="150000"/>
              <a:buFontTx/>
              <a:buBlip>
                <a:blip r:embed="rId3"/>
              </a:buBlip>
              <a:defRPr sz="3600"/>
            </a:lvl4pPr>
            <a:lvl5pPr marL="2663999" indent="-863998">
              <a:spcBef>
                <a:spcPts val="800"/>
              </a:spcBef>
              <a:buSzPct val="150000"/>
              <a:buFontTx/>
              <a:buBlip>
                <a:blip r:embed="rId2"/>
              </a:buBlip>
              <a:defRPr sz="36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2" name="Slide Number"/>
          <p:cNvSpPr txBox="1"/>
          <p:nvPr>
            <p:ph type="sldNum" sz="quarter" idx="2"/>
          </p:nvPr>
        </p:nvSpPr>
        <p:spPr>
          <a:xfrm>
            <a:off x="15649868" y="12437114"/>
            <a:ext cx="504540" cy="551173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itle Text"/>
          <p:cNvSpPr txBox="1"/>
          <p:nvPr>
            <p:ph type="title"/>
          </p:nvPr>
        </p:nvSpPr>
        <p:spPr>
          <a:xfrm>
            <a:off x="4419600" y="4260850"/>
            <a:ext cx="15544800" cy="294005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20" name="Body Level One…"/>
          <p:cNvSpPr txBox="1"/>
          <p:nvPr>
            <p:ph type="body" sz="quarter" idx="1"/>
          </p:nvPr>
        </p:nvSpPr>
        <p:spPr>
          <a:xfrm>
            <a:off x="5791200" y="7772400"/>
            <a:ext cx="12801600" cy="35052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29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itle Text"/>
          <p:cNvSpPr txBox="1"/>
          <p:nvPr>
            <p:ph type="title"/>
          </p:nvPr>
        </p:nvSpPr>
        <p:spPr>
          <a:xfrm>
            <a:off x="4492624" y="8813800"/>
            <a:ext cx="15544802" cy="2724150"/>
          </a:xfrm>
          <a:prstGeom prst="rect">
            <a:avLst/>
          </a:prstGeom>
        </p:spPr>
        <p:txBody>
          <a:bodyPr anchor="t"/>
          <a:lstStyle>
            <a:lvl1pPr algn="l">
              <a:defRPr b="1" cap="all" sz="8000"/>
            </a:lvl1pPr>
          </a:lstStyle>
          <a:p>
            <a:pPr/>
            <a:r>
              <a:t>Title Text</a:t>
            </a:r>
          </a:p>
        </p:txBody>
      </p:sp>
      <p:sp>
        <p:nvSpPr>
          <p:cNvPr id="138" name="Body Level One…"/>
          <p:cNvSpPr txBox="1"/>
          <p:nvPr>
            <p:ph type="body" sz="quarter" idx="1"/>
          </p:nvPr>
        </p:nvSpPr>
        <p:spPr>
          <a:xfrm>
            <a:off x="4492624" y="5813426"/>
            <a:ext cx="15544802" cy="3000391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800"/>
              </a:spcBef>
              <a:buSzTx/>
              <a:buFontTx/>
              <a:buNone/>
              <a:defRPr sz="4000">
                <a:solidFill>
                  <a:srgbClr val="888888"/>
                </a:solidFill>
              </a:defRPr>
            </a:lvl1pPr>
            <a:lvl2pPr marL="0" indent="0">
              <a:spcBef>
                <a:spcPts val="800"/>
              </a:spcBef>
              <a:buSzTx/>
              <a:buFontTx/>
              <a:buNone/>
              <a:defRPr sz="4000">
                <a:solidFill>
                  <a:srgbClr val="888888"/>
                </a:solidFill>
              </a:defRPr>
            </a:lvl2pPr>
            <a:lvl3pPr marL="0" indent="0">
              <a:spcBef>
                <a:spcPts val="800"/>
              </a:spcBef>
              <a:buSzTx/>
              <a:buFontTx/>
              <a:buNone/>
              <a:defRPr sz="4000">
                <a:solidFill>
                  <a:srgbClr val="888888"/>
                </a:solidFill>
              </a:defRPr>
            </a:lvl3pPr>
            <a:lvl4pPr marL="0" indent="0">
              <a:spcBef>
                <a:spcPts val="800"/>
              </a:spcBef>
              <a:buSzTx/>
              <a:buFontTx/>
              <a:buNone/>
              <a:defRPr sz="4000">
                <a:solidFill>
                  <a:srgbClr val="888888"/>
                </a:solidFill>
              </a:defRPr>
            </a:lvl4pPr>
            <a:lvl5pPr marL="0" indent="0">
              <a:spcBef>
                <a:spcPts val="800"/>
              </a:spcBef>
              <a:buSzTx/>
              <a:buFontTx/>
              <a:buNone/>
              <a:defRPr sz="4000">
                <a:solidFill>
                  <a:srgbClr val="888888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47" name="Body Level One…"/>
          <p:cNvSpPr txBox="1"/>
          <p:nvPr>
            <p:ph type="body" sz="half" idx="1"/>
          </p:nvPr>
        </p:nvSpPr>
        <p:spPr>
          <a:xfrm>
            <a:off x="3962400" y="3200400"/>
            <a:ext cx="8077200" cy="9051926"/>
          </a:xfrm>
          <a:prstGeom prst="rect">
            <a:avLst/>
          </a:prstGeom>
        </p:spPr>
        <p:txBody>
          <a:bodyPr/>
          <a:lstStyle>
            <a:lvl1pPr>
              <a:spcBef>
                <a:spcPts val="1200"/>
              </a:spcBef>
              <a:defRPr sz="5600"/>
            </a:lvl1pPr>
            <a:lvl2pPr marL="1123950" indent="-666750">
              <a:spcBef>
                <a:spcPts val="1200"/>
              </a:spcBef>
              <a:defRPr sz="5600"/>
            </a:lvl2pPr>
            <a:lvl3pPr marL="1554476" indent="-640076">
              <a:spcBef>
                <a:spcPts val="1200"/>
              </a:spcBef>
              <a:defRPr sz="5600"/>
            </a:lvl3pPr>
            <a:lvl4pPr marL="2082800" indent="-711200">
              <a:spcBef>
                <a:spcPts val="1200"/>
              </a:spcBef>
              <a:defRPr sz="5600"/>
            </a:lvl4pPr>
            <a:lvl5pPr marL="2540000" indent="-711200">
              <a:spcBef>
                <a:spcPts val="1200"/>
              </a:spcBef>
              <a:defRPr sz="56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56" name="Body Level One…"/>
          <p:cNvSpPr txBox="1"/>
          <p:nvPr>
            <p:ph type="body" sz="quarter" idx="1"/>
          </p:nvPr>
        </p:nvSpPr>
        <p:spPr>
          <a:xfrm>
            <a:off x="3962400" y="3070224"/>
            <a:ext cx="8080376" cy="1279526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1000"/>
              </a:spcBef>
              <a:buSzTx/>
              <a:buFontTx/>
              <a:buNone/>
              <a:defRPr b="1" sz="4800"/>
            </a:lvl1pPr>
            <a:lvl2pPr marL="0" indent="0">
              <a:spcBef>
                <a:spcPts val="1000"/>
              </a:spcBef>
              <a:buSzTx/>
              <a:buFontTx/>
              <a:buNone/>
              <a:defRPr b="1" sz="4800"/>
            </a:lvl2pPr>
            <a:lvl3pPr marL="0" indent="0">
              <a:spcBef>
                <a:spcPts val="1000"/>
              </a:spcBef>
              <a:buSzTx/>
              <a:buFontTx/>
              <a:buNone/>
              <a:defRPr b="1" sz="4800"/>
            </a:lvl3pPr>
            <a:lvl4pPr marL="0" indent="0">
              <a:spcBef>
                <a:spcPts val="1000"/>
              </a:spcBef>
              <a:buSzTx/>
              <a:buFontTx/>
              <a:buNone/>
              <a:defRPr b="1" sz="4800"/>
            </a:lvl4pPr>
            <a:lvl5pPr marL="0" indent="0">
              <a:spcBef>
                <a:spcPts val="1000"/>
              </a:spcBef>
              <a:buSzTx/>
              <a:buFontTx/>
              <a:buNone/>
              <a:defRPr b="1" sz="4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7" name="Text Placeholder 4"/>
          <p:cNvSpPr/>
          <p:nvPr>
            <p:ph type="body" sz="quarter" idx="13"/>
          </p:nvPr>
        </p:nvSpPr>
        <p:spPr>
          <a:xfrm>
            <a:off x="12338050" y="3070222"/>
            <a:ext cx="8083550" cy="1279542"/>
          </a:xfrm>
          <a:prstGeom prst="rect">
            <a:avLst/>
          </a:prstGeom>
          <a:ln w="12700"/>
        </p:spPr>
        <p:txBody>
          <a:bodyPr anchor="b"/>
          <a:lstStyle/>
          <a:p>
            <a:pPr/>
          </a:p>
        </p:txBody>
      </p:sp>
      <p:sp>
        <p:nvSpPr>
          <p:cNvPr id="1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6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1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Title Text"/>
          <p:cNvSpPr txBox="1"/>
          <p:nvPr>
            <p:ph type="title"/>
          </p:nvPr>
        </p:nvSpPr>
        <p:spPr>
          <a:xfrm>
            <a:off x="3962400" y="546100"/>
            <a:ext cx="6016632" cy="2324100"/>
          </a:xfrm>
          <a:prstGeom prst="rect">
            <a:avLst/>
          </a:prstGeom>
        </p:spPr>
        <p:txBody>
          <a:bodyPr anchor="b"/>
          <a:lstStyle>
            <a:lvl1pPr algn="l">
              <a:defRPr b="1" sz="4000"/>
            </a:lvl1pPr>
          </a:lstStyle>
          <a:p>
            <a:pPr/>
            <a:r>
              <a:t>Title Text</a:t>
            </a:r>
          </a:p>
        </p:txBody>
      </p:sp>
      <p:sp>
        <p:nvSpPr>
          <p:cNvPr id="181" name="Body Level One…"/>
          <p:cNvSpPr txBox="1"/>
          <p:nvPr>
            <p:ph type="body" sz="half" idx="1"/>
          </p:nvPr>
        </p:nvSpPr>
        <p:spPr>
          <a:xfrm>
            <a:off x="10198100" y="546100"/>
            <a:ext cx="10223500" cy="11706226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2" name="Text Placeholder 3"/>
          <p:cNvSpPr/>
          <p:nvPr>
            <p:ph type="body" sz="quarter" idx="13"/>
          </p:nvPr>
        </p:nvSpPr>
        <p:spPr>
          <a:xfrm>
            <a:off x="3962396" y="2870200"/>
            <a:ext cx="6016635" cy="9382126"/>
          </a:xfrm>
          <a:prstGeom prst="rect">
            <a:avLst/>
          </a:prstGeom>
          <a:ln w="12700"/>
        </p:spPr>
        <p:txBody>
          <a:bodyPr/>
          <a:lstStyle/>
          <a:p>
            <a:pPr/>
          </a:p>
        </p:txBody>
      </p:sp>
      <p:sp>
        <p:nvSpPr>
          <p:cNvPr id="18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Title Text"/>
          <p:cNvSpPr txBox="1"/>
          <p:nvPr>
            <p:ph type="title"/>
          </p:nvPr>
        </p:nvSpPr>
        <p:spPr>
          <a:xfrm>
            <a:off x="6632576" y="9601200"/>
            <a:ext cx="10972809" cy="1133476"/>
          </a:xfrm>
          <a:prstGeom prst="rect">
            <a:avLst/>
          </a:prstGeom>
        </p:spPr>
        <p:txBody>
          <a:bodyPr anchor="b"/>
          <a:lstStyle>
            <a:lvl1pPr algn="l">
              <a:defRPr b="1" sz="4000"/>
            </a:lvl1pPr>
          </a:lstStyle>
          <a:p>
            <a:pPr/>
            <a:r>
              <a:t>Title Text</a:t>
            </a:r>
          </a:p>
        </p:txBody>
      </p:sp>
      <p:sp>
        <p:nvSpPr>
          <p:cNvPr id="191" name="Picture Placeholder 2"/>
          <p:cNvSpPr/>
          <p:nvPr>
            <p:ph type="pic" sz="half" idx="13"/>
          </p:nvPr>
        </p:nvSpPr>
        <p:spPr>
          <a:xfrm>
            <a:off x="6632576" y="1225550"/>
            <a:ext cx="10972809" cy="8229600"/>
          </a:xfrm>
          <a:prstGeom prst="rect">
            <a:avLst/>
          </a:prstGeom>
          <a:ln w="12700"/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92" name="Body Level One…"/>
          <p:cNvSpPr txBox="1"/>
          <p:nvPr>
            <p:ph type="body" sz="quarter" idx="1"/>
          </p:nvPr>
        </p:nvSpPr>
        <p:spPr>
          <a:xfrm>
            <a:off x="6632576" y="10734674"/>
            <a:ext cx="10972809" cy="160974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600"/>
              </a:spcBef>
              <a:buSzTx/>
              <a:buFontTx/>
              <a:buNone/>
              <a:defRPr sz="2800"/>
            </a:lvl1pPr>
            <a:lvl2pPr marL="0" indent="0">
              <a:spcBef>
                <a:spcPts val="600"/>
              </a:spcBef>
              <a:buSzTx/>
              <a:buFontTx/>
              <a:buNone/>
              <a:defRPr sz="2800"/>
            </a:lvl2pPr>
            <a:lvl3pPr marL="0" indent="0">
              <a:spcBef>
                <a:spcPts val="600"/>
              </a:spcBef>
              <a:buSzTx/>
              <a:buFontTx/>
              <a:buNone/>
              <a:defRPr sz="2800"/>
            </a:lvl3pPr>
            <a:lvl4pPr marL="0" indent="0">
              <a:spcBef>
                <a:spcPts val="600"/>
              </a:spcBef>
              <a:buSzTx/>
              <a:buFontTx/>
              <a:buNone/>
              <a:defRPr sz="2800"/>
            </a:lvl4pPr>
            <a:lvl5pPr marL="0" indent="0">
              <a:spcBef>
                <a:spcPts val="600"/>
              </a:spcBef>
              <a:buSzTx/>
              <a:buFontTx/>
              <a:buNone/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01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Title Text"/>
          <p:cNvSpPr txBox="1"/>
          <p:nvPr>
            <p:ph type="title"/>
          </p:nvPr>
        </p:nvSpPr>
        <p:spPr>
          <a:xfrm>
            <a:off x="16306800" y="549276"/>
            <a:ext cx="4114800" cy="11703054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10" name="Body Level One…"/>
          <p:cNvSpPr txBox="1"/>
          <p:nvPr>
            <p:ph type="body" idx="1"/>
          </p:nvPr>
        </p:nvSpPr>
        <p:spPr>
          <a:xfrm>
            <a:off x="3962400" y="549276"/>
            <a:ext cx="12039600" cy="11703054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marL="723900" indent="-723900">
              <a:buSzPct val="80000"/>
              <a:buFontTx/>
              <a:buChar char="£"/>
            </a:lvl1pPr>
            <a:lvl2pPr marL="1397000" indent="-939800">
              <a:buFontTx/>
              <a:buChar char="-"/>
            </a:lvl2pPr>
            <a:lvl3pPr marL="1706876" indent="-792476">
              <a:buFontTx/>
              <a:buChar char="▪"/>
            </a:lvl3pPr>
            <a:lvl4pPr marL="2184400" indent="-812800">
              <a:buFontTx/>
            </a:lvl4pPr>
            <a:lvl5pPr marL="2641600" indent="-812800">
              <a:buFontTx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1_Titel en object met voettekst bolletjes">
    <p:bg>
      <p:bgPr>
        <a:solidFill>
          <a:schemeClr val="accent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Rechthoek 10"/>
          <p:cNvSpPr/>
          <p:nvPr/>
        </p:nvSpPr>
        <p:spPr>
          <a:xfrm>
            <a:off x="3048000" y="12599998"/>
            <a:ext cx="18288000" cy="1080017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91436" tIns="91436" rIns="91436" bIns="91436" anchor="ctr"/>
          <a:lstStyle/>
          <a:p>
            <a:pPr algn="ctr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</a:p>
        </p:txBody>
      </p:sp>
      <p:sp>
        <p:nvSpPr>
          <p:cNvPr id="227" name="Title Text"/>
          <p:cNvSpPr txBox="1"/>
          <p:nvPr>
            <p:ph type="title"/>
          </p:nvPr>
        </p:nvSpPr>
        <p:spPr>
          <a:xfrm>
            <a:off x="6287996" y="719998"/>
            <a:ext cx="9720006" cy="2304004"/>
          </a:xfrm>
          <a:prstGeom prst="rect">
            <a:avLst/>
          </a:prstGeom>
        </p:spPr>
        <p:txBody>
          <a:bodyPr/>
          <a:lstStyle>
            <a:lvl1pPr algn="l">
              <a:defRPr sz="5600">
                <a:solidFill>
                  <a:schemeClr val="accent2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28" name="Body Level One…"/>
          <p:cNvSpPr txBox="1"/>
          <p:nvPr>
            <p:ph type="body" idx="1"/>
          </p:nvPr>
        </p:nvSpPr>
        <p:spPr>
          <a:xfrm>
            <a:off x="3911998" y="3816000"/>
            <a:ext cx="16560008" cy="8280004"/>
          </a:xfrm>
          <a:prstGeom prst="rect">
            <a:avLst/>
          </a:prstGeom>
        </p:spPr>
        <p:txBody>
          <a:bodyPr anchor="ctr"/>
          <a:lstStyle>
            <a:lvl1pPr>
              <a:spcBef>
                <a:spcPts val="0"/>
              </a:spcBef>
              <a:buClr>
                <a:schemeClr val="accent2"/>
              </a:buClr>
              <a:buFont typeface="Helvetica"/>
              <a:defRPr sz="4800">
                <a:solidFill>
                  <a:srgbClr val="17375E"/>
                </a:solidFill>
                <a:latin typeface="+mj-lt"/>
                <a:ea typeface="+mj-ea"/>
                <a:cs typeface="+mj-cs"/>
                <a:sym typeface="Helvetica"/>
              </a:defRPr>
            </a:lvl1pPr>
            <a:lvl2pPr marL="1028700" indent="-571500">
              <a:spcBef>
                <a:spcPts val="0"/>
              </a:spcBef>
              <a:buClr>
                <a:schemeClr val="accent2"/>
              </a:buClr>
              <a:buFont typeface="Helvetica"/>
              <a:buChar char="•"/>
              <a:defRPr sz="4800">
                <a:solidFill>
                  <a:srgbClr val="17375E"/>
                </a:solidFill>
                <a:latin typeface="+mj-lt"/>
                <a:ea typeface="+mj-ea"/>
                <a:cs typeface="+mj-cs"/>
                <a:sym typeface="Helvetica"/>
              </a:defRPr>
            </a:lvl2pPr>
            <a:lvl3pPr marL="1371600" indent="-457200">
              <a:spcBef>
                <a:spcPts val="0"/>
              </a:spcBef>
              <a:buClr>
                <a:schemeClr val="accent2"/>
              </a:buClr>
              <a:buFont typeface="Helvetica"/>
              <a:defRPr sz="4800">
                <a:solidFill>
                  <a:srgbClr val="17375E"/>
                </a:solidFill>
                <a:latin typeface="+mj-lt"/>
                <a:ea typeface="+mj-ea"/>
                <a:cs typeface="+mj-cs"/>
                <a:sym typeface="Helvetica"/>
              </a:defRPr>
            </a:lvl3pPr>
            <a:lvl4pPr marL="1828800" indent="-457200">
              <a:spcBef>
                <a:spcPts val="0"/>
              </a:spcBef>
              <a:buClr>
                <a:schemeClr val="accent2"/>
              </a:buClr>
              <a:buFont typeface="Helvetica"/>
              <a:buChar char="•"/>
              <a:defRPr sz="4800">
                <a:solidFill>
                  <a:srgbClr val="17375E"/>
                </a:solidFill>
                <a:latin typeface="+mj-lt"/>
                <a:ea typeface="+mj-ea"/>
                <a:cs typeface="+mj-cs"/>
                <a:sym typeface="Helvetica"/>
              </a:defRPr>
            </a:lvl4pPr>
            <a:lvl5pPr marL="2286000" indent="-457200">
              <a:spcBef>
                <a:spcPts val="0"/>
              </a:spcBef>
              <a:buClr>
                <a:schemeClr val="accent2"/>
              </a:buClr>
              <a:buFont typeface="Helvetica"/>
              <a:buChar char="•"/>
              <a:defRPr sz="4800">
                <a:solidFill>
                  <a:srgbClr val="17375E"/>
                </a:solidFill>
                <a:latin typeface="+mj-lt"/>
                <a:ea typeface="+mj-ea"/>
                <a:cs typeface="+mj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229" name="Afbeelding 7" descr="Afbeelding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512480" y="1216470"/>
            <a:ext cx="4140217" cy="889014"/>
          </a:xfrm>
          <a:prstGeom prst="rect">
            <a:avLst/>
          </a:prstGeom>
          <a:ln w="12700">
            <a:miter lim="400000"/>
          </a:ln>
        </p:spPr>
      </p:pic>
      <p:sp>
        <p:nvSpPr>
          <p:cNvPr id="230" name="Slide Number"/>
          <p:cNvSpPr txBox="1"/>
          <p:nvPr>
            <p:ph type="sldNum" sz="quarter" idx="2"/>
          </p:nvPr>
        </p:nvSpPr>
        <p:spPr>
          <a:xfrm>
            <a:off x="19887008" y="12802239"/>
            <a:ext cx="534603" cy="55117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F497D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el en object zonder voettekst">
    <p:bg>
      <p:bgPr>
        <a:solidFill>
          <a:schemeClr val="accent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Title Text"/>
          <p:cNvSpPr txBox="1"/>
          <p:nvPr>
            <p:ph type="title"/>
          </p:nvPr>
        </p:nvSpPr>
        <p:spPr>
          <a:xfrm>
            <a:off x="6287341" y="719998"/>
            <a:ext cx="9720007" cy="2304004"/>
          </a:xfrm>
          <a:prstGeom prst="rect">
            <a:avLst/>
          </a:prstGeom>
        </p:spPr>
        <p:txBody>
          <a:bodyPr/>
          <a:lstStyle>
            <a:lvl1pPr algn="l">
              <a:defRPr sz="56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38" name="Body Level One…"/>
          <p:cNvSpPr txBox="1"/>
          <p:nvPr>
            <p:ph type="body" idx="1"/>
          </p:nvPr>
        </p:nvSpPr>
        <p:spPr>
          <a:xfrm>
            <a:off x="3911998" y="3816000"/>
            <a:ext cx="16560008" cy="8280004"/>
          </a:xfrm>
          <a:prstGeom prst="rect">
            <a:avLst/>
          </a:prstGeom>
        </p:spPr>
        <p:txBody>
          <a:bodyPr/>
          <a:lstStyle>
            <a:lvl1pPr>
              <a:spcBef>
                <a:spcPts val="800"/>
              </a:spcBef>
              <a:buSzPct val="150000"/>
              <a:buFontTx/>
              <a:buBlip>
                <a:blip r:embed="rId2"/>
              </a:buBlip>
              <a:defRPr sz="3600"/>
            </a:lvl1pPr>
            <a:lvl2pPr marL="1511998" indent="-1079998">
              <a:spcBef>
                <a:spcPts val="800"/>
              </a:spcBef>
              <a:buSzPct val="150000"/>
              <a:buFontTx/>
              <a:buBlip>
                <a:blip r:embed="rId3"/>
              </a:buBlip>
              <a:defRPr sz="3600"/>
            </a:lvl2pPr>
            <a:lvl3pPr marL="1440000" indent="-576000">
              <a:spcBef>
                <a:spcPts val="800"/>
              </a:spcBef>
              <a:buSzPct val="130000"/>
              <a:buFontTx/>
              <a:buBlip>
                <a:blip r:embed="rId2"/>
              </a:buBlip>
              <a:defRPr sz="3600"/>
            </a:lvl3pPr>
            <a:lvl4pPr marL="2303999" indent="-1079998">
              <a:spcBef>
                <a:spcPts val="800"/>
              </a:spcBef>
              <a:buSzPct val="150000"/>
              <a:buFontTx/>
              <a:buBlip>
                <a:blip r:embed="rId3"/>
              </a:buBlip>
              <a:defRPr sz="3600"/>
            </a:lvl4pPr>
            <a:lvl5pPr marL="2663999" indent="-863998">
              <a:spcBef>
                <a:spcPts val="800"/>
              </a:spcBef>
              <a:buSzPct val="150000"/>
              <a:buFontTx/>
              <a:buBlip>
                <a:blip r:embed="rId2"/>
              </a:buBlip>
              <a:defRPr sz="36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9" name="Slide Number"/>
          <p:cNvSpPr txBox="1"/>
          <p:nvPr>
            <p:ph type="sldNum" sz="quarter" idx="2"/>
          </p:nvPr>
        </p:nvSpPr>
        <p:spPr>
          <a:xfrm>
            <a:off x="15649868" y="12437114"/>
            <a:ext cx="504540" cy="551173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Title Text"/>
          <p:cNvSpPr txBox="1"/>
          <p:nvPr>
            <p:ph type="title"/>
          </p:nvPr>
        </p:nvSpPr>
        <p:spPr>
          <a:xfrm>
            <a:off x="4419600" y="4260850"/>
            <a:ext cx="15544800" cy="294005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47" name="Body Level One…"/>
          <p:cNvSpPr txBox="1"/>
          <p:nvPr>
            <p:ph type="body" sz="quarter" idx="1"/>
          </p:nvPr>
        </p:nvSpPr>
        <p:spPr>
          <a:xfrm>
            <a:off x="5791200" y="7772400"/>
            <a:ext cx="12801600" cy="35052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4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56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Title Text"/>
          <p:cNvSpPr txBox="1"/>
          <p:nvPr>
            <p:ph type="title"/>
          </p:nvPr>
        </p:nvSpPr>
        <p:spPr>
          <a:xfrm>
            <a:off x="4492624" y="8813800"/>
            <a:ext cx="15544802" cy="2724150"/>
          </a:xfrm>
          <a:prstGeom prst="rect">
            <a:avLst/>
          </a:prstGeom>
        </p:spPr>
        <p:txBody>
          <a:bodyPr anchor="t"/>
          <a:lstStyle>
            <a:lvl1pPr algn="l">
              <a:defRPr b="1" cap="all" sz="8000"/>
            </a:lvl1pPr>
          </a:lstStyle>
          <a:p>
            <a:pPr/>
            <a:r>
              <a:t>Title Text</a:t>
            </a:r>
          </a:p>
        </p:txBody>
      </p:sp>
      <p:sp>
        <p:nvSpPr>
          <p:cNvPr id="265" name="Body Level One…"/>
          <p:cNvSpPr txBox="1"/>
          <p:nvPr>
            <p:ph type="body" sz="quarter" idx="1"/>
          </p:nvPr>
        </p:nvSpPr>
        <p:spPr>
          <a:xfrm>
            <a:off x="4492624" y="5813426"/>
            <a:ext cx="15544802" cy="3000391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800"/>
              </a:spcBef>
              <a:buSzTx/>
              <a:buFontTx/>
              <a:buNone/>
              <a:defRPr sz="4000">
                <a:solidFill>
                  <a:srgbClr val="888888"/>
                </a:solidFill>
              </a:defRPr>
            </a:lvl1pPr>
            <a:lvl2pPr marL="0" indent="0">
              <a:spcBef>
                <a:spcPts val="800"/>
              </a:spcBef>
              <a:buSzTx/>
              <a:buFontTx/>
              <a:buNone/>
              <a:defRPr sz="4000">
                <a:solidFill>
                  <a:srgbClr val="888888"/>
                </a:solidFill>
              </a:defRPr>
            </a:lvl2pPr>
            <a:lvl3pPr marL="0" indent="0">
              <a:spcBef>
                <a:spcPts val="800"/>
              </a:spcBef>
              <a:buSzTx/>
              <a:buFontTx/>
              <a:buNone/>
              <a:defRPr sz="4000">
                <a:solidFill>
                  <a:srgbClr val="888888"/>
                </a:solidFill>
              </a:defRPr>
            </a:lvl3pPr>
            <a:lvl4pPr marL="0" indent="0">
              <a:spcBef>
                <a:spcPts val="800"/>
              </a:spcBef>
              <a:buSzTx/>
              <a:buFontTx/>
              <a:buNone/>
              <a:defRPr sz="4000">
                <a:solidFill>
                  <a:srgbClr val="888888"/>
                </a:solidFill>
              </a:defRPr>
            </a:lvl4pPr>
            <a:lvl5pPr marL="0" indent="0">
              <a:spcBef>
                <a:spcPts val="800"/>
              </a:spcBef>
              <a:buSzTx/>
              <a:buFontTx/>
              <a:buNone/>
              <a:defRPr sz="4000">
                <a:solidFill>
                  <a:srgbClr val="888888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/>
          <p:nvPr>
            <p:ph type="title"/>
          </p:nvPr>
        </p:nvSpPr>
        <p:spPr>
          <a:xfrm>
            <a:off x="4492624" y="8813800"/>
            <a:ext cx="15544802" cy="2724150"/>
          </a:xfrm>
          <a:prstGeom prst="rect">
            <a:avLst/>
          </a:prstGeom>
        </p:spPr>
        <p:txBody>
          <a:bodyPr anchor="t"/>
          <a:lstStyle>
            <a:lvl1pPr algn="l">
              <a:defRPr b="1" cap="all" sz="8000"/>
            </a:lvl1pPr>
          </a:lstStyle>
          <a:p>
            <a:pPr/>
            <a:r>
              <a:t>Title Text</a:t>
            </a:r>
          </a:p>
        </p:txBody>
      </p:sp>
      <p:sp>
        <p:nvSpPr>
          <p:cNvPr id="30" name="Body Level One…"/>
          <p:cNvSpPr txBox="1"/>
          <p:nvPr>
            <p:ph type="body" sz="quarter" idx="1"/>
          </p:nvPr>
        </p:nvSpPr>
        <p:spPr>
          <a:xfrm>
            <a:off x="4492624" y="5813426"/>
            <a:ext cx="15544802" cy="3000391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800"/>
              </a:spcBef>
              <a:buSzTx/>
              <a:buFontTx/>
              <a:buNone/>
              <a:defRPr sz="4000">
                <a:solidFill>
                  <a:srgbClr val="888888"/>
                </a:solidFill>
              </a:defRPr>
            </a:lvl1pPr>
            <a:lvl2pPr marL="0" indent="0">
              <a:spcBef>
                <a:spcPts val="800"/>
              </a:spcBef>
              <a:buSzTx/>
              <a:buFontTx/>
              <a:buNone/>
              <a:defRPr sz="4000">
                <a:solidFill>
                  <a:srgbClr val="888888"/>
                </a:solidFill>
              </a:defRPr>
            </a:lvl2pPr>
            <a:lvl3pPr marL="0" indent="0">
              <a:spcBef>
                <a:spcPts val="800"/>
              </a:spcBef>
              <a:buSzTx/>
              <a:buFontTx/>
              <a:buNone/>
              <a:defRPr sz="4000">
                <a:solidFill>
                  <a:srgbClr val="888888"/>
                </a:solidFill>
              </a:defRPr>
            </a:lvl3pPr>
            <a:lvl4pPr marL="0" indent="0">
              <a:spcBef>
                <a:spcPts val="800"/>
              </a:spcBef>
              <a:buSzTx/>
              <a:buFontTx/>
              <a:buNone/>
              <a:defRPr sz="4000">
                <a:solidFill>
                  <a:srgbClr val="888888"/>
                </a:solidFill>
              </a:defRPr>
            </a:lvl4pPr>
            <a:lvl5pPr marL="0" indent="0">
              <a:spcBef>
                <a:spcPts val="800"/>
              </a:spcBef>
              <a:buSzTx/>
              <a:buFontTx/>
              <a:buNone/>
              <a:defRPr sz="4000">
                <a:solidFill>
                  <a:srgbClr val="888888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74" name="Body Level One…"/>
          <p:cNvSpPr txBox="1"/>
          <p:nvPr>
            <p:ph type="body" sz="half" idx="1"/>
          </p:nvPr>
        </p:nvSpPr>
        <p:spPr>
          <a:xfrm>
            <a:off x="3962400" y="3200400"/>
            <a:ext cx="8077200" cy="9051926"/>
          </a:xfrm>
          <a:prstGeom prst="rect">
            <a:avLst/>
          </a:prstGeom>
        </p:spPr>
        <p:txBody>
          <a:bodyPr/>
          <a:lstStyle>
            <a:lvl1pPr>
              <a:spcBef>
                <a:spcPts val="1200"/>
              </a:spcBef>
              <a:defRPr sz="5600"/>
            </a:lvl1pPr>
            <a:lvl2pPr marL="1123950" indent="-666750">
              <a:spcBef>
                <a:spcPts val="1200"/>
              </a:spcBef>
              <a:defRPr sz="5600"/>
            </a:lvl2pPr>
            <a:lvl3pPr marL="1554476" indent="-640076">
              <a:spcBef>
                <a:spcPts val="1200"/>
              </a:spcBef>
              <a:defRPr sz="5600"/>
            </a:lvl3pPr>
            <a:lvl4pPr marL="2082800" indent="-711200">
              <a:spcBef>
                <a:spcPts val="1200"/>
              </a:spcBef>
              <a:defRPr sz="5600"/>
            </a:lvl4pPr>
            <a:lvl5pPr marL="2540000" indent="-711200">
              <a:spcBef>
                <a:spcPts val="1200"/>
              </a:spcBef>
              <a:defRPr sz="56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7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83" name="Body Level One…"/>
          <p:cNvSpPr txBox="1"/>
          <p:nvPr>
            <p:ph type="body" sz="quarter" idx="1"/>
          </p:nvPr>
        </p:nvSpPr>
        <p:spPr>
          <a:xfrm>
            <a:off x="3962400" y="3070224"/>
            <a:ext cx="8080376" cy="1279526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1000"/>
              </a:spcBef>
              <a:buSzTx/>
              <a:buFontTx/>
              <a:buNone/>
              <a:defRPr b="1" sz="4800"/>
            </a:lvl1pPr>
            <a:lvl2pPr marL="0" indent="0">
              <a:spcBef>
                <a:spcPts val="1000"/>
              </a:spcBef>
              <a:buSzTx/>
              <a:buFontTx/>
              <a:buNone/>
              <a:defRPr b="1" sz="4800"/>
            </a:lvl2pPr>
            <a:lvl3pPr marL="0" indent="0">
              <a:spcBef>
                <a:spcPts val="1000"/>
              </a:spcBef>
              <a:buSzTx/>
              <a:buFontTx/>
              <a:buNone/>
              <a:defRPr b="1" sz="4800"/>
            </a:lvl3pPr>
            <a:lvl4pPr marL="0" indent="0">
              <a:spcBef>
                <a:spcPts val="1000"/>
              </a:spcBef>
              <a:buSzTx/>
              <a:buFontTx/>
              <a:buNone/>
              <a:defRPr b="1" sz="4800"/>
            </a:lvl4pPr>
            <a:lvl5pPr marL="0" indent="0">
              <a:spcBef>
                <a:spcPts val="1000"/>
              </a:spcBef>
              <a:buSzTx/>
              <a:buFontTx/>
              <a:buNone/>
              <a:defRPr b="1" sz="4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4" name="Text Placeholder 4"/>
          <p:cNvSpPr/>
          <p:nvPr>
            <p:ph type="body" sz="quarter" idx="13"/>
          </p:nvPr>
        </p:nvSpPr>
        <p:spPr>
          <a:xfrm>
            <a:off x="12338050" y="3070222"/>
            <a:ext cx="8083550" cy="1279542"/>
          </a:xfrm>
          <a:prstGeom prst="rect">
            <a:avLst/>
          </a:prstGeom>
          <a:ln w="12700"/>
        </p:spPr>
        <p:txBody>
          <a:bodyPr anchor="b"/>
          <a:lstStyle/>
          <a:p>
            <a:pPr/>
          </a:p>
        </p:txBody>
      </p:sp>
      <p:sp>
        <p:nvSpPr>
          <p:cNvPr id="28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9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Title Text"/>
          <p:cNvSpPr txBox="1"/>
          <p:nvPr>
            <p:ph type="title"/>
          </p:nvPr>
        </p:nvSpPr>
        <p:spPr>
          <a:xfrm>
            <a:off x="3962400" y="546100"/>
            <a:ext cx="6016632" cy="2324100"/>
          </a:xfrm>
          <a:prstGeom prst="rect">
            <a:avLst/>
          </a:prstGeom>
        </p:spPr>
        <p:txBody>
          <a:bodyPr anchor="b"/>
          <a:lstStyle>
            <a:lvl1pPr algn="l">
              <a:defRPr b="1" sz="4000"/>
            </a:lvl1pPr>
          </a:lstStyle>
          <a:p>
            <a:pPr/>
            <a:r>
              <a:t>Title Text</a:t>
            </a:r>
          </a:p>
        </p:txBody>
      </p:sp>
      <p:sp>
        <p:nvSpPr>
          <p:cNvPr id="308" name="Body Level One…"/>
          <p:cNvSpPr txBox="1"/>
          <p:nvPr>
            <p:ph type="body" sz="half" idx="1"/>
          </p:nvPr>
        </p:nvSpPr>
        <p:spPr>
          <a:xfrm>
            <a:off x="10198100" y="546100"/>
            <a:ext cx="10223500" cy="11706226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09" name="Text Placeholder 3"/>
          <p:cNvSpPr/>
          <p:nvPr>
            <p:ph type="body" sz="quarter" idx="13"/>
          </p:nvPr>
        </p:nvSpPr>
        <p:spPr>
          <a:xfrm>
            <a:off x="3962396" y="2870200"/>
            <a:ext cx="6016635" cy="9382126"/>
          </a:xfrm>
          <a:prstGeom prst="rect">
            <a:avLst/>
          </a:prstGeom>
          <a:ln w="12700"/>
        </p:spPr>
        <p:txBody>
          <a:bodyPr/>
          <a:lstStyle/>
          <a:p>
            <a:pPr/>
          </a:p>
        </p:txBody>
      </p:sp>
      <p:sp>
        <p:nvSpPr>
          <p:cNvPr id="31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Title Text"/>
          <p:cNvSpPr txBox="1"/>
          <p:nvPr>
            <p:ph type="title"/>
          </p:nvPr>
        </p:nvSpPr>
        <p:spPr>
          <a:xfrm>
            <a:off x="6632576" y="9601200"/>
            <a:ext cx="10972809" cy="1133476"/>
          </a:xfrm>
          <a:prstGeom prst="rect">
            <a:avLst/>
          </a:prstGeom>
        </p:spPr>
        <p:txBody>
          <a:bodyPr anchor="b"/>
          <a:lstStyle>
            <a:lvl1pPr algn="l">
              <a:defRPr b="1" sz="4000"/>
            </a:lvl1pPr>
          </a:lstStyle>
          <a:p>
            <a:pPr/>
            <a:r>
              <a:t>Title Text</a:t>
            </a:r>
          </a:p>
        </p:txBody>
      </p:sp>
      <p:sp>
        <p:nvSpPr>
          <p:cNvPr id="318" name="Picture Placeholder 2"/>
          <p:cNvSpPr/>
          <p:nvPr>
            <p:ph type="pic" sz="half" idx="13"/>
          </p:nvPr>
        </p:nvSpPr>
        <p:spPr>
          <a:xfrm>
            <a:off x="6632576" y="1225550"/>
            <a:ext cx="10972809" cy="8229600"/>
          </a:xfrm>
          <a:prstGeom prst="rect">
            <a:avLst/>
          </a:prstGeom>
          <a:ln w="12700"/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19" name="Body Level One…"/>
          <p:cNvSpPr txBox="1"/>
          <p:nvPr>
            <p:ph type="body" sz="quarter" idx="1"/>
          </p:nvPr>
        </p:nvSpPr>
        <p:spPr>
          <a:xfrm>
            <a:off x="6632576" y="10734674"/>
            <a:ext cx="10972809" cy="160974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600"/>
              </a:spcBef>
              <a:buSzTx/>
              <a:buFontTx/>
              <a:buNone/>
              <a:defRPr sz="2800"/>
            </a:lvl1pPr>
            <a:lvl2pPr marL="0" indent="0">
              <a:spcBef>
                <a:spcPts val="600"/>
              </a:spcBef>
              <a:buSzTx/>
              <a:buFontTx/>
              <a:buNone/>
              <a:defRPr sz="2800"/>
            </a:lvl2pPr>
            <a:lvl3pPr marL="0" indent="0">
              <a:spcBef>
                <a:spcPts val="600"/>
              </a:spcBef>
              <a:buSzTx/>
              <a:buFontTx/>
              <a:buNone/>
              <a:defRPr sz="2800"/>
            </a:lvl3pPr>
            <a:lvl4pPr marL="0" indent="0">
              <a:spcBef>
                <a:spcPts val="600"/>
              </a:spcBef>
              <a:buSzTx/>
              <a:buFontTx/>
              <a:buNone/>
              <a:defRPr sz="2800"/>
            </a:lvl4pPr>
            <a:lvl5pPr marL="0" indent="0">
              <a:spcBef>
                <a:spcPts val="600"/>
              </a:spcBef>
              <a:buSzTx/>
              <a:buFontTx/>
              <a:buNone/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28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Title Text"/>
          <p:cNvSpPr txBox="1"/>
          <p:nvPr>
            <p:ph type="title"/>
          </p:nvPr>
        </p:nvSpPr>
        <p:spPr>
          <a:xfrm>
            <a:off x="16306800" y="549276"/>
            <a:ext cx="4114800" cy="11703054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37" name="Body Level One…"/>
          <p:cNvSpPr txBox="1"/>
          <p:nvPr>
            <p:ph type="body" idx="1"/>
          </p:nvPr>
        </p:nvSpPr>
        <p:spPr>
          <a:xfrm>
            <a:off x="3962400" y="549276"/>
            <a:ext cx="12039600" cy="11703054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marL="723900" indent="-723900">
              <a:buSzPct val="80000"/>
              <a:buFontTx/>
              <a:buChar char="£"/>
            </a:lvl1pPr>
            <a:lvl2pPr marL="1397000" indent="-939800">
              <a:buFontTx/>
              <a:buChar char="-"/>
            </a:lvl2pPr>
            <a:lvl3pPr marL="1706876" indent="-792476">
              <a:buFontTx/>
              <a:buChar char="▪"/>
            </a:lvl3pPr>
            <a:lvl4pPr marL="2184400" indent="-812800">
              <a:buFontTx/>
            </a:lvl4pPr>
            <a:lvl5pPr marL="2641600" indent="-812800">
              <a:buFontTx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4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Διαφάνεια τίτλου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Title Text"/>
          <p:cNvSpPr txBox="1"/>
          <p:nvPr>
            <p:ph type="title"/>
          </p:nvPr>
        </p:nvSpPr>
        <p:spPr>
          <a:xfrm>
            <a:off x="4419600" y="4260850"/>
            <a:ext cx="15544800" cy="2940058"/>
          </a:xfrm>
          <a:prstGeom prst="rect">
            <a:avLst/>
          </a:prstGeom>
        </p:spPr>
        <p:txBody>
          <a:bodyPr/>
          <a:lstStyle>
            <a:lvl1pPr algn="l" defTabSz="685800">
              <a:defRPr sz="6600">
                <a:solidFill>
                  <a:srgbClr val="2768AE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54" name="Body Level One…"/>
          <p:cNvSpPr txBox="1"/>
          <p:nvPr>
            <p:ph type="body" sz="quarter" idx="1"/>
          </p:nvPr>
        </p:nvSpPr>
        <p:spPr>
          <a:xfrm>
            <a:off x="5791200" y="7772400"/>
            <a:ext cx="12801600" cy="3505200"/>
          </a:xfrm>
          <a:prstGeom prst="rect">
            <a:avLst/>
          </a:prstGeom>
        </p:spPr>
        <p:txBody>
          <a:bodyPr/>
          <a:lstStyle>
            <a:lvl1pPr marL="0" indent="0" algn="ctr" defTabSz="1371600">
              <a:spcBef>
                <a:spcPts val="1000"/>
              </a:spcBef>
              <a:buSzTx/>
              <a:buFontTx/>
              <a:buNone/>
              <a:defRPr sz="4800">
                <a:solidFill>
                  <a:srgbClr val="888888"/>
                </a:solidFill>
              </a:defRPr>
            </a:lvl1pPr>
            <a:lvl2pPr marL="0" indent="0" algn="ctr" defTabSz="1371600">
              <a:spcBef>
                <a:spcPts val="1000"/>
              </a:spcBef>
              <a:buSzTx/>
              <a:buFontTx/>
              <a:buNone/>
              <a:defRPr sz="4800">
                <a:solidFill>
                  <a:srgbClr val="888888"/>
                </a:solidFill>
              </a:defRPr>
            </a:lvl2pPr>
            <a:lvl3pPr marL="0" indent="0" algn="ctr" defTabSz="1371600">
              <a:spcBef>
                <a:spcPts val="1000"/>
              </a:spcBef>
              <a:buSzTx/>
              <a:buFontTx/>
              <a:buNone/>
              <a:defRPr sz="4800">
                <a:solidFill>
                  <a:srgbClr val="888888"/>
                </a:solidFill>
              </a:defRPr>
            </a:lvl3pPr>
            <a:lvl4pPr marL="0" indent="0" algn="ctr" defTabSz="1371600">
              <a:spcBef>
                <a:spcPts val="1000"/>
              </a:spcBef>
              <a:buSzTx/>
              <a:buFontTx/>
              <a:buNone/>
              <a:defRPr sz="4800">
                <a:solidFill>
                  <a:srgbClr val="888888"/>
                </a:solidFill>
              </a:defRPr>
            </a:lvl4pPr>
            <a:lvl5pPr marL="0" indent="0" algn="ctr" defTabSz="1371600">
              <a:spcBef>
                <a:spcPts val="1000"/>
              </a:spcBef>
              <a:buSzTx/>
              <a:buFontTx/>
              <a:buNone/>
              <a:defRPr sz="4800">
                <a:solidFill>
                  <a:srgbClr val="888888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55" name="Rettangolo 7"/>
          <p:cNvSpPr txBox="1"/>
          <p:nvPr/>
        </p:nvSpPr>
        <p:spPr>
          <a:xfrm>
            <a:off x="5016430" y="13010532"/>
            <a:ext cx="17628308" cy="538473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6" tIns="91436" rIns="91436" bIns="91436">
            <a:spAutoFit/>
          </a:bodyPr>
          <a:lstStyle>
            <a:lvl1pPr algn="r">
              <a:defRPr sz="2300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/>
            <a:r>
              <a:t>Helix Nebula – The Science Cloud with Grant Agreement 687614 is a Pre-Commercial Procurement Action funded by H2020 Framework Programme</a:t>
            </a:r>
          </a:p>
        </p:txBody>
      </p:sp>
      <p:pic>
        <p:nvPicPr>
          <p:cNvPr id="356" name="Immagine 8" descr="Immagine 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2773082" y="12746100"/>
            <a:ext cx="1473235" cy="1016537"/>
          </a:xfrm>
          <a:prstGeom prst="rect">
            <a:avLst/>
          </a:prstGeom>
          <a:ln w="12700">
            <a:miter lim="400000"/>
          </a:ln>
        </p:spPr>
      </p:pic>
      <p:sp>
        <p:nvSpPr>
          <p:cNvPr id="357" name="Slide Number"/>
          <p:cNvSpPr txBox="1"/>
          <p:nvPr>
            <p:ph type="sldNum" sz="quarter" idx="2"/>
          </p:nvPr>
        </p:nvSpPr>
        <p:spPr>
          <a:xfrm>
            <a:off x="15649868" y="12437114"/>
            <a:ext cx="504540" cy="551173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9" name="Body Level One…"/>
          <p:cNvSpPr txBox="1"/>
          <p:nvPr>
            <p:ph type="body" sz="half" idx="1"/>
          </p:nvPr>
        </p:nvSpPr>
        <p:spPr>
          <a:xfrm>
            <a:off x="3962400" y="3200400"/>
            <a:ext cx="8077200" cy="9051926"/>
          </a:xfrm>
          <a:prstGeom prst="rect">
            <a:avLst/>
          </a:prstGeom>
        </p:spPr>
        <p:txBody>
          <a:bodyPr/>
          <a:lstStyle>
            <a:lvl1pPr>
              <a:spcBef>
                <a:spcPts val="1200"/>
              </a:spcBef>
              <a:defRPr sz="5600"/>
            </a:lvl1pPr>
            <a:lvl2pPr marL="1123950" indent="-666750">
              <a:spcBef>
                <a:spcPts val="1200"/>
              </a:spcBef>
              <a:defRPr sz="5600"/>
            </a:lvl2pPr>
            <a:lvl3pPr marL="1554476" indent="-640076">
              <a:spcBef>
                <a:spcPts val="1200"/>
              </a:spcBef>
              <a:defRPr sz="5600"/>
            </a:lvl3pPr>
            <a:lvl4pPr marL="2082800" indent="-711200">
              <a:spcBef>
                <a:spcPts val="1200"/>
              </a:spcBef>
              <a:defRPr sz="5600"/>
            </a:lvl4pPr>
            <a:lvl5pPr marL="2540000" indent="-711200">
              <a:spcBef>
                <a:spcPts val="1200"/>
              </a:spcBef>
              <a:defRPr sz="56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Τίτλος και Αντικείμενο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l" defTabSz="685800">
              <a:defRPr sz="6600">
                <a:solidFill>
                  <a:srgbClr val="2768AE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65" name="Body Level One…"/>
          <p:cNvSpPr txBox="1"/>
          <p:nvPr>
            <p:ph type="body" idx="1"/>
          </p:nvPr>
        </p:nvSpPr>
        <p:spPr>
          <a:xfrm>
            <a:off x="3962400" y="3200404"/>
            <a:ext cx="16459200" cy="9051926"/>
          </a:xfrm>
          <a:prstGeom prst="rect">
            <a:avLst/>
          </a:prstGeom>
        </p:spPr>
        <p:txBody>
          <a:bodyPr/>
          <a:lstStyle>
            <a:lvl1pPr marL="514350" indent="-514350" defTabSz="1371600">
              <a:spcBef>
                <a:spcPts val="1000"/>
              </a:spcBef>
              <a:buFontTx/>
              <a:buBlip>
                <a:blip r:embed="rId3"/>
              </a:buBlip>
              <a:defRPr sz="4800">
                <a:solidFill>
                  <a:srgbClr val="5D5D5D"/>
                </a:solidFill>
              </a:defRPr>
            </a:lvl1pPr>
            <a:lvl2pPr marL="832754" indent="-489855" defTabSz="1371600">
              <a:spcBef>
                <a:spcPts val="1000"/>
              </a:spcBef>
              <a:buFontTx/>
              <a:buBlip>
                <a:blip r:embed="rId3"/>
              </a:buBlip>
              <a:defRPr sz="4800">
                <a:solidFill>
                  <a:srgbClr val="5D5D5D"/>
                </a:solidFill>
              </a:defRPr>
            </a:lvl2pPr>
            <a:lvl3pPr marL="1143000" indent="-457200" defTabSz="1371600">
              <a:spcBef>
                <a:spcPts val="1000"/>
              </a:spcBef>
              <a:buFontTx/>
              <a:buBlip>
                <a:blip r:embed="rId3"/>
              </a:buBlip>
              <a:defRPr sz="4800">
                <a:solidFill>
                  <a:srgbClr val="5D5D5D"/>
                </a:solidFill>
              </a:defRPr>
            </a:lvl3pPr>
            <a:lvl4pPr marL="1577338" indent="-548638" defTabSz="1371600">
              <a:spcBef>
                <a:spcPts val="1000"/>
              </a:spcBef>
              <a:buFontTx/>
              <a:buBlip>
                <a:blip r:embed="rId3"/>
              </a:buBlip>
              <a:defRPr sz="4800">
                <a:solidFill>
                  <a:srgbClr val="5D5D5D"/>
                </a:solidFill>
              </a:defRPr>
            </a:lvl4pPr>
            <a:lvl5pPr marL="1920238" indent="-548637" defTabSz="1371600">
              <a:spcBef>
                <a:spcPts val="1000"/>
              </a:spcBef>
              <a:buFontTx/>
              <a:buBlip>
                <a:blip r:embed="rId3"/>
              </a:buBlip>
              <a:defRPr sz="4800">
                <a:solidFill>
                  <a:srgbClr val="5D5D5D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66" name="Slide Number"/>
          <p:cNvSpPr txBox="1"/>
          <p:nvPr>
            <p:ph type="sldNum" sz="quarter" idx="2"/>
          </p:nvPr>
        </p:nvSpPr>
        <p:spPr>
          <a:xfrm>
            <a:off x="19994307" y="12846692"/>
            <a:ext cx="427298" cy="462273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Κεφαλίδα ενότητας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Title Text"/>
          <p:cNvSpPr txBox="1"/>
          <p:nvPr>
            <p:ph type="title"/>
          </p:nvPr>
        </p:nvSpPr>
        <p:spPr>
          <a:xfrm>
            <a:off x="4492624" y="8813802"/>
            <a:ext cx="15544802" cy="2724167"/>
          </a:xfrm>
          <a:prstGeom prst="rect">
            <a:avLst/>
          </a:prstGeom>
        </p:spPr>
        <p:txBody>
          <a:bodyPr anchor="t"/>
          <a:lstStyle>
            <a:lvl1pPr algn="l" defTabSz="685800">
              <a:defRPr b="1" cap="all" sz="6000">
                <a:solidFill>
                  <a:srgbClr val="2768AE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74" name="Body Level One…"/>
          <p:cNvSpPr txBox="1"/>
          <p:nvPr>
            <p:ph type="body" sz="quarter" idx="1"/>
          </p:nvPr>
        </p:nvSpPr>
        <p:spPr>
          <a:xfrm>
            <a:off x="4492624" y="5813426"/>
            <a:ext cx="15544802" cy="3000391"/>
          </a:xfrm>
          <a:prstGeom prst="rect">
            <a:avLst/>
          </a:prstGeom>
        </p:spPr>
        <p:txBody>
          <a:bodyPr anchor="b"/>
          <a:lstStyle>
            <a:lvl1pPr marL="0" indent="0" defTabSz="1371600">
              <a:spcBef>
                <a:spcPts val="600"/>
              </a:spcBef>
              <a:buSzTx/>
              <a:buFontTx/>
              <a:buNone/>
              <a:defRPr sz="3000">
                <a:solidFill>
                  <a:srgbClr val="888888"/>
                </a:solidFill>
              </a:defRPr>
            </a:lvl1pPr>
            <a:lvl2pPr marL="0" indent="0" defTabSz="1371600">
              <a:spcBef>
                <a:spcPts val="600"/>
              </a:spcBef>
              <a:buSzTx/>
              <a:buFontTx/>
              <a:buNone/>
              <a:defRPr sz="3000">
                <a:solidFill>
                  <a:srgbClr val="888888"/>
                </a:solidFill>
              </a:defRPr>
            </a:lvl2pPr>
            <a:lvl3pPr marL="0" indent="0" defTabSz="1371600">
              <a:spcBef>
                <a:spcPts val="600"/>
              </a:spcBef>
              <a:buSzTx/>
              <a:buFontTx/>
              <a:buNone/>
              <a:defRPr sz="3000">
                <a:solidFill>
                  <a:srgbClr val="888888"/>
                </a:solidFill>
              </a:defRPr>
            </a:lvl3pPr>
            <a:lvl4pPr marL="0" indent="0" defTabSz="1371600">
              <a:spcBef>
                <a:spcPts val="600"/>
              </a:spcBef>
              <a:buSzTx/>
              <a:buFontTx/>
              <a:buNone/>
              <a:defRPr sz="3000">
                <a:solidFill>
                  <a:srgbClr val="888888"/>
                </a:solidFill>
              </a:defRPr>
            </a:lvl4pPr>
            <a:lvl5pPr marL="0" indent="0" defTabSz="1371600">
              <a:spcBef>
                <a:spcPts val="600"/>
              </a:spcBef>
              <a:buSzTx/>
              <a:buFontTx/>
              <a:buNone/>
              <a:defRPr sz="3000">
                <a:solidFill>
                  <a:srgbClr val="888888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5" name="Slide Number"/>
          <p:cNvSpPr txBox="1"/>
          <p:nvPr>
            <p:ph type="sldNum" sz="quarter" idx="2"/>
          </p:nvPr>
        </p:nvSpPr>
        <p:spPr>
          <a:xfrm>
            <a:off x="19994307" y="12846692"/>
            <a:ext cx="427298" cy="462273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Δύο περιεχόμενα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l" defTabSz="685800">
              <a:defRPr sz="6600">
                <a:solidFill>
                  <a:srgbClr val="2768AE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83" name="Body Level One…"/>
          <p:cNvSpPr txBox="1"/>
          <p:nvPr>
            <p:ph type="body" sz="half" idx="1"/>
          </p:nvPr>
        </p:nvSpPr>
        <p:spPr>
          <a:xfrm>
            <a:off x="3962400" y="3200404"/>
            <a:ext cx="8077200" cy="9051926"/>
          </a:xfrm>
          <a:prstGeom prst="rect">
            <a:avLst/>
          </a:prstGeom>
        </p:spPr>
        <p:txBody>
          <a:bodyPr/>
          <a:lstStyle>
            <a:lvl1pPr marL="514350" indent="-514350" defTabSz="1371600">
              <a:spcBef>
                <a:spcPts val="1000"/>
              </a:spcBef>
              <a:buFontTx/>
              <a:buBlip>
                <a:blip r:embed="rId3"/>
              </a:buBlip>
              <a:defRPr sz="4200">
                <a:solidFill>
                  <a:srgbClr val="5D5D5D"/>
                </a:solidFill>
              </a:defRPr>
            </a:lvl1pPr>
            <a:lvl2pPr marL="842962" indent="-500062" defTabSz="1371600">
              <a:spcBef>
                <a:spcPts val="1000"/>
              </a:spcBef>
              <a:buFontTx/>
              <a:buBlip>
                <a:blip r:embed="rId3"/>
              </a:buBlip>
              <a:defRPr sz="4200">
                <a:solidFill>
                  <a:srgbClr val="5D5D5D"/>
                </a:solidFill>
              </a:defRPr>
            </a:lvl2pPr>
            <a:lvl3pPr marL="1165860" indent="-480060" defTabSz="1371600">
              <a:spcBef>
                <a:spcPts val="1000"/>
              </a:spcBef>
              <a:buFontTx/>
              <a:buBlip>
                <a:blip r:embed="rId3"/>
              </a:buBlip>
              <a:defRPr sz="4200">
                <a:solidFill>
                  <a:srgbClr val="5D5D5D"/>
                </a:solidFill>
              </a:defRPr>
            </a:lvl3pPr>
            <a:lvl4pPr marL="1582614" indent="-553914" defTabSz="1371600">
              <a:spcBef>
                <a:spcPts val="1000"/>
              </a:spcBef>
              <a:buFontTx/>
              <a:buBlip>
                <a:blip r:embed="rId3"/>
              </a:buBlip>
              <a:defRPr sz="4200">
                <a:solidFill>
                  <a:srgbClr val="5D5D5D"/>
                </a:solidFill>
              </a:defRPr>
            </a:lvl4pPr>
            <a:lvl5pPr marL="1925511" indent="-553914" defTabSz="1371600">
              <a:spcBef>
                <a:spcPts val="1000"/>
              </a:spcBef>
              <a:buFontTx/>
              <a:buBlip>
                <a:blip r:embed="rId3"/>
              </a:buBlip>
              <a:defRPr sz="4200">
                <a:solidFill>
                  <a:srgbClr val="5D5D5D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84" name="Slide Number"/>
          <p:cNvSpPr txBox="1"/>
          <p:nvPr>
            <p:ph type="sldNum" sz="quarter" idx="2"/>
          </p:nvPr>
        </p:nvSpPr>
        <p:spPr>
          <a:xfrm>
            <a:off x="19994307" y="12846692"/>
            <a:ext cx="427298" cy="462273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Σύγκριση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l" defTabSz="685800">
              <a:defRPr sz="6600">
                <a:solidFill>
                  <a:srgbClr val="2768AE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92" name="Body Level One…"/>
          <p:cNvSpPr txBox="1"/>
          <p:nvPr>
            <p:ph type="body" sz="quarter" idx="1"/>
          </p:nvPr>
        </p:nvSpPr>
        <p:spPr>
          <a:xfrm>
            <a:off x="3962400" y="3070224"/>
            <a:ext cx="8080376" cy="1279526"/>
          </a:xfrm>
          <a:prstGeom prst="rect">
            <a:avLst/>
          </a:prstGeom>
        </p:spPr>
        <p:txBody>
          <a:bodyPr anchor="b"/>
          <a:lstStyle>
            <a:lvl1pPr marL="0" indent="0" defTabSz="1371600">
              <a:spcBef>
                <a:spcPts val="800"/>
              </a:spcBef>
              <a:buSzTx/>
              <a:buFontTx/>
              <a:buNone/>
              <a:defRPr b="1" sz="3600">
                <a:solidFill>
                  <a:srgbClr val="5D5D5D"/>
                </a:solidFill>
              </a:defRPr>
            </a:lvl1pPr>
            <a:lvl2pPr marL="0" indent="0" defTabSz="1371600">
              <a:spcBef>
                <a:spcPts val="800"/>
              </a:spcBef>
              <a:buSzTx/>
              <a:buFontTx/>
              <a:buNone/>
              <a:defRPr b="1" sz="3600">
                <a:solidFill>
                  <a:srgbClr val="5D5D5D"/>
                </a:solidFill>
              </a:defRPr>
            </a:lvl2pPr>
            <a:lvl3pPr marL="0" indent="0" defTabSz="1371600">
              <a:spcBef>
                <a:spcPts val="800"/>
              </a:spcBef>
              <a:buSzTx/>
              <a:buFontTx/>
              <a:buNone/>
              <a:defRPr b="1" sz="3600">
                <a:solidFill>
                  <a:srgbClr val="5D5D5D"/>
                </a:solidFill>
              </a:defRPr>
            </a:lvl3pPr>
            <a:lvl4pPr marL="0" indent="0" defTabSz="1371600">
              <a:spcBef>
                <a:spcPts val="800"/>
              </a:spcBef>
              <a:buSzTx/>
              <a:buFontTx/>
              <a:buNone/>
              <a:defRPr b="1" sz="3600">
                <a:solidFill>
                  <a:srgbClr val="5D5D5D"/>
                </a:solidFill>
              </a:defRPr>
            </a:lvl4pPr>
            <a:lvl5pPr marL="0" indent="0" defTabSz="1371600">
              <a:spcBef>
                <a:spcPts val="800"/>
              </a:spcBef>
              <a:buSzTx/>
              <a:buFontTx/>
              <a:buNone/>
              <a:defRPr b="1" sz="3600">
                <a:solidFill>
                  <a:srgbClr val="5D5D5D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93" name="Text Placeholder 4"/>
          <p:cNvSpPr/>
          <p:nvPr>
            <p:ph type="body" sz="quarter" idx="13"/>
          </p:nvPr>
        </p:nvSpPr>
        <p:spPr>
          <a:xfrm>
            <a:off x="12338052" y="3070222"/>
            <a:ext cx="8083561" cy="1279542"/>
          </a:xfrm>
          <a:prstGeom prst="rect">
            <a:avLst/>
          </a:prstGeom>
          <a:ln w="12700"/>
        </p:spPr>
        <p:txBody>
          <a:bodyPr anchor="b"/>
          <a:lstStyle/>
          <a:p>
            <a:pPr/>
          </a:p>
        </p:txBody>
      </p:sp>
      <p:sp>
        <p:nvSpPr>
          <p:cNvPr id="394" name="Slide Number"/>
          <p:cNvSpPr txBox="1"/>
          <p:nvPr>
            <p:ph type="sldNum" sz="quarter" idx="2"/>
          </p:nvPr>
        </p:nvSpPr>
        <p:spPr>
          <a:xfrm>
            <a:off x="19994307" y="12846692"/>
            <a:ext cx="427298" cy="462273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Μόνο τίτλος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l" defTabSz="685800">
              <a:defRPr sz="6600">
                <a:solidFill>
                  <a:srgbClr val="2768AE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02" name="Slide Number"/>
          <p:cNvSpPr txBox="1"/>
          <p:nvPr>
            <p:ph type="sldNum" sz="quarter" idx="2"/>
          </p:nvPr>
        </p:nvSpPr>
        <p:spPr>
          <a:xfrm>
            <a:off x="19994307" y="12846692"/>
            <a:ext cx="427298" cy="462273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Κενή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Slide Number"/>
          <p:cNvSpPr txBox="1"/>
          <p:nvPr>
            <p:ph type="sldNum" sz="quarter" idx="2"/>
          </p:nvPr>
        </p:nvSpPr>
        <p:spPr>
          <a:xfrm>
            <a:off x="19994307" y="12846692"/>
            <a:ext cx="427298" cy="462273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Περιεχόμενο με λεζάντα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Title Text"/>
          <p:cNvSpPr txBox="1"/>
          <p:nvPr>
            <p:ph type="title"/>
          </p:nvPr>
        </p:nvSpPr>
        <p:spPr>
          <a:xfrm>
            <a:off x="3962401" y="546100"/>
            <a:ext cx="6016635" cy="2324100"/>
          </a:xfrm>
          <a:prstGeom prst="rect">
            <a:avLst/>
          </a:prstGeom>
        </p:spPr>
        <p:txBody>
          <a:bodyPr anchor="b"/>
          <a:lstStyle>
            <a:lvl1pPr algn="l" defTabSz="685800">
              <a:defRPr b="1" sz="3000">
                <a:solidFill>
                  <a:srgbClr val="2768AE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17" name="Body Level One…"/>
          <p:cNvSpPr txBox="1"/>
          <p:nvPr>
            <p:ph type="body" sz="half" idx="1"/>
          </p:nvPr>
        </p:nvSpPr>
        <p:spPr>
          <a:xfrm>
            <a:off x="10198100" y="546104"/>
            <a:ext cx="10223500" cy="11706226"/>
          </a:xfrm>
          <a:prstGeom prst="rect">
            <a:avLst/>
          </a:prstGeom>
        </p:spPr>
        <p:txBody>
          <a:bodyPr/>
          <a:lstStyle>
            <a:lvl1pPr marL="514350" indent="-514350" defTabSz="1371600">
              <a:spcBef>
                <a:spcPts val="1000"/>
              </a:spcBef>
              <a:buFontTx/>
              <a:buBlip>
                <a:blip r:embed="rId3"/>
              </a:buBlip>
              <a:defRPr sz="4800">
                <a:solidFill>
                  <a:srgbClr val="5D5D5D"/>
                </a:solidFill>
              </a:defRPr>
            </a:lvl1pPr>
            <a:lvl2pPr marL="832754" indent="-489855" defTabSz="1371600">
              <a:spcBef>
                <a:spcPts val="1000"/>
              </a:spcBef>
              <a:buFontTx/>
              <a:buBlip>
                <a:blip r:embed="rId3"/>
              </a:buBlip>
              <a:defRPr sz="4800">
                <a:solidFill>
                  <a:srgbClr val="5D5D5D"/>
                </a:solidFill>
              </a:defRPr>
            </a:lvl2pPr>
            <a:lvl3pPr marL="1143000" indent="-457200" defTabSz="1371600">
              <a:spcBef>
                <a:spcPts val="1000"/>
              </a:spcBef>
              <a:buFontTx/>
              <a:buBlip>
                <a:blip r:embed="rId3"/>
              </a:buBlip>
              <a:defRPr sz="4800">
                <a:solidFill>
                  <a:srgbClr val="5D5D5D"/>
                </a:solidFill>
              </a:defRPr>
            </a:lvl3pPr>
            <a:lvl4pPr marL="1577338" indent="-548638" defTabSz="1371600">
              <a:spcBef>
                <a:spcPts val="1000"/>
              </a:spcBef>
              <a:buFontTx/>
              <a:buBlip>
                <a:blip r:embed="rId3"/>
              </a:buBlip>
              <a:defRPr sz="4800">
                <a:solidFill>
                  <a:srgbClr val="5D5D5D"/>
                </a:solidFill>
              </a:defRPr>
            </a:lvl4pPr>
            <a:lvl5pPr marL="1920238" indent="-548637" defTabSz="1371600">
              <a:spcBef>
                <a:spcPts val="1000"/>
              </a:spcBef>
              <a:buFontTx/>
              <a:buBlip>
                <a:blip r:embed="rId3"/>
              </a:buBlip>
              <a:defRPr sz="4800">
                <a:solidFill>
                  <a:srgbClr val="5D5D5D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8" name="Text Placeholder 3"/>
          <p:cNvSpPr/>
          <p:nvPr>
            <p:ph type="body" sz="quarter" idx="13"/>
          </p:nvPr>
        </p:nvSpPr>
        <p:spPr>
          <a:xfrm>
            <a:off x="3962389" y="2870204"/>
            <a:ext cx="6016647" cy="9382130"/>
          </a:xfrm>
          <a:prstGeom prst="rect">
            <a:avLst/>
          </a:prstGeom>
          <a:ln w="12700"/>
        </p:spPr>
        <p:txBody>
          <a:bodyPr/>
          <a:lstStyle/>
          <a:p>
            <a:pPr/>
          </a:p>
        </p:txBody>
      </p:sp>
      <p:sp>
        <p:nvSpPr>
          <p:cNvPr id="419" name="Slide Number"/>
          <p:cNvSpPr txBox="1"/>
          <p:nvPr>
            <p:ph type="sldNum" sz="quarter" idx="2"/>
          </p:nvPr>
        </p:nvSpPr>
        <p:spPr>
          <a:xfrm>
            <a:off x="19994307" y="12846692"/>
            <a:ext cx="427298" cy="462273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Εικόνα με λεζάντα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Title Text"/>
          <p:cNvSpPr txBox="1"/>
          <p:nvPr>
            <p:ph type="title"/>
          </p:nvPr>
        </p:nvSpPr>
        <p:spPr>
          <a:xfrm>
            <a:off x="6632576" y="9601200"/>
            <a:ext cx="10972809" cy="1133476"/>
          </a:xfrm>
          <a:prstGeom prst="rect">
            <a:avLst/>
          </a:prstGeom>
        </p:spPr>
        <p:txBody>
          <a:bodyPr anchor="b"/>
          <a:lstStyle>
            <a:lvl1pPr algn="l" defTabSz="685800">
              <a:defRPr b="1" sz="3000">
                <a:solidFill>
                  <a:srgbClr val="2768AE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27" name="Picture Placeholder 2"/>
          <p:cNvSpPr/>
          <p:nvPr>
            <p:ph type="pic" sz="half" idx="13"/>
          </p:nvPr>
        </p:nvSpPr>
        <p:spPr>
          <a:xfrm>
            <a:off x="6632576" y="1225550"/>
            <a:ext cx="10972809" cy="8229600"/>
          </a:xfrm>
          <a:prstGeom prst="rect">
            <a:avLst/>
          </a:prstGeom>
          <a:ln w="12700"/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428" name="Body Level One…"/>
          <p:cNvSpPr txBox="1"/>
          <p:nvPr>
            <p:ph type="body" sz="quarter" idx="1"/>
          </p:nvPr>
        </p:nvSpPr>
        <p:spPr>
          <a:xfrm>
            <a:off x="6632576" y="10734674"/>
            <a:ext cx="10972809" cy="1609741"/>
          </a:xfrm>
          <a:prstGeom prst="rect">
            <a:avLst/>
          </a:prstGeom>
        </p:spPr>
        <p:txBody>
          <a:bodyPr/>
          <a:lstStyle>
            <a:lvl1pPr marL="0" indent="0" defTabSz="1371600">
              <a:spcBef>
                <a:spcPts val="400"/>
              </a:spcBef>
              <a:buSzTx/>
              <a:buFontTx/>
              <a:buNone/>
              <a:defRPr sz="2000">
                <a:solidFill>
                  <a:srgbClr val="5D5D5D"/>
                </a:solidFill>
              </a:defRPr>
            </a:lvl1pPr>
            <a:lvl2pPr marL="0" indent="0" defTabSz="1371600">
              <a:spcBef>
                <a:spcPts val="400"/>
              </a:spcBef>
              <a:buSzTx/>
              <a:buFontTx/>
              <a:buNone/>
              <a:defRPr sz="2000">
                <a:solidFill>
                  <a:srgbClr val="5D5D5D"/>
                </a:solidFill>
              </a:defRPr>
            </a:lvl2pPr>
            <a:lvl3pPr marL="0" indent="0" defTabSz="1371600">
              <a:spcBef>
                <a:spcPts val="400"/>
              </a:spcBef>
              <a:buSzTx/>
              <a:buFontTx/>
              <a:buNone/>
              <a:defRPr sz="2000">
                <a:solidFill>
                  <a:srgbClr val="5D5D5D"/>
                </a:solidFill>
              </a:defRPr>
            </a:lvl3pPr>
            <a:lvl4pPr marL="0" indent="0" defTabSz="1371600">
              <a:spcBef>
                <a:spcPts val="400"/>
              </a:spcBef>
              <a:buSzTx/>
              <a:buFontTx/>
              <a:buNone/>
              <a:defRPr sz="2000">
                <a:solidFill>
                  <a:srgbClr val="5D5D5D"/>
                </a:solidFill>
              </a:defRPr>
            </a:lvl4pPr>
            <a:lvl5pPr marL="0" indent="0" defTabSz="1371600">
              <a:spcBef>
                <a:spcPts val="400"/>
              </a:spcBef>
              <a:buSzTx/>
              <a:buFontTx/>
              <a:buNone/>
              <a:defRPr sz="2000">
                <a:solidFill>
                  <a:srgbClr val="5D5D5D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29" name="Slide Number"/>
          <p:cNvSpPr txBox="1"/>
          <p:nvPr>
            <p:ph type="sldNum" sz="quarter" idx="2"/>
          </p:nvPr>
        </p:nvSpPr>
        <p:spPr>
          <a:xfrm>
            <a:off x="19994307" y="12846692"/>
            <a:ext cx="427298" cy="462273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Τίτλος και Κατακόρυφο κείμενο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l" defTabSz="685800">
              <a:defRPr sz="6600">
                <a:solidFill>
                  <a:srgbClr val="2768AE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37" name="Body Level One…"/>
          <p:cNvSpPr txBox="1"/>
          <p:nvPr>
            <p:ph type="body" idx="1"/>
          </p:nvPr>
        </p:nvSpPr>
        <p:spPr>
          <a:xfrm>
            <a:off x="3962400" y="3200404"/>
            <a:ext cx="16459200" cy="9051926"/>
          </a:xfrm>
          <a:prstGeom prst="rect">
            <a:avLst/>
          </a:prstGeom>
        </p:spPr>
        <p:txBody>
          <a:bodyPr/>
          <a:lstStyle>
            <a:lvl1pPr marL="514350" indent="-514350" defTabSz="1371600">
              <a:spcBef>
                <a:spcPts val="1000"/>
              </a:spcBef>
              <a:buFontTx/>
              <a:buBlip>
                <a:blip r:embed="rId3"/>
              </a:buBlip>
              <a:defRPr sz="4800">
                <a:solidFill>
                  <a:srgbClr val="5D5D5D"/>
                </a:solidFill>
              </a:defRPr>
            </a:lvl1pPr>
            <a:lvl2pPr marL="832754" indent="-489855" defTabSz="1371600">
              <a:spcBef>
                <a:spcPts val="1000"/>
              </a:spcBef>
              <a:buFontTx/>
              <a:buBlip>
                <a:blip r:embed="rId3"/>
              </a:buBlip>
              <a:defRPr sz="4800">
                <a:solidFill>
                  <a:srgbClr val="5D5D5D"/>
                </a:solidFill>
              </a:defRPr>
            </a:lvl2pPr>
            <a:lvl3pPr marL="1143000" indent="-457200" defTabSz="1371600">
              <a:spcBef>
                <a:spcPts val="1000"/>
              </a:spcBef>
              <a:buFontTx/>
              <a:buBlip>
                <a:blip r:embed="rId3"/>
              </a:buBlip>
              <a:defRPr sz="4800">
                <a:solidFill>
                  <a:srgbClr val="5D5D5D"/>
                </a:solidFill>
              </a:defRPr>
            </a:lvl3pPr>
            <a:lvl4pPr marL="1577338" indent="-548638" defTabSz="1371600">
              <a:spcBef>
                <a:spcPts val="1000"/>
              </a:spcBef>
              <a:buFontTx/>
              <a:buBlip>
                <a:blip r:embed="rId3"/>
              </a:buBlip>
              <a:defRPr sz="4800">
                <a:solidFill>
                  <a:srgbClr val="5D5D5D"/>
                </a:solidFill>
              </a:defRPr>
            </a:lvl4pPr>
            <a:lvl5pPr marL="1920238" indent="-548637" defTabSz="1371600">
              <a:spcBef>
                <a:spcPts val="1000"/>
              </a:spcBef>
              <a:buFontTx/>
              <a:buBlip>
                <a:blip r:embed="rId3"/>
              </a:buBlip>
              <a:defRPr sz="4800">
                <a:solidFill>
                  <a:srgbClr val="5D5D5D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38" name="Slide Number"/>
          <p:cNvSpPr txBox="1"/>
          <p:nvPr>
            <p:ph type="sldNum" sz="quarter" idx="2"/>
          </p:nvPr>
        </p:nvSpPr>
        <p:spPr>
          <a:xfrm>
            <a:off x="19994307" y="12846692"/>
            <a:ext cx="427298" cy="462273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Κατακόρυφος τίτλος και Κείμενο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Title Text"/>
          <p:cNvSpPr txBox="1"/>
          <p:nvPr>
            <p:ph type="title"/>
          </p:nvPr>
        </p:nvSpPr>
        <p:spPr>
          <a:xfrm>
            <a:off x="16306800" y="549278"/>
            <a:ext cx="4114800" cy="11703054"/>
          </a:xfrm>
          <a:prstGeom prst="rect">
            <a:avLst/>
          </a:prstGeom>
        </p:spPr>
        <p:txBody>
          <a:bodyPr/>
          <a:lstStyle>
            <a:lvl1pPr algn="l" defTabSz="685800">
              <a:defRPr sz="6600">
                <a:solidFill>
                  <a:srgbClr val="2768AE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46" name="Body Level One…"/>
          <p:cNvSpPr txBox="1"/>
          <p:nvPr>
            <p:ph type="body" idx="1"/>
          </p:nvPr>
        </p:nvSpPr>
        <p:spPr>
          <a:xfrm>
            <a:off x="3962400" y="549278"/>
            <a:ext cx="12039600" cy="11703054"/>
          </a:xfrm>
          <a:prstGeom prst="rect">
            <a:avLst/>
          </a:prstGeom>
        </p:spPr>
        <p:txBody>
          <a:bodyPr/>
          <a:lstStyle>
            <a:lvl1pPr marL="514350" indent="-514350" defTabSz="1371600">
              <a:spcBef>
                <a:spcPts val="1000"/>
              </a:spcBef>
              <a:buFontTx/>
              <a:buBlip>
                <a:blip r:embed="rId3"/>
              </a:buBlip>
              <a:defRPr sz="4800">
                <a:solidFill>
                  <a:srgbClr val="5D5D5D"/>
                </a:solidFill>
              </a:defRPr>
            </a:lvl1pPr>
            <a:lvl2pPr marL="832754" indent="-489855" defTabSz="1371600">
              <a:spcBef>
                <a:spcPts val="1000"/>
              </a:spcBef>
              <a:buFontTx/>
              <a:buBlip>
                <a:blip r:embed="rId3"/>
              </a:buBlip>
              <a:defRPr sz="4800">
                <a:solidFill>
                  <a:srgbClr val="5D5D5D"/>
                </a:solidFill>
              </a:defRPr>
            </a:lvl2pPr>
            <a:lvl3pPr marL="1143000" indent="-457200" defTabSz="1371600">
              <a:spcBef>
                <a:spcPts val="1000"/>
              </a:spcBef>
              <a:buFontTx/>
              <a:buBlip>
                <a:blip r:embed="rId3"/>
              </a:buBlip>
              <a:defRPr sz="4800">
                <a:solidFill>
                  <a:srgbClr val="5D5D5D"/>
                </a:solidFill>
              </a:defRPr>
            </a:lvl3pPr>
            <a:lvl4pPr marL="1577338" indent="-548638" defTabSz="1371600">
              <a:spcBef>
                <a:spcPts val="1000"/>
              </a:spcBef>
              <a:buFontTx/>
              <a:buBlip>
                <a:blip r:embed="rId3"/>
              </a:buBlip>
              <a:defRPr sz="4800">
                <a:solidFill>
                  <a:srgbClr val="5D5D5D"/>
                </a:solidFill>
              </a:defRPr>
            </a:lvl4pPr>
            <a:lvl5pPr marL="1920238" indent="-548637" defTabSz="1371600">
              <a:spcBef>
                <a:spcPts val="1000"/>
              </a:spcBef>
              <a:buFontTx/>
              <a:buBlip>
                <a:blip r:embed="rId3"/>
              </a:buBlip>
              <a:defRPr sz="4800">
                <a:solidFill>
                  <a:srgbClr val="5D5D5D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47" name="Slide Number"/>
          <p:cNvSpPr txBox="1"/>
          <p:nvPr>
            <p:ph type="sldNum" sz="quarter" idx="2"/>
          </p:nvPr>
        </p:nvSpPr>
        <p:spPr>
          <a:xfrm>
            <a:off x="19994307" y="12846692"/>
            <a:ext cx="427298" cy="462273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8" name="Body Level One…"/>
          <p:cNvSpPr txBox="1"/>
          <p:nvPr>
            <p:ph type="body" sz="quarter" idx="1"/>
          </p:nvPr>
        </p:nvSpPr>
        <p:spPr>
          <a:xfrm>
            <a:off x="3962400" y="3070224"/>
            <a:ext cx="8080376" cy="1279526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1000"/>
              </a:spcBef>
              <a:buSzTx/>
              <a:buFontTx/>
              <a:buNone/>
              <a:defRPr b="1" sz="4800"/>
            </a:lvl1pPr>
            <a:lvl2pPr marL="0" indent="0">
              <a:spcBef>
                <a:spcPts val="1000"/>
              </a:spcBef>
              <a:buSzTx/>
              <a:buFontTx/>
              <a:buNone/>
              <a:defRPr b="1" sz="4800"/>
            </a:lvl2pPr>
            <a:lvl3pPr marL="0" indent="0">
              <a:spcBef>
                <a:spcPts val="1000"/>
              </a:spcBef>
              <a:buSzTx/>
              <a:buFontTx/>
              <a:buNone/>
              <a:defRPr b="1" sz="4800"/>
            </a:lvl3pPr>
            <a:lvl4pPr marL="0" indent="0">
              <a:spcBef>
                <a:spcPts val="1000"/>
              </a:spcBef>
              <a:buSzTx/>
              <a:buFontTx/>
              <a:buNone/>
              <a:defRPr b="1" sz="4800"/>
            </a:lvl4pPr>
            <a:lvl5pPr marL="0" indent="0">
              <a:spcBef>
                <a:spcPts val="1000"/>
              </a:spcBef>
              <a:buSzTx/>
              <a:buFontTx/>
              <a:buNone/>
              <a:defRPr b="1" sz="4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/>
          <p:nvPr>
            <p:ph type="body" sz="quarter" idx="13"/>
          </p:nvPr>
        </p:nvSpPr>
        <p:spPr>
          <a:xfrm>
            <a:off x="12338050" y="3070222"/>
            <a:ext cx="8083550" cy="1279542"/>
          </a:xfrm>
          <a:prstGeom prst="rect">
            <a:avLst/>
          </a:prstGeom>
          <a:ln w="12700"/>
        </p:spPr>
        <p:txBody>
          <a:bodyPr anchor="b"/>
          <a:lstStyle/>
          <a:p>
            <a:pPr/>
          </a:p>
        </p:txBody>
      </p:sp>
      <p:sp>
        <p:nvSpPr>
          <p:cNvPr id="5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iapositive de titre">
    <p:bg>
      <p:bgPr>
        <a:solidFill>
          <a:srgbClr val="10428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4" name="Image 4" descr="Imag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671052" y="4362450"/>
            <a:ext cx="5041917" cy="4991100"/>
          </a:xfrm>
          <a:prstGeom prst="rect">
            <a:avLst/>
          </a:prstGeom>
          <a:ln w="12700">
            <a:miter lim="400000"/>
          </a:ln>
        </p:spPr>
      </p:pic>
      <p:sp>
        <p:nvSpPr>
          <p:cNvPr id="455" name="Slide Number"/>
          <p:cNvSpPr txBox="1"/>
          <p:nvPr>
            <p:ph type="sldNum" sz="quarter" idx="2"/>
          </p:nvPr>
        </p:nvSpPr>
        <p:spPr>
          <a:xfrm>
            <a:off x="15649868" y="12437114"/>
            <a:ext cx="504540" cy="551173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4_Diapositive de titre">
    <p:bg>
      <p:bgPr>
        <a:solidFill>
          <a:srgbClr val="10428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2" name="Image 2" descr="Imag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039474" y="5407026"/>
            <a:ext cx="2346341" cy="2933717"/>
          </a:xfrm>
          <a:prstGeom prst="rect">
            <a:avLst/>
          </a:prstGeom>
          <a:ln w="12700">
            <a:miter lim="400000"/>
          </a:ln>
        </p:spPr>
      </p:pic>
      <p:sp>
        <p:nvSpPr>
          <p:cNvPr id="463" name="Slide Number"/>
          <p:cNvSpPr txBox="1"/>
          <p:nvPr>
            <p:ph type="sldNum" sz="quarter" idx="2"/>
          </p:nvPr>
        </p:nvSpPr>
        <p:spPr>
          <a:xfrm>
            <a:off x="15649868" y="12437114"/>
            <a:ext cx="504540" cy="551173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5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0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671052" y="4337050"/>
            <a:ext cx="5041917" cy="5041900"/>
          </a:xfrm>
          <a:prstGeom prst="rect">
            <a:avLst/>
          </a:prstGeom>
          <a:ln w="12700">
            <a:miter lim="400000"/>
          </a:ln>
        </p:spPr>
      </p:pic>
      <p:sp>
        <p:nvSpPr>
          <p:cNvPr id="471" name="Slide Number"/>
          <p:cNvSpPr txBox="1"/>
          <p:nvPr>
            <p:ph type="sldNum" sz="quarter" idx="2"/>
          </p:nvPr>
        </p:nvSpPr>
        <p:spPr>
          <a:xfrm>
            <a:off x="15649868" y="12437114"/>
            <a:ext cx="504540" cy="551173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6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8" name="Image 4" descr="Imag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953752" y="5756276"/>
            <a:ext cx="2444767" cy="3073417"/>
          </a:xfrm>
          <a:prstGeom prst="rect">
            <a:avLst/>
          </a:prstGeom>
          <a:ln w="12700">
            <a:miter lim="400000"/>
          </a:ln>
        </p:spPr>
      </p:pic>
      <p:sp>
        <p:nvSpPr>
          <p:cNvPr id="479" name="Slide Number"/>
          <p:cNvSpPr txBox="1"/>
          <p:nvPr>
            <p:ph type="sldNum" sz="quarter" idx="2"/>
          </p:nvPr>
        </p:nvSpPr>
        <p:spPr>
          <a:xfrm>
            <a:off x="15649868" y="12437114"/>
            <a:ext cx="504540" cy="551173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6" name="Image 4" descr="Imag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0" y="12315834"/>
            <a:ext cx="18288000" cy="1412891"/>
          </a:xfrm>
          <a:prstGeom prst="rect">
            <a:avLst/>
          </a:prstGeom>
          <a:ln w="12700">
            <a:miter lim="400000"/>
          </a:ln>
        </p:spPr>
      </p:pic>
      <p:sp>
        <p:nvSpPr>
          <p:cNvPr id="487" name="Title Text"/>
          <p:cNvSpPr txBox="1"/>
          <p:nvPr>
            <p:ph type="title"/>
          </p:nvPr>
        </p:nvSpPr>
        <p:spPr>
          <a:xfrm>
            <a:off x="3962401" y="4889636"/>
            <a:ext cx="16453709" cy="1880888"/>
          </a:xfrm>
          <a:prstGeom prst="rect">
            <a:avLst/>
          </a:prstGeom>
        </p:spPr>
        <p:txBody>
          <a:bodyPr/>
          <a:lstStyle>
            <a:lvl1pPr algn="l">
              <a:defRPr sz="92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88" name="Body Level One…"/>
          <p:cNvSpPr txBox="1"/>
          <p:nvPr>
            <p:ph type="body" sz="quarter" idx="1"/>
          </p:nvPr>
        </p:nvSpPr>
        <p:spPr>
          <a:xfrm>
            <a:off x="3962400" y="6782254"/>
            <a:ext cx="5486400" cy="839323"/>
          </a:xfrm>
          <a:prstGeom prst="rect">
            <a:avLst/>
          </a:prstGeom>
          <a:ln w="12700"/>
        </p:spPr>
        <p:txBody>
          <a:bodyPr lIns="0" tIns="0" rIns="0" bIns="0" anchor="b"/>
          <a:lstStyle>
            <a:lvl1pPr marL="0" indent="0">
              <a:spcBef>
                <a:spcPts val="600"/>
              </a:spcBef>
              <a:buSzTx/>
              <a:buFontTx/>
              <a:buNone/>
              <a:defRPr sz="28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0">
              <a:spcBef>
                <a:spcPts val="600"/>
              </a:spcBef>
              <a:buSzTx/>
              <a:buFontTx/>
              <a:buNone/>
              <a:defRPr sz="28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0">
              <a:spcBef>
                <a:spcPts val="600"/>
              </a:spcBef>
              <a:buSzTx/>
              <a:buFontTx/>
              <a:buNone/>
              <a:defRPr sz="28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0">
              <a:spcBef>
                <a:spcPts val="600"/>
              </a:spcBef>
              <a:buSzTx/>
              <a:buFontTx/>
              <a:buNone/>
              <a:defRPr sz="28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0">
              <a:spcBef>
                <a:spcPts val="600"/>
              </a:spcBef>
              <a:buSzTx/>
              <a:buFontTx/>
              <a:buNone/>
              <a:defRPr sz="28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89" name="Slide Number"/>
          <p:cNvSpPr txBox="1"/>
          <p:nvPr>
            <p:ph type="sldNum" sz="quarter" idx="2"/>
          </p:nvPr>
        </p:nvSpPr>
        <p:spPr>
          <a:xfrm>
            <a:off x="19887008" y="12813582"/>
            <a:ext cx="534603" cy="52850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999BE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Title Text"/>
          <p:cNvSpPr txBox="1"/>
          <p:nvPr>
            <p:ph type="title"/>
          </p:nvPr>
        </p:nvSpPr>
        <p:spPr>
          <a:xfrm>
            <a:off x="3962401" y="4889636"/>
            <a:ext cx="16453709" cy="1880888"/>
          </a:xfrm>
          <a:prstGeom prst="rect">
            <a:avLst/>
          </a:prstGeom>
        </p:spPr>
        <p:txBody>
          <a:bodyPr/>
          <a:lstStyle>
            <a:lvl1pPr algn="l">
              <a:defRPr sz="92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97" name="Body Level One…"/>
          <p:cNvSpPr txBox="1"/>
          <p:nvPr>
            <p:ph type="body" sz="quarter" idx="1"/>
          </p:nvPr>
        </p:nvSpPr>
        <p:spPr>
          <a:xfrm>
            <a:off x="3962400" y="6782254"/>
            <a:ext cx="5486400" cy="839323"/>
          </a:xfrm>
          <a:prstGeom prst="rect">
            <a:avLst/>
          </a:prstGeom>
          <a:ln w="12700"/>
        </p:spPr>
        <p:txBody>
          <a:bodyPr lIns="0" tIns="0" rIns="0" bIns="0" anchor="b"/>
          <a:lstStyle>
            <a:lvl1pPr marL="0" indent="0">
              <a:spcBef>
                <a:spcPts val="600"/>
              </a:spcBef>
              <a:buSzTx/>
              <a:buFontTx/>
              <a:buNone/>
              <a:defRPr sz="28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0">
              <a:spcBef>
                <a:spcPts val="600"/>
              </a:spcBef>
              <a:buSzTx/>
              <a:buFontTx/>
              <a:buNone/>
              <a:defRPr sz="28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0">
              <a:spcBef>
                <a:spcPts val="600"/>
              </a:spcBef>
              <a:buSzTx/>
              <a:buFontTx/>
              <a:buNone/>
              <a:defRPr sz="28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0">
              <a:spcBef>
                <a:spcPts val="600"/>
              </a:spcBef>
              <a:buSzTx/>
              <a:buFontTx/>
              <a:buNone/>
              <a:defRPr sz="28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0">
              <a:spcBef>
                <a:spcPts val="600"/>
              </a:spcBef>
              <a:buSzTx/>
              <a:buFontTx/>
              <a:buNone/>
              <a:defRPr sz="28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8" name="Slide Number"/>
          <p:cNvSpPr txBox="1"/>
          <p:nvPr>
            <p:ph type="sldNum" sz="quarter" idx="2"/>
          </p:nvPr>
        </p:nvSpPr>
        <p:spPr>
          <a:xfrm>
            <a:off x="15649868" y="12437114"/>
            <a:ext cx="504540" cy="551173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5" name="Image 4" descr="Imag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0" y="12315834"/>
            <a:ext cx="18288000" cy="1412891"/>
          </a:xfrm>
          <a:prstGeom prst="rect">
            <a:avLst/>
          </a:prstGeom>
          <a:ln w="12700">
            <a:miter lim="400000"/>
          </a:ln>
        </p:spPr>
      </p:pic>
      <p:sp>
        <p:nvSpPr>
          <p:cNvPr id="506" name="Title Text"/>
          <p:cNvSpPr txBox="1"/>
          <p:nvPr>
            <p:ph type="title"/>
          </p:nvPr>
        </p:nvSpPr>
        <p:spPr>
          <a:xfrm>
            <a:off x="3962401" y="466726"/>
            <a:ext cx="16452853" cy="1879602"/>
          </a:xfrm>
          <a:prstGeom prst="rect">
            <a:avLst/>
          </a:prstGeom>
        </p:spPr>
        <p:txBody>
          <a:bodyPr/>
          <a:lstStyle>
            <a:lvl1pPr algn="l">
              <a:defRPr sz="92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07" name="Body Level One…"/>
          <p:cNvSpPr txBox="1"/>
          <p:nvPr>
            <p:ph type="body" idx="1"/>
          </p:nvPr>
        </p:nvSpPr>
        <p:spPr>
          <a:xfrm>
            <a:off x="3962401" y="2651124"/>
            <a:ext cx="16452853" cy="9334504"/>
          </a:xfrm>
          <a:prstGeom prst="rect">
            <a:avLst/>
          </a:prstGeom>
        </p:spPr>
        <p:txBody>
          <a:bodyPr/>
          <a:lstStyle>
            <a:lvl1pPr marL="950890" indent="-914378">
              <a:buClr>
                <a:srgbClr val="0055A0"/>
              </a:buClr>
              <a:buSzPct val="80000"/>
              <a:defRPr sz="60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502710" indent="-1055049">
              <a:buClr>
                <a:srgbClr val="0055A0"/>
              </a:buClr>
              <a:buSzPct val="90000"/>
              <a:buChar char="•"/>
              <a:defRPr sz="60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606505" indent="-857224">
              <a:buClr>
                <a:srgbClr val="0055A0"/>
              </a:buClr>
              <a:buSzPct val="85000"/>
              <a:defRPr sz="60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070043" indent="-1028668">
              <a:buClr>
                <a:srgbClr val="0055A0"/>
              </a:buClr>
              <a:buSzPct val="90000"/>
              <a:buChar char="•"/>
              <a:defRPr sz="60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335151" indent="-1028672">
              <a:buClr>
                <a:srgbClr val="0055A0"/>
              </a:buClr>
              <a:buChar char="•"/>
              <a:defRPr sz="60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08" name="Slide Number"/>
          <p:cNvSpPr txBox="1"/>
          <p:nvPr>
            <p:ph type="sldNum" sz="quarter" idx="2"/>
          </p:nvPr>
        </p:nvSpPr>
        <p:spPr>
          <a:xfrm>
            <a:off x="19887008" y="12813582"/>
            <a:ext cx="534603" cy="52850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999BE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5" name="Image 4" descr="Imag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0" y="12315834"/>
            <a:ext cx="18288000" cy="1412891"/>
          </a:xfrm>
          <a:prstGeom prst="rect">
            <a:avLst/>
          </a:prstGeom>
          <a:ln w="12700">
            <a:miter lim="400000"/>
          </a:ln>
        </p:spPr>
      </p:pic>
      <p:sp>
        <p:nvSpPr>
          <p:cNvPr id="516" name="Title Text"/>
          <p:cNvSpPr txBox="1"/>
          <p:nvPr>
            <p:ph type="title"/>
          </p:nvPr>
        </p:nvSpPr>
        <p:spPr>
          <a:xfrm>
            <a:off x="3962400" y="549276"/>
            <a:ext cx="14935200" cy="2286002"/>
          </a:xfrm>
          <a:prstGeom prst="rect">
            <a:avLst/>
          </a:prstGeom>
        </p:spPr>
        <p:txBody>
          <a:bodyPr/>
          <a:lstStyle>
            <a:lvl1pPr algn="l">
              <a:defRPr sz="92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17" name="Body Level One…"/>
          <p:cNvSpPr txBox="1"/>
          <p:nvPr>
            <p:ph type="body" sz="quarter" idx="1"/>
          </p:nvPr>
        </p:nvSpPr>
        <p:spPr>
          <a:xfrm>
            <a:off x="3962400" y="3200400"/>
            <a:ext cx="7315200" cy="8700776"/>
          </a:xfrm>
          <a:prstGeom prst="rect">
            <a:avLst/>
          </a:prstGeom>
        </p:spPr>
        <p:txBody>
          <a:bodyPr/>
          <a:lstStyle>
            <a:lvl1pPr marL="950890" indent="-914378">
              <a:spcBef>
                <a:spcPts val="1200"/>
              </a:spcBef>
              <a:buClr>
                <a:srgbClr val="0055A0"/>
              </a:buClr>
              <a:buSzPct val="80000"/>
              <a:defRPr sz="52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528291" indent="-1080628">
              <a:spcBef>
                <a:spcPts val="1200"/>
              </a:spcBef>
              <a:buClr>
                <a:srgbClr val="0055A0"/>
              </a:buClr>
              <a:buSzPct val="90000"/>
              <a:buChar char="•"/>
              <a:defRPr sz="52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640798" indent="-891516">
              <a:spcBef>
                <a:spcPts val="1200"/>
              </a:spcBef>
              <a:buClr>
                <a:srgbClr val="0055A0"/>
              </a:buClr>
              <a:buSzPct val="85000"/>
              <a:defRPr sz="52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031946" indent="-990574">
              <a:spcBef>
                <a:spcPts val="1200"/>
              </a:spcBef>
              <a:buClr>
                <a:srgbClr val="0055A0"/>
              </a:buClr>
              <a:buSzPct val="90000"/>
              <a:buChar char="•"/>
              <a:defRPr sz="52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97051" indent="-990572">
              <a:spcBef>
                <a:spcPts val="1200"/>
              </a:spcBef>
              <a:buClr>
                <a:srgbClr val="0055A0"/>
              </a:buClr>
              <a:buChar char="•"/>
              <a:defRPr sz="52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18" name="Slide Number"/>
          <p:cNvSpPr txBox="1"/>
          <p:nvPr>
            <p:ph type="sldNum" sz="quarter" idx="2"/>
          </p:nvPr>
        </p:nvSpPr>
        <p:spPr>
          <a:xfrm>
            <a:off x="19887008" y="12813582"/>
            <a:ext cx="534603" cy="52850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999BE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5" name="Image 4" descr="Imag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0" y="12315834"/>
            <a:ext cx="18288000" cy="1412891"/>
          </a:xfrm>
          <a:prstGeom prst="rect">
            <a:avLst/>
          </a:prstGeom>
          <a:ln w="12700">
            <a:miter lim="400000"/>
          </a:ln>
        </p:spPr>
      </p:pic>
      <p:sp>
        <p:nvSpPr>
          <p:cNvPr id="526" name="Title Text"/>
          <p:cNvSpPr txBox="1"/>
          <p:nvPr>
            <p:ph type="title"/>
          </p:nvPr>
        </p:nvSpPr>
        <p:spPr>
          <a:xfrm>
            <a:off x="3962400" y="546106"/>
            <a:ext cx="16459200" cy="1787958"/>
          </a:xfrm>
          <a:prstGeom prst="rect">
            <a:avLst/>
          </a:prstGeom>
        </p:spPr>
        <p:txBody>
          <a:bodyPr/>
          <a:lstStyle>
            <a:lvl1pPr algn="l">
              <a:defRPr sz="92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27" name="Body Level One…"/>
          <p:cNvSpPr txBox="1"/>
          <p:nvPr>
            <p:ph type="body" sz="quarter" idx="1"/>
          </p:nvPr>
        </p:nvSpPr>
        <p:spPr>
          <a:xfrm>
            <a:off x="3962400" y="10203932"/>
            <a:ext cx="8080376" cy="167641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000"/>
              </a:spcBef>
              <a:buSzTx/>
              <a:buFontTx/>
              <a:buNone/>
              <a:defRPr b="1" sz="48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0">
              <a:spcBef>
                <a:spcPts val="1000"/>
              </a:spcBef>
              <a:buSzTx/>
              <a:buFontTx/>
              <a:buNone/>
              <a:defRPr b="1" sz="48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0">
              <a:spcBef>
                <a:spcPts val="1000"/>
              </a:spcBef>
              <a:buSzTx/>
              <a:buFontTx/>
              <a:buNone/>
              <a:defRPr b="1" sz="48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0">
              <a:spcBef>
                <a:spcPts val="1000"/>
              </a:spcBef>
              <a:buSzTx/>
              <a:buFontTx/>
              <a:buNone/>
              <a:defRPr b="1" sz="48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0">
              <a:spcBef>
                <a:spcPts val="1000"/>
              </a:spcBef>
              <a:buSzTx/>
              <a:buFontTx/>
              <a:buNone/>
              <a:defRPr b="1" sz="48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28" name="Espace réservé du texte 3"/>
          <p:cNvSpPr/>
          <p:nvPr>
            <p:ph type="body" sz="quarter" idx="13"/>
          </p:nvPr>
        </p:nvSpPr>
        <p:spPr>
          <a:xfrm>
            <a:off x="12338052" y="10203932"/>
            <a:ext cx="8083561" cy="1676417"/>
          </a:xfrm>
          <a:prstGeom prst="rect">
            <a:avLst/>
          </a:prstGeom>
          <a:ln w="12700"/>
        </p:spPr>
        <p:txBody>
          <a:bodyPr/>
          <a:lstStyle/>
          <a:p>
            <a:pPr/>
          </a:p>
        </p:txBody>
      </p:sp>
      <p:sp>
        <p:nvSpPr>
          <p:cNvPr id="529" name="Slide Number"/>
          <p:cNvSpPr txBox="1"/>
          <p:nvPr>
            <p:ph type="sldNum" sz="quarter" idx="2"/>
          </p:nvPr>
        </p:nvSpPr>
        <p:spPr>
          <a:xfrm>
            <a:off x="19887008" y="12813582"/>
            <a:ext cx="534603" cy="52850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999BE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6" name="Image 4" descr="Imag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0" y="12315834"/>
            <a:ext cx="18288000" cy="1412891"/>
          </a:xfrm>
          <a:prstGeom prst="rect">
            <a:avLst/>
          </a:prstGeom>
          <a:ln w="12700">
            <a:miter lim="400000"/>
          </a:ln>
        </p:spPr>
      </p:pic>
      <p:sp>
        <p:nvSpPr>
          <p:cNvPr id="537" name="Slide Number"/>
          <p:cNvSpPr txBox="1"/>
          <p:nvPr>
            <p:ph type="sldNum" sz="quarter" idx="2"/>
          </p:nvPr>
        </p:nvSpPr>
        <p:spPr>
          <a:xfrm>
            <a:off x="19887008" y="12813582"/>
            <a:ext cx="534603" cy="52850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999BE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4" name="Image 4" descr="Imag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0" y="12315834"/>
            <a:ext cx="18288000" cy="1412891"/>
          </a:xfrm>
          <a:prstGeom prst="rect">
            <a:avLst/>
          </a:prstGeom>
          <a:ln w="12700">
            <a:miter lim="400000"/>
          </a:ln>
        </p:spPr>
      </p:pic>
      <p:sp>
        <p:nvSpPr>
          <p:cNvPr id="545" name="Title Text"/>
          <p:cNvSpPr txBox="1"/>
          <p:nvPr>
            <p:ph type="title"/>
          </p:nvPr>
        </p:nvSpPr>
        <p:spPr>
          <a:xfrm>
            <a:off x="3962400" y="2371056"/>
            <a:ext cx="6400800" cy="1460517"/>
          </a:xfrm>
          <a:prstGeom prst="rect">
            <a:avLst/>
          </a:prstGeom>
          <a:ln w="12700"/>
        </p:spPr>
        <p:txBody>
          <a:bodyPr lIns="0" tIns="0" rIns="0" bIns="0" anchor="t"/>
          <a:lstStyle>
            <a:lvl1pPr algn="l">
              <a:defRPr b="1" sz="36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46" name="Body Level One…"/>
          <p:cNvSpPr txBox="1"/>
          <p:nvPr>
            <p:ph type="body" sz="quarter" idx="1"/>
          </p:nvPr>
        </p:nvSpPr>
        <p:spPr>
          <a:xfrm>
            <a:off x="3962400" y="428846"/>
            <a:ext cx="5486400" cy="1828802"/>
          </a:xfrm>
          <a:prstGeom prst="rect">
            <a:avLst/>
          </a:prstGeom>
          <a:ln w="12700"/>
        </p:spPr>
        <p:txBody>
          <a:bodyPr lIns="0" tIns="0" rIns="0" bIns="0" anchor="b"/>
          <a:lstStyle>
            <a:lvl1pPr marL="0" indent="0">
              <a:spcBef>
                <a:spcPts val="600"/>
              </a:spcBef>
              <a:buSzTx/>
              <a:buFontTx/>
              <a:buNone/>
              <a:defRPr sz="28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0">
              <a:spcBef>
                <a:spcPts val="600"/>
              </a:spcBef>
              <a:buSzTx/>
              <a:buFontTx/>
              <a:buNone/>
              <a:defRPr sz="28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0">
              <a:spcBef>
                <a:spcPts val="600"/>
              </a:spcBef>
              <a:buSzTx/>
              <a:buFontTx/>
              <a:buNone/>
              <a:defRPr sz="28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0">
              <a:spcBef>
                <a:spcPts val="600"/>
              </a:spcBef>
              <a:buSzTx/>
              <a:buFontTx/>
              <a:buNone/>
              <a:defRPr sz="28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0">
              <a:spcBef>
                <a:spcPts val="600"/>
              </a:spcBef>
              <a:buSzTx/>
              <a:buFontTx/>
              <a:buNone/>
              <a:defRPr sz="28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47" name="Slide Number"/>
          <p:cNvSpPr txBox="1"/>
          <p:nvPr>
            <p:ph type="sldNum" sz="quarter" idx="2"/>
          </p:nvPr>
        </p:nvSpPr>
        <p:spPr>
          <a:xfrm>
            <a:off x="19887008" y="12813582"/>
            <a:ext cx="534603" cy="52850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999BE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4" name="Image 4" descr="Imag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0" y="12315834"/>
            <a:ext cx="18288000" cy="1412891"/>
          </a:xfrm>
          <a:prstGeom prst="rect">
            <a:avLst/>
          </a:prstGeom>
          <a:ln w="12700">
            <a:miter lim="400000"/>
          </a:ln>
        </p:spPr>
      </p:pic>
      <p:sp>
        <p:nvSpPr>
          <p:cNvPr id="555" name="Title Text"/>
          <p:cNvSpPr txBox="1"/>
          <p:nvPr>
            <p:ph type="title"/>
          </p:nvPr>
        </p:nvSpPr>
        <p:spPr>
          <a:xfrm>
            <a:off x="14161464" y="3411418"/>
            <a:ext cx="6107753" cy="2507633"/>
          </a:xfrm>
          <a:prstGeom prst="rect">
            <a:avLst/>
          </a:prstGeom>
        </p:spPr>
        <p:txBody>
          <a:bodyPr anchor="b"/>
          <a:lstStyle>
            <a:lvl1pPr algn="l">
              <a:defRPr b="1" sz="44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56" name="Espace réservé pour une image  2"/>
          <p:cNvSpPr/>
          <p:nvPr>
            <p:ph type="pic" sz="half" idx="13"/>
          </p:nvPr>
        </p:nvSpPr>
        <p:spPr>
          <a:xfrm>
            <a:off x="4165596" y="1604388"/>
            <a:ext cx="9519034" cy="9519040"/>
          </a:xfrm>
          <a:prstGeom prst="rect">
            <a:avLst/>
          </a:prstGeom>
          <a:ln w="12700"/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557" name="Body Level One…"/>
          <p:cNvSpPr txBox="1"/>
          <p:nvPr>
            <p:ph type="body" sz="quarter" idx="1"/>
          </p:nvPr>
        </p:nvSpPr>
        <p:spPr>
          <a:xfrm>
            <a:off x="14161467" y="5997530"/>
            <a:ext cx="6107749" cy="532696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400"/>
              </a:spcBef>
              <a:buSzTx/>
              <a:buFontTx/>
              <a:buNone/>
              <a:defRPr sz="24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0">
              <a:spcBef>
                <a:spcPts val="400"/>
              </a:spcBef>
              <a:buSzTx/>
              <a:buFontTx/>
              <a:buNone/>
              <a:defRPr sz="24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0">
              <a:spcBef>
                <a:spcPts val="400"/>
              </a:spcBef>
              <a:buSzTx/>
              <a:buFontTx/>
              <a:buNone/>
              <a:defRPr sz="24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0">
              <a:spcBef>
                <a:spcPts val="400"/>
              </a:spcBef>
              <a:buSzTx/>
              <a:buFontTx/>
              <a:buNone/>
              <a:defRPr sz="24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0">
              <a:spcBef>
                <a:spcPts val="400"/>
              </a:spcBef>
              <a:buSzTx/>
              <a:buFontTx/>
              <a:buNone/>
              <a:defRPr sz="24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58" name="Slide Number"/>
          <p:cNvSpPr txBox="1"/>
          <p:nvPr>
            <p:ph type="sldNum" sz="quarter" idx="2"/>
          </p:nvPr>
        </p:nvSpPr>
        <p:spPr>
          <a:xfrm>
            <a:off x="19887008" y="12813582"/>
            <a:ext cx="534603" cy="52850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999BE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3_Diapositive de titre">
    <p:bg>
      <p:bgPr>
        <a:solidFill>
          <a:srgbClr val="10428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5" name="Image 2" descr="Imag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039474" y="5407026"/>
            <a:ext cx="2346341" cy="2933717"/>
          </a:xfrm>
          <a:prstGeom prst="rect">
            <a:avLst/>
          </a:prstGeom>
          <a:ln w="12700">
            <a:miter lim="400000"/>
          </a:ln>
        </p:spPr>
      </p:pic>
      <p:sp>
        <p:nvSpPr>
          <p:cNvPr id="566" name="Slide Number"/>
          <p:cNvSpPr txBox="1"/>
          <p:nvPr>
            <p:ph type="sldNum" sz="quarter" idx="2"/>
          </p:nvPr>
        </p:nvSpPr>
        <p:spPr>
          <a:xfrm>
            <a:off x="15649868" y="12437114"/>
            <a:ext cx="504540" cy="551173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Διαφάνεια τίτλου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Title Text"/>
          <p:cNvSpPr txBox="1"/>
          <p:nvPr>
            <p:ph type="title"/>
          </p:nvPr>
        </p:nvSpPr>
        <p:spPr>
          <a:xfrm>
            <a:off x="4419600" y="4260850"/>
            <a:ext cx="15544800" cy="2940050"/>
          </a:xfrm>
          <a:prstGeom prst="rect">
            <a:avLst/>
          </a:prstGeom>
        </p:spPr>
        <p:txBody>
          <a:bodyPr/>
          <a:lstStyle>
            <a:lvl1pPr algn="l" defTabSz="914400">
              <a:defRPr>
                <a:solidFill>
                  <a:srgbClr val="2768AE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74" name="Body Level One…"/>
          <p:cNvSpPr txBox="1"/>
          <p:nvPr>
            <p:ph type="body" sz="quarter" idx="1"/>
          </p:nvPr>
        </p:nvSpPr>
        <p:spPr>
          <a:xfrm>
            <a:off x="5791200" y="7772400"/>
            <a:ext cx="12801600" cy="35052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7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Τίτλος και Αντικείμενο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l" defTabSz="914400">
              <a:defRPr>
                <a:solidFill>
                  <a:srgbClr val="2768AE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83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FontTx/>
              <a:buBlip>
                <a:blip r:embed="rId3"/>
              </a:buBlip>
              <a:defRPr>
                <a:solidFill>
                  <a:srgbClr val="5D5D5D"/>
                </a:solidFill>
              </a:defRPr>
            </a:lvl1pPr>
            <a:lvl2pPr>
              <a:buFontTx/>
              <a:buBlip>
                <a:blip r:embed="rId3"/>
              </a:buBlip>
              <a:defRPr>
                <a:solidFill>
                  <a:srgbClr val="5D5D5D"/>
                </a:solidFill>
              </a:defRPr>
            </a:lvl2pPr>
            <a:lvl3pPr>
              <a:buFontTx/>
              <a:buBlip>
                <a:blip r:embed="rId3"/>
              </a:buBlip>
              <a:defRPr>
                <a:solidFill>
                  <a:srgbClr val="5D5D5D"/>
                </a:solidFill>
              </a:defRPr>
            </a:lvl3pPr>
            <a:lvl4pPr>
              <a:buFontTx/>
              <a:buBlip>
                <a:blip r:embed="rId3"/>
              </a:buBlip>
              <a:defRPr>
                <a:solidFill>
                  <a:srgbClr val="5D5D5D"/>
                </a:solidFill>
              </a:defRPr>
            </a:lvl4pPr>
            <a:lvl5pPr>
              <a:buFontTx/>
              <a:buBlip>
                <a:blip r:embed="rId3"/>
              </a:buBlip>
              <a:defRPr>
                <a:solidFill>
                  <a:srgbClr val="5D5D5D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Κεφαλίδα ενότητας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Title Text"/>
          <p:cNvSpPr txBox="1"/>
          <p:nvPr>
            <p:ph type="title"/>
          </p:nvPr>
        </p:nvSpPr>
        <p:spPr>
          <a:xfrm>
            <a:off x="4492624" y="8813800"/>
            <a:ext cx="15544802" cy="2724150"/>
          </a:xfrm>
          <a:prstGeom prst="rect">
            <a:avLst/>
          </a:prstGeom>
        </p:spPr>
        <p:txBody>
          <a:bodyPr anchor="t"/>
          <a:lstStyle>
            <a:lvl1pPr algn="l" defTabSz="914400">
              <a:defRPr b="1" cap="all" sz="8000">
                <a:solidFill>
                  <a:srgbClr val="2768AE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92" name="Body Level One…"/>
          <p:cNvSpPr txBox="1"/>
          <p:nvPr>
            <p:ph type="body" sz="quarter" idx="1"/>
          </p:nvPr>
        </p:nvSpPr>
        <p:spPr>
          <a:xfrm>
            <a:off x="4492624" y="5813426"/>
            <a:ext cx="15544802" cy="3000391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800"/>
              </a:spcBef>
              <a:buSzTx/>
              <a:buFontTx/>
              <a:buNone/>
              <a:defRPr sz="4000">
                <a:solidFill>
                  <a:srgbClr val="888888"/>
                </a:solidFill>
              </a:defRPr>
            </a:lvl1pPr>
            <a:lvl2pPr marL="0" indent="0">
              <a:spcBef>
                <a:spcPts val="800"/>
              </a:spcBef>
              <a:buSzTx/>
              <a:buFontTx/>
              <a:buNone/>
              <a:defRPr sz="4000">
                <a:solidFill>
                  <a:srgbClr val="888888"/>
                </a:solidFill>
              </a:defRPr>
            </a:lvl2pPr>
            <a:lvl3pPr marL="0" indent="0">
              <a:spcBef>
                <a:spcPts val="800"/>
              </a:spcBef>
              <a:buSzTx/>
              <a:buFontTx/>
              <a:buNone/>
              <a:defRPr sz="4000">
                <a:solidFill>
                  <a:srgbClr val="888888"/>
                </a:solidFill>
              </a:defRPr>
            </a:lvl3pPr>
            <a:lvl4pPr marL="0" indent="0">
              <a:spcBef>
                <a:spcPts val="800"/>
              </a:spcBef>
              <a:buSzTx/>
              <a:buFontTx/>
              <a:buNone/>
              <a:defRPr sz="4000">
                <a:solidFill>
                  <a:srgbClr val="888888"/>
                </a:solidFill>
              </a:defRPr>
            </a:lvl4pPr>
            <a:lvl5pPr marL="0" indent="0">
              <a:spcBef>
                <a:spcPts val="800"/>
              </a:spcBef>
              <a:buSzTx/>
              <a:buFontTx/>
              <a:buNone/>
              <a:defRPr sz="4000">
                <a:solidFill>
                  <a:srgbClr val="888888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9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Δύο περιεχόμενα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l" defTabSz="914400">
              <a:defRPr>
                <a:solidFill>
                  <a:srgbClr val="2768AE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01" name="Body Level One…"/>
          <p:cNvSpPr txBox="1"/>
          <p:nvPr>
            <p:ph type="body" sz="half" idx="1"/>
          </p:nvPr>
        </p:nvSpPr>
        <p:spPr>
          <a:xfrm>
            <a:off x="3962400" y="3200400"/>
            <a:ext cx="8077200" cy="9051926"/>
          </a:xfrm>
          <a:prstGeom prst="rect">
            <a:avLst/>
          </a:prstGeom>
        </p:spPr>
        <p:txBody>
          <a:bodyPr/>
          <a:lstStyle>
            <a:lvl1pPr>
              <a:spcBef>
                <a:spcPts val="1200"/>
              </a:spcBef>
              <a:buFontTx/>
              <a:buBlip>
                <a:blip r:embed="rId3"/>
              </a:buBlip>
              <a:defRPr sz="5600">
                <a:solidFill>
                  <a:srgbClr val="5D5D5D"/>
                </a:solidFill>
              </a:defRPr>
            </a:lvl1pPr>
            <a:lvl2pPr marL="1123950" indent="-666750">
              <a:spcBef>
                <a:spcPts val="1200"/>
              </a:spcBef>
              <a:buFontTx/>
              <a:buBlip>
                <a:blip r:embed="rId3"/>
              </a:buBlip>
              <a:defRPr sz="5600">
                <a:solidFill>
                  <a:srgbClr val="5D5D5D"/>
                </a:solidFill>
              </a:defRPr>
            </a:lvl2pPr>
            <a:lvl3pPr marL="1554476" indent="-640076">
              <a:spcBef>
                <a:spcPts val="1200"/>
              </a:spcBef>
              <a:buFontTx/>
              <a:buBlip>
                <a:blip r:embed="rId3"/>
              </a:buBlip>
              <a:defRPr sz="5600">
                <a:solidFill>
                  <a:srgbClr val="5D5D5D"/>
                </a:solidFill>
              </a:defRPr>
            </a:lvl3pPr>
            <a:lvl4pPr marL="2082800" indent="-711200">
              <a:spcBef>
                <a:spcPts val="1200"/>
              </a:spcBef>
              <a:buFontTx/>
              <a:buBlip>
                <a:blip r:embed="rId3"/>
              </a:buBlip>
              <a:defRPr sz="5600">
                <a:solidFill>
                  <a:srgbClr val="5D5D5D"/>
                </a:solidFill>
              </a:defRPr>
            </a:lvl4pPr>
            <a:lvl5pPr marL="2540000" indent="-711200">
              <a:spcBef>
                <a:spcPts val="1200"/>
              </a:spcBef>
              <a:buFontTx/>
              <a:buBlip>
                <a:blip r:embed="rId3"/>
              </a:buBlip>
              <a:defRPr sz="5600">
                <a:solidFill>
                  <a:srgbClr val="5D5D5D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0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Σύγκριση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l" defTabSz="914400">
              <a:defRPr>
                <a:solidFill>
                  <a:srgbClr val="2768AE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10" name="Body Level One…"/>
          <p:cNvSpPr txBox="1"/>
          <p:nvPr>
            <p:ph type="body" sz="quarter" idx="1"/>
          </p:nvPr>
        </p:nvSpPr>
        <p:spPr>
          <a:xfrm>
            <a:off x="3962400" y="3070224"/>
            <a:ext cx="8080376" cy="1279526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1000"/>
              </a:spcBef>
              <a:buSzTx/>
              <a:buFontTx/>
              <a:buNone/>
              <a:defRPr b="1" sz="4800">
                <a:solidFill>
                  <a:srgbClr val="5D5D5D"/>
                </a:solidFill>
              </a:defRPr>
            </a:lvl1pPr>
            <a:lvl2pPr marL="0" indent="0">
              <a:spcBef>
                <a:spcPts val="1000"/>
              </a:spcBef>
              <a:buSzTx/>
              <a:buFontTx/>
              <a:buNone/>
              <a:defRPr b="1" sz="4800">
                <a:solidFill>
                  <a:srgbClr val="5D5D5D"/>
                </a:solidFill>
              </a:defRPr>
            </a:lvl2pPr>
            <a:lvl3pPr marL="0" indent="0">
              <a:spcBef>
                <a:spcPts val="1000"/>
              </a:spcBef>
              <a:buSzTx/>
              <a:buFontTx/>
              <a:buNone/>
              <a:defRPr b="1" sz="4800">
                <a:solidFill>
                  <a:srgbClr val="5D5D5D"/>
                </a:solidFill>
              </a:defRPr>
            </a:lvl3pPr>
            <a:lvl4pPr marL="0" indent="0">
              <a:spcBef>
                <a:spcPts val="1000"/>
              </a:spcBef>
              <a:buSzTx/>
              <a:buFontTx/>
              <a:buNone/>
              <a:defRPr b="1" sz="4800">
                <a:solidFill>
                  <a:srgbClr val="5D5D5D"/>
                </a:solidFill>
              </a:defRPr>
            </a:lvl4pPr>
            <a:lvl5pPr marL="0" indent="0">
              <a:spcBef>
                <a:spcPts val="1000"/>
              </a:spcBef>
              <a:buSzTx/>
              <a:buFontTx/>
              <a:buNone/>
              <a:defRPr b="1" sz="4800">
                <a:solidFill>
                  <a:srgbClr val="5D5D5D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11" name="Text Placeholder 4"/>
          <p:cNvSpPr/>
          <p:nvPr>
            <p:ph type="body" sz="quarter" idx="13"/>
          </p:nvPr>
        </p:nvSpPr>
        <p:spPr>
          <a:xfrm>
            <a:off x="12338050" y="3070222"/>
            <a:ext cx="8083550" cy="1279542"/>
          </a:xfrm>
          <a:prstGeom prst="rect">
            <a:avLst/>
          </a:prstGeom>
          <a:ln w="12700"/>
        </p:spPr>
        <p:txBody>
          <a:bodyPr anchor="b"/>
          <a:lstStyle/>
          <a:p>
            <a:pPr/>
          </a:p>
        </p:txBody>
      </p:sp>
      <p:sp>
        <p:nvSpPr>
          <p:cNvPr id="61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Μόνο τίτλος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l" defTabSz="914400">
              <a:defRPr>
                <a:solidFill>
                  <a:srgbClr val="2768AE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2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Κενή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Περιεχόμενο με λεζάντα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Title Text"/>
          <p:cNvSpPr txBox="1"/>
          <p:nvPr>
            <p:ph type="title"/>
          </p:nvPr>
        </p:nvSpPr>
        <p:spPr>
          <a:xfrm>
            <a:off x="3962400" y="546100"/>
            <a:ext cx="6016632" cy="2324100"/>
          </a:xfrm>
          <a:prstGeom prst="rect">
            <a:avLst/>
          </a:prstGeom>
        </p:spPr>
        <p:txBody>
          <a:bodyPr anchor="b"/>
          <a:lstStyle>
            <a:lvl1pPr algn="l" defTabSz="914400">
              <a:defRPr b="1" sz="4000">
                <a:solidFill>
                  <a:srgbClr val="2768AE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35" name="Body Level One…"/>
          <p:cNvSpPr txBox="1"/>
          <p:nvPr>
            <p:ph type="body" sz="half" idx="1"/>
          </p:nvPr>
        </p:nvSpPr>
        <p:spPr>
          <a:xfrm>
            <a:off x="10198100" y="546100"/>
            <a:ext cx="10223500" cy="11706226"/>
          </a:xfrm>
          <a:prstGeom prst="rect">
            <a:avLst/>
          </a:prstGeom>
        </p:spPr>
        <p:txBody>
          <a:bodyPr/>
          <a:lstStyle>
            <a:lvl1pPr>
              <a:buFontTx/>
              <a:buBlip>
                <a:blip r:embed="rId3"/>
              </a:buBlip>
              <a:defRPr>
                <a:solidFill>
                  <a:srgbClr val="5D5D5D"/>
                </a:solidFill>
              </a:defRPr>
            </a:lvl1pPr>
            <a:lvl2pPr>
              <a:buFontTx/>
              <a:buBlip>
                <a:blip r:embed="rId3"/>
              </a:buBlip>
              <a:defRPr>
                <a:solidFill>
                  <a:srgbClr val="5D5D5D"/>
                </a:solidFill>
              </a:defRPr>
            </a:lvl2pPr>
            <a:lvl3pPr>
              <a:buFontTx/>
              <a:buBlip>
                <a:blip r:embed="rId3"/>
              </a:buBlip>
              <a:defRPr>
                <a:solidFill>
                  <a:srgbClr val="5D5D5D"/>
                </a:solidFill>
              </a:defRPr>
            </a:lvl3pPr>
            <a:lvl4pPr>
              <a:buFontTx/>
              <a:buBlip>
                <a:blip r:embed="rId3"/>
              </a:buBlip>
              <a:defRPr>
                <a:solidFill>
                  <a:srgbClr val="5D5D5D"/>
                </a:solidFill>
              </a:defRPr>
            </a:lvl4pPr>
            <a:lvl5pPr>
              <a:buFontTx/>
              <a:buBlip>
                <a:blip r:embed="rId3"/>
              </a:buBlip>
              <a:defRPr>
                <a:solidFill>
                  <a:srgbClr val="5D5D5D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36" name="Text Placeholder 3"/>
          <p:cNvSpPr/>
          <p:nvPr>
            <p:ph type="body" sz="quarter" idx="13"/>
          </p:nvPr>
        </p:nvSpPr>
        <p:spPr>
          <a:xfrm>
            <a:off x="3962396" y="2870200"/>
            <a:ext cx="6016635" cy="9382126"/>
          </a:xfrm>
          <a:prstGeom prst="rect">
            <a:avLst/>
          </a:prstGeom>
          <a:ln w="12700"/>
        </p:spPr>
        <p:txBody>
          <a:bodyPr/>
          <a:lstStyle/>
          <a:p>
            <a:pPr/>
          </a:p>
        </p:txBody>
      </p:sp>
      <p:sp>
        <p:nvSpPr>
          <p:cNvPr id="63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Εικόνα με λεζάντα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" name="Title Text"/>
          <p:cNvSpPr txBox="1"/>
          <p:nvPr>
            <p:ph type="title"/>
          </p:nvPr>
        </p:nvSpPr>
        <p:spPr>
          <a:xfrm>
            <a:off x="6632576" y="9601200"/>
            <a:ext cx="10972809" cy="1133476"/>
          </a:xfrm>
          <a:prstGeom prst="rect">
            <a:avLst/>
          </a:prstGeom>
        </p:spPr>
        <p:txBody>
          <a:bodyPr anchor="b"/>
          <a:lstStyle>
            <a:lvl1pPr algn="l" defTabSz="914400">
              <a:defRPr b="1" sz="4000">
                <a:solidFill>
                  <a:srgbClr val="2768AE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45" name="Picture Placeholder 2"/>
          <p:cNvSpPr/>
          <p:nvPr>
            <p:ph type="pic" sz="half" idx="13"/>
          </p:nvPr>
        </p:nvSpPr>
        <p:spPr>
          <a:xfrm>
            <a:off x="6632576" y="1225550"/>
            <a:ext cx="10972809" cy="8229600"/>
          </a:xfrm>
          <a:prstGeom prst="rect">
            <a:avLst/>
          </a:prstGeom>
          <a:ln w="12700"/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46" name="Body Level One…"/>
          <p:cNvSpPr txBox="1"/>
          <p:nvPr>
            <p:ph type="body" sz="quarter" idx="1"/>
          </p:nvPr>
        </p:nvSpPr>
        <p:spPr>
          <a:xfrm>
            <a:off x="6632576" y="10734674"/>
            <a:ext cx="10972809" cy="160974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600"/>
              </a:spcBef>
              <a:buSzTx/>
              <a:buFontTx/>
              <a:buNone/>
              <a:defRPr sz="2800">
                <a:solidFill>
                  <a:srgbClr val="5D5D5D"/>
                </a:solidFill>
              </a:defRPr>
            </a:lvl1pPr>
            <a:lvl2pPr marL="0" indent="0">
              <a:spcBef>
                <a:spcPts val="600"/>
              </a:spcBef>
              <a:buSzTx/>
              <a:buFontTx/>
              <a:buNone/>
              <a:defRPr sz="2800">
                <a:solidFill>
                  <a:srgbClr val="5D5D5D"/>
                </a:solidFill>
              </a:defRPr>
            </a:lvl2pPr>
            <a:lvl3pPr marL="0" indent="0">
              <a:spcBef>
                <a:spcPts val="600"/>
              </a:spcBef>
              <a:buSzTx/>
              <a:buFontTx/>
              <a:buNone/>
              <a:defRPr sz="2800">
                <a:solidFill>
                  <a:srgbClr val="5D5D5D"/>
                </a:solidFill>
              </a:defRPr>
            </a:lvl3pPr>
            <a:lvl4pPr marL="0" indent="0">
              <a:spcBef>
                <a:spcPts val="600"/>
              </a:spcBef>
              <a:buSzTx/>
              <a:buFontTx/>
              <a:buNone/>
              <a:defRPr sz="2800">
                <a:solidFill>
                  <a:srgbClr val="5D5D5D"/>
                </a:solidFill>
              </a:defRPr>
            </a:lvl4pPr>
            <a:lvl5pPr marL="0" indent="0">
              <a:spcBef>
                <a:spcPts val="600"/>
              </a:spcBef>
              <a:buSzTx/>
              <a:buFontTx/>
              <a:buNone/>
              <a:defRPr sz="2800">
                <a:solidFill>
                  <a:srgbClr val="5D5D5D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4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Τίτλος και Κατακόρυφο κείμενο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l" defTabSz="914400">
              <a:defRPr>
                <a:solidFill>
                  <a:srgbClr val="2768AE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55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FontTx/>
              <a:buBlip>
                <a:blip r:embed="rId3"/>
              </a:buBlip>
              <a:defRPr>
                <a:solidFill>
                  <a:srgbClr val="5D5D5D"/>
                </a:solidFill>
              </a:defRPr>
            </a:lvl1pPr>
            <a:lvl2pPr>
              <a:buFontTx/>
              <a:buBlip>
                <a:blip r:embed="rId3"/>
              </a:buBlip>
              <a:defRPr>
                <a:solidFill>
                  <a:srgbClr val="5D5D5D"/>
                </a:solidFill>
              </a:defRPr>
            </a:lvl2pPr>
            <a:lvl3pPr>
              <a:buFontTx/>
              <a:buBlip>
                <a:blip r:embed="rId3"/>
              </a:buBlip>
              <a:defRPr>
                <a:solidFill>
                  <a:srgbClr val="5D5D5D"/>
                </a:solidFill>
              </a:defRPr>
            </a:lvl3pPr>
            <a:lvl4pPr>
              <a:buFontTx/>
              <a:buBlip>
                <a:blip r:embed="rId3"/>
              </a:buBlip>
              <a:defRPr>
                <a:solidFill>
                  <a:srgbClr val="5D5D5D"/>
                </a:solidFill>
              </a:defRPr>
            </a:lvl4pPr>
            <a:lvl5pPr>
              <a:buFontTx/>
              <a:buBlip>
                <a:blip r:embed="rId3"/>
              </a:buBlip>
              <a:defRPr>
                <a:solidFill>
                  <a:srgbClr val="5D5D5D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5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Κατακόρυφος τίτλος και Κείμενο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Title Text"/>
          <p:cNvSpPr txBox="1"/>
          <p:nvPr>
            <p:ph type="title"/>
          </p:nvPr>
        </p:nvSpPr>
        <p:spPr>
          <a:xfrm>
            <a:off x="16306800" y="549276"/>
            <a:ext cx="4114800" cy="11703054"/>
          </a:xfrm>
          <a:prstGeom prst="rect">
            <a:avLst/>
          </a:prstGeom>
        </p:spPr>
        <p:txBody>
          <a:bodyPr/>
          <a:lstStyle>
            <a:lvl1pPr algn="l" defTabSz="914400">
              <a:defRPr>
                <a:solidFill>
                  <a:srgbClr val="2768AE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64" name="Body Level One…"/>
          <p:cNvSpPr txBox="1"/>
          <p:nvPr>
            <p:ph type="body" idx="1"/>
          </p:nvPr>
        </p:nvSpPr>
        <p:spPr>
          <a:xfrm>
            <a:off x="3962400" y="549276"/>
            <a:ext cx="12039600" cy="11703054"/>
          </a:xfrm>
          <a:prstGeom prst="rect">
            <a:avLst/>
          </a:prstGeom>
        </p:spPr>
        <p:txBody>
          <a:bodyPr/>
          <a:lstStyle>
            <a:lvl1pPr>
              <a:buFontTx/>
              <a:buBlip>
                <a:blip r:embed="rId3"/>
              </a:buBlip>
              <a:defRPr>
                <a:solidFill>
                  <a:srgbClr val="5D5D5D"/>
                </a:solidFill>
              </a:defRPr>
            </a:lvl1pPr>
            <a:lvl2pPr>
              <a:buFontTx/>
              <a:buBlip>
                <a:blip r:embed="rId3"/>
              </a:buBlip>
              <a:defRPr>
                <a:solidFill>
                  <a:srgbClr val="5D5D5D"/>
                </a:solidFill>
              </a:defRPr>
            </a:lvl2pPr>
            <a:lvl3pPr>
              <a:buFontTx/>
              <a:buBlip>
                <a:blip r:embed="rId3"/>
              </a:buBlip>
              <a:defRPr>
                <a:solidFill>
                  <a:srgbClr val="5D5D5D"/>
                </a:solidFill>
              </a:defRPr>
            </a:lvl3pPr>
            <a:lvl4pPr>
              <a:buFontTx/>
              <a:buBlip>
                <a:blip r:embed="rId3"/>
              </a:buBlip>
              <a:defRPr>
                <a:solidFill>
                  <a:srgbClr val="5D5D5D"/>
                </a:solidFill>
              </a:defRPr>
            </a:lvl4pPr>
            <a:lvl5pPr>
              <a:buFontTx/>
              <a:buBlip>
                <a:blip r:embed="rId3"/>
              </a:buBlip>
              <a:defRPr>
                <a:solidFill>
                  <a:srgbClr val="5D5D5D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6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Διαφάνεια τίτλου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Title Text"/>
          <p:cNvSpPr txBox="1"/>
          <p:nvPr>
            <p:ph type="title"/>
          </p:nvPr>
        </p:nvSpPr>
        <p:spPr>
          <a:xfrm>
            <a:off x="4419600" y="4260850"/>
            <a:ext cx="15544800" cy="2940058"/>
          </a:xfrm>
          <a:prstGeom prst="rect">
            <a:avLst/>
          </a:prstGeom>
        </p:spPr>
        <p:txBody>
          <a:bodyPr/>
          <a:lstStyle>
            <a:lvl1pPr algn="l" defTabSz="685800">
              <a:defRPr sz="6600">
                <a:solidFill>
                  <a:srgbClr val="2768AE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73" name="Body Level One…"/>
          <p:cNvSpPr txBox="1"/>
          <p:nvPr>
            <p:ph type="body" sz="quarter" idx="1"/>
          </p:nvPr>
        </p:nvSpPr>
        <p:spPr>
          <a:xfrm>
            <a:off x="5791200" y="7772400"/>
            <a:ext cx="12801600" cy="3505200"/>
          </a:xfrm>
          <a:prstGeom prst="rect">
            <a:avLst/>
          </a:prstGeom>
        </p:spPr>
        <p:txBody>
          <a:bodyPr/>
          <a:lstStyle>
            <a:lvl1pPr marL="0" indent="0" algn="ctr" defTabSz="1371600">
              <a:spcBef>
                <a:spcPts val="1000"/>
              </a:spcBef>
              <a:buSzTx/>
              <a:buFontTx/>
              <a:buNone/>
              <a:defRPr sz="4800">
                <a:solidFill>
                  <a:srgbClr val="888888"/>
                </a:solidFill>
              </a:defRPr>
            </a:lvl1pPr>
            <a:lvl2pPr marL="0" indent="0" algn="ctr" defTabSz="1371600">
              <a:spcBef>
                <a:spcPts val="1000"/>
              </a:spcBef>
              <a:buSzTx/>
              <a:buFontTx/>
              <a:buNone/>
              <a:defRPr sz="4800">
                <a:solidFill>
                  <a:srgbClr val="888888"/>
                </a:solidFill>
              </a:defRPr>
            </a:lvl2pPr>
            <a:lvl3pPr marL="0" indent="0" algn="ctr" defTabSz="1371600">
              <a:spcBef>
                <a:spcPts val="1000"/>
              </a:spcBef>
              <a:buSzTx/>
              <a:buFontTx/>
              <a:buNone/>
              <a:defRPr sz="4800">
                <a:solidFill>
                  <a:srgbClr val="888888"/>
                </a:solidFill>
              </a:defRPr>
            </a:lvl3pPr>
            <a:lvl4pPr marL="0" indent="0" algn="ctr" defTabSz="1371600">
              <a:spcBef>
                <a:spcPts val="1000"/>
              </a:spcBef>
              <a:buSzTx/>
              <a:buFontTx/>
              <a:buNone/>
              <a:defRPr sz="4800">
                <a:solidFill>
                  <a:srgbClr val="888888"/>
                </a:solidFill>
              </a:defRPr>
            </a:lvl4pPr>
            <a:lvl5pPr marL="0" indent="0" algn="ctr" defTabSz="1371600">
              <a:spcBef>
                <a:spcPts val="1000"/>
              </a:spcBef>
              <a:buSzTx/>
              <a:buFontTx/>
              <a:buNone/>
              <a:defRPr sz="4800">
                <a:solidFill>
                  <a:srgbClr val="888888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74" name="Slide Number"/>
          <p:cNvSpPr txBox="1"/>
          <p:nvPr>
            <p:ph type="sldNum" sz="quarter" idx="2"/>
          </p:nvPr>
        </p:nvSpPr>
        <p:spPr>
          <a:xfrm>
            <a:off x="19994307" y="12846692"/>
            <a:ext cx="427298" cy="462273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Μόνο τίτλος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l" defTabSz="685800">
              <a:defRPr sz="6600">
                <a:solidFill>
                  <a:srgbClr val="2768AE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82" name="Slide Number"/>
          <p:cNvSpPr txBox="1"/>
          <p:nvPr>
            <p:ph type="sldNum" sz="quarter" idx="2"/>
          </p:nvPr>
        </p:nvSpPr>
        <p:spPr>
          <a:xfrm>
            <a:off x="19994307" y="12846692"/>
            <a:ext cx="427298" cy="462273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Κενή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Slide Number"/>
          <p:cNvSpPr txBox="1"/>
          <p:nvPr>
            <p:ph type="sldNum" sz="quarter" idx="2"/>
          </p:nvPr>
        </p:nvSpPr>
        <p:spPr>
          <a:xfrm>
            <a:off x="19994307" y="12846692"/>
            <a:ext cx="427298" cy="462273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Περιεχόμενο με λεζάντα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" name="Title Text"/>
          <p:cNvSpPr txBox="1"/>
          <p:nvPr>
            <p:ph type="title"/>
          </p:nvPr>
        </p:nvSpPr>
        <p:spPr>
          <a:xfrm>
            <a:off x="3962401" y="546100"/>
            <a:ext cx="6016635" cy="2324100"/>
          </a:xfrm>
          <a:prstGeom prst="rect">
            <a:avLst/>
          </a:prstGeom>
        </p:spPr>
        <p:txBody>
          <a:bodyPr anchor="b"/>
          <a:lstStyle>
            <a:lvl1pPr algn="l" defTabSz="685800">
              <a:defRPr b="1" sz="3000">
                <a:solidFill>
                  <a:srgbClr val="2768AE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97" name="Body Level One…"/>
          <p:cNvSpPr txBox="1"/>
          <p:nvPr>
            <p:ph type="body" sz="half" idx="1"/>
          </p:nvPr>
        </p:nvSpPr>
        <p:spPr>
          <a:xfrm>
            <a:off x="10198100" y="546104"/>
            <a:ext cx="10223500" cy="11706226"/>
          </a:xfrm>
          <a:prstGeom prst="rect">
            <a:avLst/>
          </a:prstGeom>
        </p:spPr>
        <p:txBody>
          <a:bodyPr/>
          <a:lstStyle>
            <a:lvl1pPr marL="514350" indent="-514350" defTabSz="1371600">
              <a:spcBef>
                <a:spcPts val="1000"/>
              </a:spcBef>
              <a:buFontTx/>
              <a:buBlip>
                <a:blip r:embed="rId3"/>
              </a:buBlip>
              <a:defRPr sz="4800">
                <a:solidFill>
                  <a:srgbClr val="5D5D5D"/>
                </a:solidFill>
              </a:defRPr>
            </a:lvl1pPr>
            <a:lvl2pPr marL="832754" indent="-489855" defTabSz="1371600">
              <a:spcBef>
                <a:spcPts val="1000"/>
              </a:spcBef>
              <a:buFontTx/>
              <a:buBlip>
                <a:blip r:embed="rId3"/>
              </a:buBlip>
              <a:defRPr sz="4800">
                <a:solidFill>
                  <a:srgbClr val="5D5D5D"/>
                </a:solidFill>
              </a:defRPr>
            </a:lvl2pPr>
            <a:lvl3pPr marL="1143000" indent="-457200" defTabSz="1371600">
              <a:spcBef>
                <a:spcPts val="1000"/>
              </a:spcBef>
              <a:buFontTx/>
              <a:buBlip>
                <a:blip r:embed="rId3"/>
              </a:buBlip>
              <a:defRPr sz="4800">
                <a:solidFill>
                  <a:srgbClr val="5D5D5D"/>
                </a:solidFill>
              </a:defRPr>
            </a:lvl3pPr>
            <a:lvl4pPr marL="1577338" indent="-548638" defTabSz="1371600">
              <a:spcBef>
                <a:spcPts val="1000"/>
              </a:spcBef>
              <a:buFontTx/>
              <a:buBlip>
                <a:blip r:embed="rId3"/>
              </a:buBlip>
              <a:defRPr sz="4800">
                <a:solidFill>
                  <a:srgbClr val="5D5D5D"/>
                </a:solidFill>
              </a:defRPr>
            </a:lvl4pPr>
            <a:lvl5pPr marL="1920238" indent="-548637" defTabSz="1371600">
              <a:spcBef>
                <a:spcPts val="1000"/>
              </a:spcBef>
              <a:buFontTx/>
              <a:buBlip>
                <a:blip r:embed="rId3"/>
              </a:buBlip>
              <a:defRPr sz="4800">
                <a:solidFill>
                  <a:srgbClr val="5D5D5D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98" name="Text Placeholder 3"/>
          <p:cNvSpPr/>
          <p:nvPr>
            <p:ph type="body" sz="quarter" idx="13"/>
          </p:nvPr>
        </p:nvSpPr>
        <p:spPr>
          <a:xfrm>
            <a:off x="3962389" y="2870204"/>
            <a:ext cx="6016647" cy="9382130"/>
          </a:xfrm>
          <a:prstGeom prst="rect">
            <a:avLst/>
          </a:prstGeom>
          <a:ln w="12700"/>
        </p:spPr>
        <p:txBody>
          <a:bodyPr/>
          <a:lstStyle/>
          <a:p>
            <a:pPr/>
          </a:p>
        </p:txBody>
      </p:sp>
      <p:sp>
        <p:nvSpPr>
          <p:cNvPr id="699" name="Slide Number"/>
          <p:cNvSpPr txBox="1"/>
          <p:nvPr>
            <p:ph type="sldNum" sz="quarter" idx="2"/>
          </p:nvPr>
        </p:nvSpPr>
        <p:spPr>
          <a:xfrm>
            <a:off x="19994307" y="12846692"/>
            <a:ext cx="427298" cy="462273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Εικόνα με λεζάντα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Title Text"/>
          <p:cNvSpPr txBox="1"/>
          <p:nvPr>
            <p:ph type="title"/>
          </p:nvPr>
        </p:nvSpPr>
        <p:spPr>
          <a:xfrm>
            <a:off x="6632576" y="9601200"/>
            <a:ext cx="10972809" cy="1133476"/>
          </a:xfrm>
          <a:prstGeom prst="rect">
            <a:avLst/>
          </a:prstGeom>
        </p:spPr>
        <p:txBody>
          <a:bodyPr anchor="b"/>
          <a:lstStyle>
            <a:lvl1pPr algn="l" defTabSz="685800">
              <a:defRPr b="1" sz="3000">
                <a:solidFill>
                  <a:srgbClr val="2768AE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07" name="Picture Placeholder 2"/>
          <p:cNvSpPr/>
          <p:nvPr>
            <p:ph type="pic" sz="half" idx="13"/>
          </p:nvPr>
        </p:nvSpPr>
        <p:spPr>
          <a:xfrm>
            <a:off x="6632576" y="1225550"/>
            <a:ext cx="10972809" cy="8229600"/>
          </a:xfrm>
          <a:prstGeom prst="rect">
            <a:avLst/>
          </a:prstGeom>
          <a:ln w="12700"/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708" name="Body Level One…"/>
          <p:cNvSpPr txBox="1"/>
          <p:nvPr>
            <p:ph type="body" sz="quarter" idx="1"/>
          </p:nvPr>
        </p:nvSpPr>
        <p:spPr>
          <a:xfrm>
            <a:off x="6632576" y="10734674"/>
            <a:ext cx="10972809" cy="1609741"/>
          </a:xfrm>
          <a:prstGeom prst="rect">
            <a:avLst/>
          </a:prstGeom>
        </p:spPr>
        <p:txBody>
          <a:bodyPr/>
          <a:lstStyle>
            <a:lvl1pPr marL="0" indent="0" defTabSz="1371600">
              <a:spcBef>
                <a:spcPts val="400"/>
              </a:spcBef>
              <a:buSzTx/>
              <a:buFontTx/>
              <a:buNone/>
              <a:defRPr sz="2000">
                <a:solidFill>
                  <a:srgbClr val="5D5D5D"/>
                </a:solidFill>
              </a:defRPr>
            </a:lvl1pPr>
            <a:lvl2pPr marL="0" indent="0" defTabSz="1371600">
              <a:spcBef>
                <a:spcPts val="400"/>
              </a:spcBef>
              <a:buSzTx/>
              <a:buFontTx/>
              <a:buNone/>
              <a:defRPr sz="2000">
                <a:solidFill>
                  <a:srgbClr val="5D5D5D"/>
                </a:solidFill>
              </a:defRPr>
            </a:lvl2pPr>
            <a:lvl3pPr marL="0" indent="0" defTabSz="1371600">
              <a:spcBef>
                <a:spcPts val="400"/>
              </a:spcBef>
              <a:buSzTx/>
              <a:buFontTx/>
              <a:buNone/>
              <a:defRPr sz="2000">
                <a:solidFill>
                  <a:srgbClr val="5D5D5D"/>
                </a:solidFill>
              </a:defRPr>
            </a:lvl3pPr>
            <a:lvl4pPr marL="0" indent="0" defTabSz="1371600">
              <a:spcBef>
                <a:spcPts val="400"/>
              </a:spcBef>
              <a:buSzTx/>
              <a:buFontTx/>
              <a:buNone/>
              <a:defRPr sz="2000">
                <a:solidFill>
                  <a:srgbClr val="5D5D5D"/>
                </a:solidFill>
              </a:defRPr>
            </a:lvl4pPr>
            <a:lvl5pPr marL="0" indent="0" defTabSz="1371600">
              <a:spcBef>
                <a:spcPts val="400"/>
              </a:spcBef>
              <a:buSzTx/>
              <a:buFontTx/>
              <a:buNone/>
              <a:defRPr sz="2000">
                <a:solidFill>
                  <a:srgbClr val="5D5D5D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09" name="Slide Number"/>
          <p:cNvSpPr txBox="1"/>
          <p:nvPr>
            <p:ph type="sldNum" sz="quarter" idx="2"/>
          </p:nvPr>
        </p:nvSpPr>
        <p:spPr>
          <a:xfrm>
            <a:off x="19994307" y="12846692"/>
            <a:ext cx="427298" cy="462273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Διαφάνεια τίτλου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Title Text"/>
          <p:cNvSpPr txBox="1"/>
          <p:nvPr>
            <p:ph type="title"/>
          </p:nvPr>
        </p:nvSpPr>
        <p:spPr>
          <a:xfrm>
            <a:off x="4419600" y="4260850"/>
            <a:ext cx="15544800" cy="2940058"/>
          </a:xfrm>
          <a:prstGeom prst="rect">
            <a:avLst/>
          </a:prstGeom>
        </p:spPr>
        <p:txBody>
          <a:bodyPr/>
          <a:lstStyle>
            <a:lvl1pPr algn="l" defTabSz="685800">
              <a:defRPr sz="6600">
                <a:solidFill>
                  <a:srgbClr val="2768AE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17" name="Body Level One…"/>
          <p:cNvSpPr txBox="1"/>
          <p:nvPr>
            <p:ph type="body" sz="quarter" idx="1"/>
          </p:nvPr>
        </p:nvSpPr>
        <p:spPr>
          <a:xfrm>
            <a:off x="5791200" y="7772400"/>
            <a:ext cx="12801600" cy="3505200"/>
          </a:xfrm>
          <a:prstGeom prst="rect">
            <a:avLst/>
          </a:prstGeom>
        </p:spPr>
        <p:txBody>
          <a:bodyPr/>
          <a:lstStyle>
            <a:lvl1pPr marL="0" indent="0" algn="ctr" defTabSz="1371600">
              <a:spcBef>
                <a:spcPts val="1000"/>
              </a:spcBef>
              <a:buSzTx/>
              <a:buFontTx/>
              <a:buNone/>
              <a:defRPr sz="4800">
                <a:solidFill>
                  <a:srgbClr val="888888"/>
                </a:solidFill>
              </a:defRPr>
            </a:lvl1pPr>
            <a:lvl2pPr marL="0" indent="0" algn="ctr" defTabSz="1371600">
              <a:spcBef>
                <a:spcPts val="1000"/>
              </a:spcBef>
              <a:buSzTx/>
              <a:buFontTx/>
              <a:buNone/>
              <a:defRPr sz="4800">
                <a:solidFill>
                  <a:srgbClr val="888888"/>
                </a:solidFill>
              </a:defRPr>
            </a:lvl2pPr>
            <a:lvl3pPr marL="0" indent="0" algn="ctr" defTabSz="1371600">
              <a:spcBef>
                <a:spcPts val="1000"/>
              </a:spcBef>
              <a:buSzTx/>
              <a:buFontTx/>
              <a:buNone/>
              <a:defRPr sz="4800">
                <a:solidFill>
                  <a:srgbClr val="888888"/>
                </a:solidFill>
              </a:defRPr>
            </a:lvl3pPr>
            <a:lvl4pPr marL="0" indent="0" algn="ctr" defTabSz="1371600">
              <a:spcBef>
                <a:spcPts val="1000"/>
              </a:spcBef>
              <a:buSzTx/>
              <a:buFontTx/>
              <a:buNone/>
              <a:defRPr sz="4800">
                <a:solidFill>
                  <a:srgbClr val="888888"/>
                </a:solidFill>
              </a:defRPr>
            </a:lvl4pPr>
            <a:lvl5pPr marL="0" indent="0" algn="ctr" defTabSz="1371600">
              <a:spcBef>
                <a:spcPts val="1000"/>
              </a:spcBef>
              <a:buSzTx/>
              <a:buFontTx/>
              <a:buNone/>
              <a:defRPr sz="4800">
                <a:solidFill>
                  <a:srgbClr val="888888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18" name="Slide Number"/>
          <p:cNvSpPr txBox="1"/>
          <p:nvPr>
            <p:ph type="sldNum" sz="quarter" idx="2"/>
          </p:nvPr>
        </p:nvSpPr>
        <p:spPr>
          <a:xfrm>
            <a:off x="12095727" y="12896648"/>
            <a:ext cx="427298" cy="462273"/>
          </a:xfrm>
          <a:prstGeom prst="rect">
            <a:avLst/>
          </a:prstGeom>
        </p:spPr>
        <p:txBody>
          <a:bodyPr/>
          <a:lstStyle>
            <a:lvl1pPr algn="ctr"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/>
          <p:nvPr>
            <p:ph type="title"/>
          </p:nvPr>
        </p:nvSpPr>
        <p:spPr>
          <a:xfrm>
            <a:off x="3962400" y="546100"/>
            <a:ext cx="6016632" cy="2324100"/>
          </a:xfrm>
          <a:prstGeom prst="rect">
            <a:avLst/>
          </a:prstGeom>
        </p:spPr>
        <p:txBody>
          <a:bodyPr anchor="b"/>
          <a:lstStyle>
            <a:lvl1pPr algn="l">
              <a:defRPr b="1" sz="4000"/>
            </a:lvl1pPr>
          </a:lstStyle>
          <a:p>
            <a:pPr/>
            <a:r>
              <a:t>Title Text</a:t>
            </a:r>
          </a:p>
        </p:txBody>
      </p:sp>
      <p:sp>
        <p:nvSpPr>
          <p:cNvPr id="73" name="Body Level One…"/>
          <p:cNvSpPr txBox="1"/>
          <p:nvPr>
            <p:ph type="body" sz="half" idx="1"/>
          </p:nvPr>
        </p:nvSpPr>
        <p:spPr>
          <a:xfrm>
            <a:off x="10198100" y="546100"/>
            <a:ext cx="10223500" cy="11706226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/>
          <p:nvPr>
            <p:ph type="body" sz="quarter" idx="13"/>
          </p:nvPr>
        </p:nvSpPr>
        <p:spPr>
          <a:xfrm>
            <a:off x="3962396" y="2870200"/>
            <a:ext cx="6016635" cy="9382126"/>
          </a:xfrm>
          <a:prstGeom prst="rect">
            <a:avLst/>
          </a:prstGeom>
          <a:ln w="12700"/>
        </p:spPr>
        <p:txBody>
          <a:bodyPr/>
          <a:lstStyle/>
          <a:p>
            <a:pPr/>
          </a:p>
        </p:txBody>
      </p:sp>
      <p:sp>
        <p:nvSpPr>
          <p:cNvPr id="7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Τίτλος και Αντικείμενο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5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l" defTabSz="685800">
              <a:defRPr sz="6600">
                <a:solidFill>
                  <a:srgbClr val="2768AE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26" name="Body Level One…"/>
          <p:cNvSpPr txBox="1"/>
          <p:nvPr>
            <p:ph type="body" idx="1"/>
          </p:nvPr>
        </p:nvSpPr>
        <p:spPr>
          <a:xfrm>
            <a:off x="3962400" y="3200404"/>
            <a:ext cx="16459200" cy="9051926"/>
          </a:xfrm>
          <a:prstGeom prst="rect">
            <a:avLst/>
          </a:prstGeom>
        </p:spPr>
        <p:txBody>
          <a:bodyPr/>
          <a:lstStyle>
            <a:lvl1pPr marL="514350" indent="-514350" defTabSz="1371600">
              <a:spcBef>
                <a:spcPts val="1000"/>
              </a:spcBef>
              <a:buFontTx/>
              <a:buBlip>
                <a:blip r:embed="rId3"/>
              </a:buBlip>
              <a:defRPr sz="4800">
                <a:solidFill>
                  <a:srgbClr val="5D5D5D"/>
                </a:solidFill>
              </a:defRPr>
            </a:lvl1pPr>
            <a:lvl2pPr marL="832754" indent="-489855" defTabSz="1371600">
              <a:spcBef>
                <a:spcPts val="1000"/>
              </a:spcBef>
              <a:buFontTx/>
              <a:buBlip>
                <a:blip r:embed="rId3"/>
              </a:buBlip>
              <a:defRPr sz="4800">
                <a:solidFill>
                  <a:srgbClr val="5D5D5D"/>
                </a:solidFill>
              </a:defRPr>
            </a:lvl2pPr>
            <a:lvl3pPr marL="1143000" indent="-457200" defTabSz="1371600">
              <a:spcBef>
                <a:spcPts val="1000"/>
              </a:spcBef>
              <a:buFontTx/>
              <a:buBlip>
                <a:blip r:embed="rId3"/>
              </a:buBlip>
              <a:defRPr sz="4800">
                <a:solidFill>
                  <a:srgbClr val="5D5D5D"/>
                </a:solidFill>
              </a:defRPr>
            </a:lvl3pPr>
            <a:lvl4pPr marL="1577338" indent="-548638" defTabSz="1371600">
              <a:spcBef>
                <a:spcPts val="1000"/>
              </a:spcBef>
              <a:buFontTx/>
              <a:buBlip>
                <a:blip r:embed="rId3"/>
              </a:buBlip>
              <a:defRPr sz="4800">
                <a:solidFill>
                  <a:srgbClr val="5D5D5D"/>
                </a:solidFill>
              </a:defRPr>
            </a:lvl4pPr>
            <a:lvl5pPr marL="1920238" indent="-548637" defTabSz="1371600">
              <a:spcBef>
                <a:spcPts val="1000"/>
              </a:spcBef>
              <a:buFontTx/>
              <a:buBlip>
                <a:blip r:embed="rId3"/>
              </a:buBlip>
              <a:defRPr sz="4800">
                <a:solidFill>
                  <a:srgbClr val="5D5D5D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27" name="Slide Number"/>
          <p:cNvSpPr txBox="1"/>
          <p:nvPr>
            <p:ph type="sldNum" sz="quarter" idx="2"/>
          </p:nvPr>
        </p:nvSpPr>
        <p:spPr>
          <a:xfrm>
            <a:off x="12095727" y="12896648"/>
            <a:ext cx="427298" cy="462273"/>
          </a:xfrm>
          <a:prstGeom prst="rect">
            <a:avLst/>
          </a:prstGeom>
        </p:spPr>
        <p:txBody>
          <a:bodyPr/>
          <a:lstStyle>
            <a:lvl1pPr algn="ctr"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Μόνο τίτλος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l" defTabSz="685800">
              <a:defRPr sz="6600">
                <a:solidFill>
                  <a:srgbClr val="2768AE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35" name="Slide Number"/>
          <p:cNvSpPr txBox="1"/>
          <p:nvPr>
            <p:ph type="sldNum" sz="quarter" idx="2"/>
          </p:nvPr>
        </p:nvSpPr>
        <p:spPr>
          <a:xfrm>
            <a:off x="12095727" y="12896648"/>
            <a:ext cx="427298" cy="462273"/>
          </a:xfrm>
          <a:prstGeom prst="rect">
            <a:avLst/>
          </a:prstGeom>
        </p:spPr>
        <p:txBody>
          <a:bodyPr/>
          <a:lstStyle>
            <a:lvl1pPr algn="ctr"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Κενή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2" name="Slide Number"/>
          <p:cNvSpPr txBox="1"/>
          <p:nvPr>
            <p:ph type="sldNum" sz="quarter" idx="2"/>
          </p:nvPr>
        </p:nvSpPr>
        <p:spPr>
          <a:xfrm>
            <a:off x="12095727" y="12896648"/>
            <a:ext cx="427298" cy="462273"/>
          </a:xfrm>
          <a:prstGeom prst="rect">
            <a:avLst/>
          </a:prstGeom>
        </p:spPr>
        <p:txBody>
          <a:bodyPr/>
          <a:lstStyle>
            <a:lvl1pPr algn="ctr"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Διαφάνεια τίτλου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" name="Title Text"/>
          <p:cNvSpPr txBox="1"/>
          <p:nvPr>
            <p:ph type="title"/>
          </p:nvPr>
        </p:nvSpPr>
        <p:spPr>
          <a:xfrm>
            <a:off x="4419600" y="4260850"/>
            <a:ext cx="15544800" cy="2940050"/>
          </a:xfrm>
          <a:prstGeom prst="rect">
            <a:avLst/>
          </a:prstGeom>
        </p:spPr>
        <p:txBody>
          <a:bodyPr/>
          <a:lstStyle>
            <a:lvl1pPr algn="l" defTabSz="914400">
              <a:defRPr>
                <a:solidFill>
                  <a:srgbClr val="2768AE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50" name="Body Level One…"/>
          <p:cNvSpPr txBox="1"/>
          <p:nvPr>
            <p:ph type="body" sz="quarter" idx="1"/>
          </p:nvPr>
        </p:nvSpPr>
        <p:spPr>
          <a:xfrm>
            <a:off x="5791200" y="7772400"/>
            <a:ext cx="12801600" cy="35052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51" name="Rettangolo 7"/>
          <p:cNvSpPr txBox="1"/>
          <p:nvPr/>
        </p:nvSpPr>
        <p:spPr>
          <a:xfrm>
            <a:off x="6431352" y="12883532"/>
            <a:ext cx="13533044" cy="919473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6" tIns="91436" rIns="91436" bIns="91436">
            <a:spAutoFit/>
          </a:bodyPr>
          <a:lstStyle>
            <a:lvl1pPr algn="r">
              <a:defRPr sz="2400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/>
            <a:r>
              <a:t>Helix Nebula – The Science Cloud with Grant Agreement 687614 is a Pre-Commercial Procurement Action funded by H2020 Framework Programme</a:t>
            </a:r>
          </a:p>
        </p:txBody>
      </p:sp>
      <p:pic>
        <p:nvPicPr>
          <p:cNvPr id="752" name="Immagine 8" descr="Immagine 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862778" y="12679018"/>
            <a:ext cx="1473235" cy="1016537"/>
          </a:xfrm>
          <a:prstGeom prst="rect">
            <a:avLst/>
          </a:prstGeom>
          <a:ln w="12700">
            <a:miter lim="400000"/>
          </a:ln>
        </p:spPr>
      </p:pic>
      <p:sp>
        <p:nvSpPr>
          <p:cNvPr id="753" name="Slide Number"/>
          <p:cNvSpPr txBox="1"/>
          <p:nvPr>
            <p:ph type="sldNum" sz="quarter" idx="2"/>
          </p:nvPr>
        </p:nvSpPr>
        <p:spPr>
          <a:xfrm>
            <a:off x="15649868" y="12437114"/>
            <a:ext cx="504540" cy="551173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Τίτλος και Αντικείμενο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l" defTabSz="914400">
              <a:defRPr>
                <a:solidFill>
                  <a:srgbClr val="2768AE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61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FontTx/>
              <a:buBlip>
                <a:blip r:embed="rId3"/>
              </a:buBlip>
              <a:defRPr>
                <a:solidFill>
                  <a:srgbClr val="5D5D5D"/>
                </a:solidFill>
              </a:defRPr>
            </a:lvl1pPr>
            <a:lvl2pPr>
              <a:buFontTx/>
              <a:buBlip>
                <a:blip r:embed="rId3"/>
              </a:buBlip>
              <a:defRPr>
                <a:solidFill>
                  <a:srgbClr val="5D5D5D"/>
                </a:solidFill>
              </a:defRPr>
            </a:lvl2pPr>
            <a:lvl3pPr>
              <a:buFontTx/>
              <a:buBlip>
                <a:blip r:embed="rId3"/>
              </a:buBlip>
              <a:defRPr>
                <a:solidFill>
                  <a:srgbClr val="5D5D5D"/>
                </a:solidFill>
              </a:defRPr>
            </a:lvl3pPr>
            <a:lvl4pPr>
              <a:buFontTx/>
              <a:buBlip>
                <a:blip r:embed="rId3"/>
              </a:buBlip>
              <a:defRPr>
                <a:solidFill>
                  <a:srgbClr val="5D5D5D"/>
                </a:solidFill>
              </a:defRPr>
            </a:lvl4pPr>
            <a:lvl5pPr>
              <a:buFontTx/>
              <a:buBlip>
                <a:blip r:embed="rId3"/>
              </a:buBlip>
              <a:defRPr>
                <a:solidFill>
                  <a:srgbClr val="5D5D5D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Κεφαλίδα ενότητας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9" name="Title Text"/>
          <p:cNvSpPr txBox="1"/>
          <p:nvPr>
            <p:ph type="title"/>
          </p:nvPr>
        </p:nvSpPr>
        <p:spPr>
          <a:xfrm>
            <a:off x="4492624" y="8813800"/>
            <a:ext cx="15544802" cy="2724150"/>
          </a:xfrm>
          <a:prstGeom prst="rect">
            <a:avLst/>
          </a:prstGeom>
        </p:spPr>
        <p:txBody>
          <a:bodyPr anchor="t"/>
          <a:lstStyle>
            <a:lvl1pPr algn="l" defTabSz="914400">
              <a:defRPr b="1" cap="all" sz="8000">
                <a:solidFill>
                  <a:srgbClr val="2768AE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70" name="Body Level One…"/>
          <p:cNvSpPr txBox="1"/>
          <p:nvPr>
            <p:ph type="body" sz="quarter" idx="1"/>
          </p:nvPr>
        </p:nvSpPr>
        <p:spPr>
          <a:xfrm>
            <a:off x="4492624" y="5813426"/>
            <a:ext cx="15544802" cy="3000391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800"/>
              </a:spcBef>
              <a:buSzTx/>
              <a:buFontTx/>
              <a:buNone/>
              <a:defRPr sz="4000">
                <a:solidFill>
                  <a:srgbClr val="888888"/>
                </a:solidFill>
              </a:defRPr>
            </a:lvl1pPr>
            <a:lvl2pPr marL="0" indent="0">
              <a:spcBef>
                <a:spcPts val="800"/>
              </a:spcBef>
              <a:buSzTx/>
              <a:buFontTx/>
              <a:buNone/>
              <a:defRPr sz="4000">
                <a:solidFill>
                  <a:srgbClr val="888888"/>
                </a:solidFill>
              </a:defRPr>
            </a:lvl2pPr>
            <a:lvl3pPr marL="0" indent="0">
              <a:spcBef>
                <a:spcPts val="800"/>
              </a:spcBef>
              <a:buSzTx/>
              <a:buFontTx/>
              <a:buNone/>
              <a:defRPr sz="4000">
                <a:solidFill>
                  <a:srgbClr val="888888"/>
                </a:solidFill>
              </a:defRPr>
            </a:lvl3pPr>
            <a:lvl4pPr marL="0" indent="0">
              <a:spcBef>
                <a:spcPts val="800"/>
              </a:spcBef>
              <a:buSzTx/>
              <a:buFontTx/>
              <a:buNone/>
              <a:defRPr sz="4000">
                <a:solidFill>
                  <a:srgbClr val="888888"/>
                </a:solidFill>
              </a:defRPr>
            </a:lvl4pPr>
            <a:lvl5pPr marL="0" indent="0">
              <a:spcBef>
                <a:spcPts val="800"/>
              </a:spcBef>
              <a:buSzTx/>
              <a:buFontTx/>
              <a:buNone/>
              <a:defRPr sz="4000">
                <a:solidFill>
                  <a:srgbClr val="888888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7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Δύο περιεχόμενα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l" defTabSz="914400">
              <a:defRPr>
                <a:solidFill>
                  <a:srgbClr val="2768AE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79" name="Body Level One…"/>
          <p:cNvSpPr txBox="1"/>
          <p:nvPr>
            <p:ph type="body" sz="half" idx="1"/>
          </p:nvPr>
        </p:nvSpPr>
        <p:spPr>
          <a:xfrm>
            <a:off x="3962400" y="3200400"/>
            <a:ext cx="8077200" cy="9051926"/>
          </a:xfrm>
          <a:prstGeom prst="rect">
            <a:avLst/>
          </a:prstGeom>
        </p:spPr>
        <p:txBody>
          <a:bodyPr/>
          <a:lstStyle>
            <a:lvl1pPr>
              <a:spcBef>
                <a:spcPts val="1200"/>
              </a:spcBef>
              <a:buFontTx/>
              <a:buBlip>
                <a:blip r:embed="rId3"/>
              </a:buBlip>
              <a:defRPr sz="5600">
                <a:solidFill>
                  <a:srgbClr val="5D5D5D"/>
                </a:solidFill>
              </a:defRPr>
            </a:lvl1pPr>
            <a:lvl2pPr marL="1123950" indent="-666750">
              <a:spcBef>
                <a:spcPts val="1200"/>
              </a:spcBef>
              <a:buFontTx/>
              <a:buBlip>
                <a:blip r:embed="rId3"/>
              </a:buBlip>
              <a:defRPr sz="5600">
                <a:solidFill>
                  <a:srgbClr val="5D5D5D"/>
                </a:solidFill>
              </a:defRPr>
            </a:lvl2pPr>
            <a:lvl3pPr marL="1554476" indent="-640076">
              <a:spcBef>
                <a:spcPts val="1200"/>
              </a:spcBef>
              <a:buFontTx/>
              <a:buBlip>
                <a:blip r:embed="rId3"/>
              </a:buBlip>
              <a:defRPr sz="5600">
                <a:solidFill>
                  <a:srgbClr val="5D5D5D"/>
                </a:solidFill>
              </a:defRPr>
            </a:lvl3pPr>
            <a:lvl4pPr marL="2082800" indent="-711200">
              <a:spcBef>
                <a:spcPts val="1200"/>
              </a:spcBef>
              <a:buFontTx/>
              <a:buBlip>
                <a:blip r:embed="rId3"/>
              </a:buBlip>
              <a:defRPr sz="5600">
                <a:solidFill>
                  <a:srgbClr val="5D5D5D"/>
                </a:solidFill>
              </a:defRPr>
            </a:lvl4pPr>
            <a:lvl5pPr marL="2540000" indent="-711200">
              <a:spcBef>
                <a:spcPts val="1200"/>
              </a:spcBef>
              <a:buFontTx/>
              <a:buBlip>
                <a:blip r:embed="rId3"/>
              </a:buBlip>
              <a:defRPr sz="5600">
                <a:solidFill>
                  <a:srgbClr val="5D5D5D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8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Σύγκριση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l" defTabSz="914400">
              <a:defRPr>
                <a:solidFill>
                  <a:srgbClr val="2768AE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88" name="Body Level One…"/>
          <p:cNvSpPr txBox="1"/>
          <p:nvPr>
            <p:ph type="body" sz="quarter" idx="1"/>
          </p:nvPr>
        </p:nvSpPr>
        <p:spPr>
          <a:xfrm>
            <a:off x="3962400" y="3070224"/>
            <a:ext cx="8080376" cy="1279526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1000"/>
              </a:spcBef>
              <a:buSzTx/>
              <a:buFontTx/>
              <a:buNone/>
              <a:defRPr b="1" sz="4800">
                <a:solidFill>
                  <a:srgbClr val="5D5D5D"/>
                </a:solidFill>
              </a:defRPr>
            </a:lvl1pPr>
            <a:lvl2pPr marL="0" indent="0">
              <a:spcBef>
                <a:spcPts val="1000"/>
              </a:spcBef>
              <a:buSzTx/>
              <a:buFontTx/>
              <a:buNone/>
              <a:defRPr b="1" sz="4800">
                <a:solidFill>
                  <a:srgbClr val="5D5D5D"/>
                </a:solidFill>
              </a:defRPr>
            </a:lvl2pPr>
            <a:lvl3pPr marL="0" indent="0">
              <a:spcBef>
                <a:spcPts val="1000"/>
              </a:spcBef>
              <a:buSzTx/>
              <a:buFontTx/>
              <a:buNone/>
              <a:defRPr b="1" sz="4800">
                <a:solidFill>
                  <a:srgbClr val="5D5D5D"/>
                </a:solidFill>
              </a:defRPr>
            </a:lvl3pPr>
            <a:lvl4pPr marL="0" indent="0">
              <a:spcBef>
                <a:spcPts val="1000"/>
              </a:spcBef>
              <a:buSzTx/>
              <a:buFontTx/>
              <a:buNone/>
              <a:defRPr b="1" sz="4800">
                <a:solidFill>
                  <a:srgbClr val="5D5D5D"/>
                </a:solidFill>
              </a:defRPr>
            </a:lvl4pPr>
            <a:lvl5pPr marL="0" indent="0">
              <a:spcBef>
                <a:spcPts val="1000"/>
              </a:spcBef>
              <a:buSzTx/>
              <a:buFontTx/>
              <a:buNone/>
              <a:defRPr b="1" sz="4800">
                <a:solidFill>
                  <a:srgbClr val="5D5D5D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89" name="Text Placeholder 4"/>
          <p:cNvSpPr/>
          <p:nvPr>
            <p:ph type="body" sz="quarter" idx="13"/>
          </p:nvPr>
        </p:nvSpPr>
        <p:spPr>
          <a:xfrm>
            <a:off x="12338050" y="3070222"/>
            <a:ext cx="8083550" cy="1279542"/>
          </a:xfrm>
          <a:prstGeom prst="rect">
            <a:avLst/>
          </a:prstGeom>
          <a:ln w="12700"/>
        </p:spPr>
        <p:txBody>
          <a:bodyPr anchor="b"/>
          <a:lstStyle/>
          <a:p>
            <a:pPr/>
          </a:p>
        </p:txBody>
      </p:sp>
      <p:sp>
        <p:nvSpPr>
          <p:cNvPr id="79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Μόνο τίτλος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l" defTabSz="914400">
              <a:defRPr>
                <a:solidFill>
                  <a:srgbClr val="2768AE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9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Κενή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/>
          <p:nvPr>
            <p:ph type="title"/>
          </p:nvPr>
        </p:nvSpPr>
        <p:spPr>
          <a:xfrm>
            <a:off x="6632576" y="9601200"/>
            <a:ext cx="10972809" cy="1133476"/>
          </a:xfrm>
          <a:prstGeom prst="rect">
            <a:avLst/>
          </a:prstGeom>
        </p:spPr>
        <p:txBody>
          <a:bodyPr anchor="b"/>
          <a:lstStyle>
            <a:lvl1pPr algn="l">
              <a:defRPr b="1" sz="4000"/>
            </a:lvl1pPr>
          </a:lstStyle>
          <a:p>
            <a:pPr/>
            <a:r>
              <a:t>Title Text</a:t>
            </a:r>
          </a:p>
        </p:txBody>
      </p:sp>
      <p:sp>
        <p:nvSpPr>
          <p:cNvPr id="83" name="Picture Placeholder 2"/>
          <p:cNvSpPr/>
          <p:nvPr>
            <p:ph type="pic" sz="half" idx="13"/>
          </p:nvPr>
        </p:nvSpPr>
        <p:spPr>
          <a:xfrm>
            <a:off x="6632576" y="1225550"/>
            <a:ext cx="10972809" cy="8229600"/>
          </a:xfrm>
          <a:prstGeom prst="rect">
            <a:avLst/>
          </a:prstGeom>
          <a:ln w="12700"/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4" name="Body Level One…"/>
          <p:cNvSpPr txBox="1"/>
          <p:nvPr>
            <p:ph type="body" sz="quarter" idx="1"/>
          </p:nvPr>
        </p:nvSpPr>
        <p:spPr>
          <a:xfrm>
            <a:off x="6632576" y="10734674"/>
            <a:ext cx="10972809" cy="160974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600"/>
              </a:spcBef>
              <a:buSzTx/>
              <a:buFontTx/>
              <a:buNone/>
              <a:defRPr sz="2800"/>
            </a:lvl1pPr>
            <a:lvl2pPr marL="0" indent="0">
              <a:spcBef>
                <a:spcPts val="600"/>
              </a:spcBef>
              <a:buSzTx/>
              <a:buFontTx/>
              <a:buNone/>
              <a:defRPr sz="2800"/>
            </a:lvl2pPr>
            <a:lvl3pPr marL="0" indent="0">
              <a:spcBef>
                <a:spcPts val="600"/>
              </a:spcBef>
              <a:buSzTx/>
              <a:buFontTx/>
              <a:buNone/>
              <a:defRPr sz="2800"/>
            </a:lvl3pPr>
            <a:lvl4pPr marL="0" indent="0">
              <a:spcBef>
                <a:spcPts val="600"/>
              </a:spcBef>
              <a:buSzTx/>
              <a:buFontTx/>
              <a:buNone/>
              <a:defRPr sz="2800"/>
            </a:lvl4pPr>
            <a:lvl5pPr marL="0" indent="0">
              <a:spcBef>
                <a:spcPts val="600"/>
              </a:spcBef>
              <a:buSzTx/>
              <a:buFontTx/>
              <a:buNone/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Περιεχόμενο με λεζάντα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2" name="Title Text"/>
          <p:cNvSpPr txBox="1"/>
          <p:nvPr>
            <p:ph type="title"/>
          </p:nvPr>
        </p:nvSpPr>
        <p:spPr>
          <a:xfrm>
            <a:off x="3962400" y="546100"/>
            <a:ext cx="6016632" cy="2324100"/>
          </a:xfrm>
          <a:prstGeom prst="rect">
            <a:avLst/>
          </a:prstGeom>
        </p:spPr>
        <p:txBody>
          <a:bodyPr anchor="b"/>
          <a:lstStyle>
            <a:lvl1pPr algn="l" defTabSz="914400">
              <a:defRPr b="1" sz="4000">
                <a:solidFill>
                  <a:srgbClr val="2768AE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813" name="Body Level One…"/>
          <p:cNvSpPr txBox="1"/>
          <p:nvPr>
            <p:ph type="body" sz="half" idx="1"/>
          </p:nvPr>
        </p:nvSpPr>
        <p:spPr>
          <a:xfrm>
            <a:off x="10198100" y="546100"/>
            <a:ext cx="10223500" cy="11706226"/>
          </a:xfrm>
          <a:prstGeom prst="rect">
            <a:avLst/>
          </a:prstGeom>
        </p:spPr>
        <p:txBody>
          <a:bodyPr/>
          <a:lstStyle>
            <a:lvl1pPr>
              <a:buFontTx/>
              <a:buBlip>
                <a:blip r:embed="rId3"/>
              </a:buBlip>
              <a:defRPr>
                <a:solidFill>
                  <a:srgbClr val="5D5D5D"/>
                </a:solidFill>
              </a:defRPr>
            </a:lvl1pPr>
            <a:lvl2pPr>
              <a:buFontTx/>
              <a:buBlip>
                <a:blip r:embed="rId3"/>
              </a:buBlip>
              <a:defRPr>
                <a:solidFill>
                  <a:srgbClr val="5D5D5D"/>
                </a:solidFill>
              </a:defRPr>
            </a:lvl2pPr>
            <a:lvl3pPr>
              <a:buFontTx/>
              <a:buBlip>
                <a:blip r:embed="rId3"/>
              </a:buBlip>
              <a:defRPr>
                <a:solidFill>
                  <a:srgbClr val="5D5D5D"/>
                </a:solidFill>
              </a:defRPr>
            </a:lvl3pPr>
            <a:lvl4pPr>
              <a:buFontTx/>
              <a:buBlip>
                <a:blip r:embed="rId3"/>
              </a:buBlip>
              <a:defRPr>
                <a:solidFill>
                  <a:srgbClr val="5D5D5D"/>
                </a:solidFill>
              </a:defRPr>
            </a:lvl4pPr>
            <a:lvl5pPr>
              <a:buFontTx/>
              <a:buBlip>
                <a:blip r:embed="rId3"/>
              </a:buBlip>
              <a:defRPr>
                <a:solidFill>
                  <a:srgbClr val="5D5D5D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4" name="Text Placeholder 3"/>
          <p:cNvSpPr/>
          <p:nvPr>
            <p:ph type="body" sz="quarter" idx="13"/>
          </p:nvPr>
        </p:nvSpPr>
        <p:spPr>
          <a:xfrm>
            <a:off x="3962396" y="2870200"/>
            <a:ext cx="6016635" cy="9382126"/>
          </a:xfrm>
          <a:prstGeom prst="rect">
            <a:avLst/>
          </a:prstGeom>
          <a:ln w="12700"/>
        </p:spPr>
        <p:txBody>
          <a:bodyPr/>
          <a:lstStyle/>
          <a:p>
            <a:pPr/>
          </a:p>
        </p:txBody>
      </p:sp>
      <p:sp>
        <p:nvSpPr>
          <p:cNvPr id="81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Εικόνα με λεζάντα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" name="Title Text"/>
          <p:cNvSpPr txBox="1"/>
          <p:nvPr>
            <p:ph type="title"/>
          </p:nvPr>
        </p:nvSpPr>
        <p:spPr>
          <a:xfrm>
            <a:off x="6632576" y="9601200"/>
            <a:ext cx="10972809" cy="1133476"/>
          </a:xfrm>
          <a:prstGeom prst="rect">
            <a:avLst/>
          </a:prstGeom>
        </p:spPr>
        <p:txBody>
          <a:bodyPr anchor="b"/>
          <a:lstStyle>
            <a:lvl1pPr algn="l" defTabSz="914400">
              <a:defRPr b="1" sz="4000">
                <a:solidFill>
                  <a:srgbClr val="2768AE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823" name="Picture Placeholder 2"/>
          <p:cNvSpPr/>
          <p:nvPr>
            <p:ph type="pic" sz="half" idx="13"/>
          </p:nvPr>
        </p:nvSpPr>
        <p:spPr>
          <a:xfrm>
            <a:off x="6632576" y="1225550"/>
            <a:ext cx="10972809" cy="8229600"/>
          </a:xfrm>
          <a:prstGeom prst="rect">
            <a:avLst/>
          </a:prstGeom>
          <a:ln w="12700"/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24" name="Body Level One…"/>
          <p:cNvSpPr txBox="1"/>
          <p:nvPr>
            <p:ph type="body" sz="quarter" idx="1"/>
          </p:nvPr>
        </p:nvSpPr>
        <p:spPr>
          <a:xfrm>
            <a:off x="6632576" y="10734674"/>
            <a:ext cx="10972809" cy="160974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600"/>
              </a:spcBef>
              <a:buSzTx/>
              <a:buFontTx/>
              <a:buNone/>
              <a:defRPr sz="2800">
                <a:solidFill>
                  <a:srgbClr val="5D5D5D"/>
                </a:solidFill>
              </a:defRPr>
            </a:lvl1pPr>
            <a:lvl2pPr marL="0" indent="0">
              <a:spcBef>
                <a:spcPts val="600"/>
              </a:spcBef>
              <a:buSzTx/>
              <a:buFontTx/>
              <a:buNone/>
              <a:defRPr sz="2800">
                <a:solidFill>
                  <a:srgbClr val="5D5D5D"/>
                </a:solidFill>
              </a:defRPr>
            </a:lvl2pPr>
            <a:lvl3pPr marL="0" indent="0">
              <a:spcBef>
                <a:spcPts val="600"/>
              </a:spcBef>
              <a:buSzTx/>
              <a:buFontTx/>
              <a:buNone/>
              <a:defRPr sz="2800">
                <a:solidFill>
                  <a:srgbClr val="5D5D5D"/>
                </a:solidFill>
              </a:defRPr>
            </a:lvl3pPr>
            <a:lvl4pPr marL="0" indent="0">
              <a:spcBef>
                <a:spcPts val="600"/>
              </a:spcBef>
              <a:buSzTx/>
              <a:buFontTx/>
              <a:buNone/>
              <a:defRPr sz="2800">
                <a:solidFill>
                  <a:srgbClr val="5D5D5D"/>
                </a:solidFill>
              </a:defRPr>
            </a:lvl4pPr>
            <a:lvl5pPr marL="0" indent="0">
              <a:spcBef>
                <a:spcPts val="600"/>
              </a:spcBef>
              <a:buSzTx/>
              <a:buFontTx/>
              <a:buNone/>
              <a:defRPr sz="2800">
                <a:solidFill>
                  <a:srgbClr val="5D5D5D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2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Τίτλος και Κατακόρυφο κείμενο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2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l" defTabSz="914400">
              <a:defRPr>
                <a:solidFill>
                  <a:srgbClr val="2768AE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833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FontTx/>
              <a:buBlip>
                <a:blip r:embed="rId3"/>
              </a:buBlip>
              <a:defRPr>
                <a:solidFill>
                  <a:srgbClr val="5D5D5D"/>
                </a:solidFill>
              </a:defRPr>
            </a:lvl1pPr>
            <a:lvl2pPr>
              <a:buFontTx/>
              <a:buBlip>
                <a:blip r:embed="rId3"/>
              </a:buBlip>
              <a:defRPr>
                <a:solidFill>
                  <a:srgbClr val="5D5D5D"/>
                </a:solidFill>
              </a:defRPr>
            </a:lvl2pPr>
            <a:lvl3pPr>
              <a:buFontTx/>
              <a:buBlip>
                <a:blip r:embed="rId3"/>
              </a:buBlip>
              <a:defRPr>
                <a:solidFill>
                  <a:srgbClr val="5D5D5D"/>
                </a:solidFill>
              </a:defRPr>
            </a:lvl3pPr>
            <a:lvl4pPr>
              <a:buFontTx/>
              <a:buBlip>
                <a:blip r:embed="rId3"/>
              </a:buBlip>
              <a:defRPr>
                <a:solidFill>
                  <a:srgbClr val="5D5D5D"/>
                </a:solidFill>
              </a:defRPr>
            </a:lvl4pPr>
            <a:lvl5pPr>
              <a:buFontTx/>
              <a:buBlip>
                <a:blip r:embed="rId3"/>
              </a:buBlip>
              <a:defRPr>
                <a:solidFill>
                  <a:srgbClr val="5D5D5D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3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Κατακόρυφος τίτλος και Κείμενο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1" name="Title Text"/>
          <p:cNvSpPr txBox="1"/>
          <p:nvPr>
            <p:ph type="title"/>
          </p:nvPr>
        </p:nvSpPr>
        <p:spPr>
          <a:xfrm>
            <a:off x="16306800" y="549276"/>
            <a:ext cx="4114800" cy="11703054"/>
          </a:xfrm>
          <a:prstGeom prst="rect">
            <a:avLst/>
          </a:prstGeom>
        </p:spPr>
        <p:txBody>
          <a:bodyPr/>
          <a:lstStyle>
            <a:lvl1pPr algn="l" defTabSz="914400">
              <a:defRPr>
                <a:solidFill>
                  <a:srgbClr val="2768AE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842" name="Body Level One…"/>
          <p:cNvSpPr txBox="1"/>
          <p:nvPr>
            <p:ph type="body" idx="1"/>
          </p:nvPr>
        </p:nvSpPr>
        <p:spPr>
          <a:xfrm>
            <a:off x="3962400" y="549276"/>
            <a:ext cx="12039600" cy="11703054"/>
          </a:xfrm>
          <a:prstGeom prst="rect">
            <a:avLst/>
          </a:prstGeom>
        </p:spPr>
        <p:txBody>
          <a:bodyPr/>
          <a:lstStyle>
            <a:lvl1pPr>
              <a:buFontTx/>
              <a:buBlip>
                <a:blip r:embed="rId3"/>
              </a:buBlip>
              <a:defRPr>
                <a:solidFill>
                  <a:srgbClr val="5D5D5D"/>
                </a:solidFill>
              </a:defRPr>
            </a:lvl1pPr>
            <a:lvl2pPr>
              <a:buFontTx/>
              <a:buBlip>
                <a:blip r:embed="rId3"/>
              </a:buBlip>
              <a:defRPr>
                <a:solidFill>
                  <a:srgbClr val="5D5D5D"/>
                </a:solidFill>
              </a:defRPr>
            </a:lvl2pPr>
            <a:lvl3pPr>
              <a:buFontTx/>
              <a:buBlip>
                <a:blip r:embed="rId3"/>
              </a:buBlip>
              <a:defRPr>
                <a:solidFill>
                  <a:srgbClr val="5D5D5D"/>
                </a:solidFill>
              </a:defRPr>
            </a:lvl3pPr>
            <a:lvl4pPr>
              <a:buFontTx/>
              <a:buBlip>
                <a:blip r:embed="rId3"/>
              </a:buBlip>
              <a:defRPr>
                <a:solidFill>
                  <a:srgbClr val="5D5D5D"/>
                </a:solidFill>
              </a:defRPr>
            </a:lvl4pPr>
            <a:lvl5pPr>
              <a:buFontTx/>
              <a:buBlip>
                <a:blip r:embed="rId3"/>
              </a:buBlip>
              <a:defRPr>
                <a:solidFill>
                  <a:srgbClr val="5D5D5D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4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Τίτλος και Αντικείμενο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l" defTabSz="685800">
              <a:defRPr sz="6600">
                <a:solidFill>
                  <a:srgbClr val="2768AE"/>
                </a:solidFill>
                <a:latin typeface="Maven Pro Regular"/>
                <a:ea typeface="Maven Pro Regular"/>
                <a:cs typeface="Maven Pro Regular"/>
                <a:sym typeface="Maven Pro Regular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851" name="Body Level One…"/>
          <p:cNvSpPr txBox="1"/>
          <p:nvPr>
            <p:ph type="body" idx="1"/>
          </p:nvPr>
        </p:nvSpPr>
        <p:spPr>
          <a:xfrm>
            <a:off x="3962400" y="3200404"/>
            <a:ext cx="16459200" cy="9051926"/>
          </a:xfrm>
          <a:prstGeom prst="rect">
            <a:avLst/>
          </a:prstGeom>
        </p:spPr>
        <p:txBody>
          <a:bodyPr/>
          <a:lstStyle>
            <a:lvl1pPr marL="514350" indent="-514350" defTabSz="1371600">
              <a:spcBef>
                <a:spcPts val="1000"/>
              </a:spcBef>
              <a:buFontTx/>
              <a:buBlip>
                <a:blip r:embed="rId3"/>
              </a:buBlip>
              <a:defRPr sz="4800">
                <a:solidFill>
                  <a:srgbClr val="5D5D5D"/>
                </a:solidFill>
              </a:defRPr>
            </a:lvl1pPr>
            <a:lvl2pPr marL="832754" indent="-489855" defTabSz="1371600">
              <a:spcBef>
                <a:spcPts val="1000"/>
              </a:spcBef>
              <a:buFontTx/>
              <a:buBlip>
                <a:blip r:embed="rId3"/>
              </a:buBlip>
              <a:defRPr sz="4800">
                <a:solidFill>
                  <a:srgbClr val="5D5D5D"/>
                </a:solidFill>
              </a:defRPr>
            </a:lvl2pPr>
            <a:lvl3pPr marL="1143000" indent="-457200" defTabSz="1371600">
              <a:spcBef>
                <a:spcPts val="1000"/>
              </a:spcBef>
              <a:buFontTx/>
              <a:buBlip>
                <a:blip r:embed="rId3"/>
              </a:buBlip>
              <a:defRPr sz="4800">
                <a:solidFill>
                  <a:srgbClr val="5D5D5D"/>
                </a:solidFill>
              </a:defRPr>
            </a:lvl3pPr>
            <a:lvl4pPr marL="1577338" indent="-548638" defTabSz="1371600">
              <a:spcBef>
                <a:spcPts val="1000"/>
              </a:spcBef>
              <a:buFontTx/>
              <a:buBlip>
                <a:blip r:embed="rId3"/>
              </a:buBlip>
              <a:defRPr sz="4800">
                <a:solidFill>
                  <a:srgbClr val="5D5D5D"/>
                </a:solidFill>
              </a:defRPr>
            </a:lvl4pPr>
            <a:lvl5pPr marL="1920238" indent="-548637" defTabSz="1371600">
              <a:spcBef>
                <a:spcPts val="1000"/>
              </a:spcBef>
              <a:buFontTx/>
              <a:buBlip>
                <a:blip r:embed="rId3"/>
              </a:buBlip>
              <a:defRPr sz="4800">
                <a:solidFill>
                  <a:srgbClr val="5D5D5D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2" name="Slide Number"/>
          <p:cNvSpPr txBox="1"/>
          <p:nvPr>
            <p:ph type="sldNum" sz="quarter" idx="2"/>
          </p:nvPr>
        </p:nvSpPr>
        <p:spPr>
          <a:xfrm>
            <a:off x="19994304" y="12846692"/>
            <a:ext cx="427298" cy="462273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Τίτλος και Αντικείμενο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9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l" defTabSz="685800">
              <a:defRPr sz="6600">
                <a:solidFill>
                  <a:srgbClr val="2768AE"/>
                </a:solidFill>
                <a:latin typeface="Maven Pro Regular"/>
                <a:ea typeface="Maven Pro Regular"/>
                <a:cs typeface="Maven Pro Regular"/>
                <a:sym typeface="Maven Pro Regular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860" name="Body Level One…"/>
          <p:cNvSpPr txBox="1"/>
          <p:nvPr>
            <p:ph type="body" idx="1"/>
          </p:nvPr>
        </p:nvSpPr>
        <p:spPr>
          <a:xfrm>
            <a:off x="3962400" y="3200404"/>
            <a:ext cx="16459200" cy="9051926"/>
          </a:xfrm>
          <a:prstGeom prst="rect">
            <a:avLst/>
          </a:prstGeom>
        </p:spPr>
        <p:txBody>
          <a:bodyPr/>
          <a:lstStyle>
            <a:lvl1pPr marL="514350" indent="-514350" defTabSz="1371600">
              <a:spcBef>
                <a:spcPts val="1000"/>
              </a:spcBef>
              <a:buFontTx/>
              <a:buBlip>
                <a:blip r:embed="rId3"/>
              </a:buBlip>
              <a:defRPr sz="4800">
                <a:solidFill>
                  <a:srgbClr val="5D5D5D"/>
                </a:solidFill>
              </a:defRPr>
            </a:lvl1pPr>
            <a:lvl2pPr marL="832754" indent="-489855" defTabSz="1371600">
              <a:spcBef>
                <a:spcPts val="1000"/>
              </a:spcBef>
              <a:buFontTx/>
              <a:buBlip>
                <a:blip r:embed="rId3"/>
              </a:buBlip>
              <a:defRPr sz="4800">
                <a:solidFill>
                  <a:srgbClr val="5D5D5D"/>
                </a:solidFill>
              </a:defRPr>
            </a:lvl2pPr>
            <a:lvl3pPr marL="1143000" indent="-457200" defTabSz="1371600">
              <a:spcBef>
                <a:spcPts val="1000"/>
              </a:spcBef>
              <a:buFontTx/>
              <a:buBlip>
                <a:blip r:embed="rId3"/>
              </a:buBlip>
              <a:defRPr sz="4800">
                <a:solidFill>
                  <a:srgbClr val="5D5D5D"/>
                </a:solidFill>
              </a:defRPr>
            </a:lvl3pPr>
            <a:lvl4pPr marL="1577338" indent="-548638" defTabSz="1371600">
              <a:spcBef>
                <a:spcPts val="1000"/>
              </a:spcBef>
              <a:buFontTx/>
              <a:buBlip>
                <a:blip r:embed="rId3"/>
              </a:buBlip>
              <a:defRPr sz="4800">
                <a:solidFill>
                  <a:srgbClr val="5D5D5D"/>
                </a:solidFill>
              </a:defRPr>
            </a:lvl4pPr>
            <a:lvl5pPr marL="1920238" indent="-548637" defTabSz="1371600">
              <a:spcBef>
                <a:spcPts val="1000"/>
              </a:spcBef>
              <a:buFontTx/>
              <a:buBlip>
                <a:blip r:embed="rId3"/>
              </a:buBlip>
              <a:defRPr sz="4800">
                <a:solidFill>
                  <a:srgbClr val="5D5D5D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61" name="Slide Number"/>
          <p:cNvSpPr txBox="1"/>
          <p:nvPr>
            <p:ph type="sldNum" sz="quarter" idx="2"/>
          </p:nvPr>
        </p:nvSpPr>
        <p:spPr>
          <a:xfrm>
            <a:off x="19994304" y="12846692"/>
            <a:ext cx="427298" cy="462273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8" name="Image 9" descr="Image 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0" y="10599794"/>
            <a:ext cx="18288000" cy="1414411"/>
          </a:xfrm>
          <a:prstGeom prst="rect">
            <a:avLst/>
          </a:prstGeom>
          <a:ln w="12700">
            <a:miter lim="400000"/>
          </a:ln>
        </p:spPr>
      </p:pic>
      <p:pic>
        <p:nvPicPr>
          <p:cNvPr id="869" name="Image 7" descr="Image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0" y="14029824"/>
            <a:ext cx="18288000" cy="1414411"/>
          </a:xfrm>
          <a:prstGeom prst="rect">
            <a:avLst/>
          </a:prstGeom>
          <a:ln w="12700">
            <a:miter lim="400000"/>
          </a:ln>
        </p:spPr>
      </p:pic>
      <p:sp>
        <p:nvSpPr>
          <p:cNvPr id="870" name="Title Text"/>
          <p:cNvSpPr txBox="1"/>
          <p:nvPr>
            <p:ph type="title"/>
          </p:nvPr>
        </p:nvSpPr>
        <p:spPr>
          <a:xfrm>
            <a:off x="3962400" y="2064740"/>
            <a:ext cx="16453708" cy="1410669"/>
          </a:xfrm>
          <a:prstGeom prst="rect">
            <a:avLst/>
          </a:prstGeom>
        </p:spPr>
        <p:txBody>
          <a:bodyPr/>
          <a:lstStyle>
            <a:lvl1pPr algn="l" defTabSz="2438400">
              <a:defRPr sz="120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871" name="Body Level One…"/>
          <p:cNvSpPr txBox="1"/>
          <p:nvPr>
            <p:ph type="body" sz="half" idx="1"/>
          </p:nvPr>
        </p:nvSpPr>
        <p:spPr>
          <a:xfrm>
            <a:off x="3962400" y="3702910"/>
            <a:ext cx="16459200" cy="6406290"/>
          </a:xfrm>
          <a:prstGeom prst="rect">
            <a:avLst/>
          </a:prstGeom>
        </p:spPr>
        <p:txBody>
          <a:bodyPr/>
          <a:lstStyle>
            <a:lvl1pPr marL="1255776" indent="-1219200" defTabSz="2438400">
              <a:spcBef>
                <a:spcPts val="1800"/>
              </a:spcBef>
              <a:buClr>
                <a:srgbClr val="0055A0"/>
              </a:buClr>
              <a:buSzPct val="80000"/>
              <a:defRPr sz="80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54823" indent="-1406768" defTabSz="2438400">
              <a:spcBef>
                <a:spcPts val="1800"/>
              </a:spcBef>
              <a:buClr>
                <a:srgbClr val="0055A0"/>
              </a:buClr>
              <a:buSzPct val="90000"/>
              <a:buChar char="•"/>
              <a:defRPr sz="80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92808" indent="-1143000" defTabSz="2438400">
              <a:spcBef>
                <a:spcPts val="1800"/>
              </a:spcBef>
              <a:buClr>
                <a:srgbClr val="0055A0"/>
              </a:buClr>
              <a:buSzPct val="85000"/>
              <a:defRPr sz="80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14016" indent="-1371600" defTabSz="2438400">
              <a:spcBef>
                <a:spcPts val="1800"/>
              </a:spcBef>
              <a:buClr>
                <a:srgbClr val="0055A0"/>
              </a:buClr>
              <a:buSzPct val="90000"/>
              <a:buChar char="•"/>
              <a:defRPr sz="80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679192" indent="-1371600" defTabSz="2438400">
              <a:spcBef>
                <a:spcPts val="1800"/>
              </a:spcBef>
              <a:buClr>
                <a:srgbClr val="0055A0"/>
              </a:buClr>
              <a:buChar char="•"/>
              <a:defRPr sz="800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72" name="Slide Number"/>
          <p:cNvSpPr txBox="1"/>
          <p:nvPr>
            <p:ph type="sldNum" sz="quarter" idx="2"/>
          </p:nvPr>
        </p:nvSpPr>
        <p:spPr>
          <a:xfrm>
            <a:off x="19773988" y="11203130"/>
            <a:ext cx="647614" cy="639478"/>
          </a:xfrm>
          <a:prstGeom prst="rect">
            <a:avLst/>
          </a:prstGeom>
        </p:spPr>
        <p:txBody>
          <a:bodyPr/>
          <a:lstStyle>
            <a:lvl1pPr defTabSz="2438400">
              <a:defRPr sz="3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19.xml"/><Relationship Id="rId21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1.xml"/><Relationship Id="rId23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23.xml"/><Relationship Id="rId25" Type="http://schemas.openxmlformats.org/officeDocument/2006/relationships/slideLayout" Target="../slideLayouts/slideLayout24.xml"/><Relationship Id="rId26" Type="http://schemas.openxmlformats.org/officeDocument/2006/relationships/slideLayout" Target="../slideLayouts/slideLayout25.xml"/><Relationship Id="rId27" Type="http://schemas.openxmlformats.org/officeDocument/2006/relationships/slideLayout" Target="../slideLayouts/slideLayout26.xml"/><Relationship Id="rId28" Type="http://schemas.openxmlformats.org/officeDocument/2006/relationships/slideLayout" Target="../slideLayouts/slideLayout27.xml"/><Relationship Id="rId29" Type="http://schemas.openxmlformats.org/officeDocument/2006/relationships/slideLayout" Target="../slideLayouts/slideLayout28.xml"/><Relationship Id="rId30" Type="http://schemas.openxmlformats.org/officeDocument/2006/relationships/slideLayout" Target="../slideLayouts/slideLayout29.xml"/><Relationship Id="rId31" Type="http://schemas.openxmlformats.org/officeDocument/2006/relationships/slideLayout" Target="../slideLayouts/slideLayout30.xml"/><Relationship Id="rId32" Type="http://schemas.openxmlformats.org/officeDocument/2006/relationships/slideLayout" Target="../slideLayouts/slideLayout31.xml"/><Relationship Id="rId33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33.xml"/><Relationship Id="rId35" Type="http://schemas.openxmlformats.org/officeDocument/2006/relationships/slideLayout" Target="../slideLayouts/slideLayout34.xml"/><Relationship Id="rId36" Type="http://schemas.openxmlformats.org/officeDocument/2006/relationships/slideLayout" Target="../slideLayouts/slideLayout35.xml"/><Relationship Id="rId37" Type="http://schemas.openxmlformats.org/officeDocument/2006/relationships/slideLayout" Target="../slideLayouts/slideLayout36.xml"/><Relationship Id="rId38" Type="http://schemas.openxmlformats.org/officeDocument/2006/relationships/slideLayout" Target="../slideLayouts/slideLayout37.xml"/><Relationship Id="rId39" Type="http://schemas.openxmlformats.org/officeDocument/2006/relationships/slideLayout" Target="../slideLayouts/slideLayout38.xml"/><Relationship Id="rId40" Type="http://schemas.openxmlformats.org/officeDocument/2006/relationships/slideLayout" Target="../slideLayouts/slideLayout39.xml"/><Relationship Id="rId41" Type="http://schemas.openxmlformats.org/officeDocument/2006/relationships/slideLayout" Target="../slideLayouts/slideLayout40.xml"/><Relationship Id="rId42" Type="http://schemas.openxmlformats.org/officeDocument/2006/relationships/slideLayout" Target="../slideLayouts/slideLayout41.xml"/><Relationship Id="rId43" Type="http://schemas.openxmlformats.org/officeDocument/2006/relationships/slideLayout" Target="../slideLayouts/slideLayout42.xml"/><Relationship Id="rId44" Type="http://schemas.openxmlformats.org/officeDocument/2006/relationships/slideLayout" Target="../slideLayouts/slideLayout43.xml"/><Relationship Id="rId45" Type="http://schemas.openxmlformats.org/officeDocument/2006/relationships/slideLayout" Target="../slideLayouts/slideLayout44.xml"/><Relationship Id="rId46" Type="http://schemas.openxmlformats.org/officeDocument/2006/relationships/slideLayout" Target="../slideLayouts/slideLayout45.xml"/><Relationship Id="rId47" Type="http://schemas.openxmlformats.org/officeDocument/2006/relationships/slideLayout" Target="../slideLayouts/slideLayout46.xml"/><Relationship Id="rId48" Type="http://schemas.openxmlformats.org/officeDocument/2006/relationships/slideLayout" Target="../slideLayouts/slideLayout47.xml"/><Relationship Id="rId49" Type="http://schemas.openxmlformats.org/officeDocument/2006/relationships/slideLayout" Target="../slideLayouts/slideLayout48.xml"/><Relationship Id="rId50" Type="http://schemas.openxmlformats.org/officeDocument/2006/relationships/slideLayout" Target="../slideLayouts/slideLayout49.xml"/><Relationship Id="rId51" Type="http://schemas.openxmlformats.org/officeDocument/2006/relationships/slideLayout" Target="../slideLayouts/slideLayout50.xml"/><Relationship Id="rId52" Type="http://schemas.openxmlformats.org/officeDocument/2006/relationships/slideLayout" Target="../slideLayouts/slideLayout51.xml"/><Relationship Id="rId53" Type="http://schemas.openxmlformats.org/officeDocument/2006/relationships/slideLayout" Target="../slideLayouts/slideLayout52.xml"/><Relationship Id="rId54" Type="http://schemas.openxmlformats.org/officeDocument/2006/relationships/slideLayout" Target="../slideLayouts/slideLayout53.xml"/><Relationship Id="rId55" Type="http://schemas.openxmlformats.org/officeDocument/2006/relationships/slideLayout" Target="../slideLayouts/slideLayout54.xml"/><Relationship Id="rId56" Type="http://schemas.openxmlformats.org/officeDocument/2006/relationships/slideLayout" Target="../slideLayouts/slideLayout55.xml"/><Relationship Id="rId57" Type="http://schemas.openxmlformats.org/officeDocument/2006/relationships/slideLayout" Target="../slideLayouts/slideLayout56.xml"/><Relationship Id="rId58" Type="http://schemas.openxmlformats.org/officeDocument/2006/relationships/slideLayout" Target="../slideLayouts/slideLayout57.xml"/><Relationship Id="rId59" Type="http://schemas.openxmlformats.org/officeDocument/2006/relationships/slideLayout" Target="../slideLayouts/slideLayout58.xml"/><Relationship Id="rId60" Type="http://schemas.openxmlformats.org/officeDocument/2006/relationships/slideLayout" Target="../slideLayouts/slideLayout59.xml"/><Relationship Id="rId61" Type="http://schemas.openxmlformats.org/officeDocument/2006/relationships/slideLayout" Target="../slideLayouts/slideLayout60.xml"/><Relationship Id="rId62" Type="http://schemas.openxmlformats.org/officeDocument/2006/relationships/slideLayout" Target="../slideLayouts/slideLayout61.xml"/><Relationship Id="rId63" Type="http://schemas.openxmlformats.org/officeDocument/2006/relationships/slideLayout" Target="../slideLayouts/slideLayout62.xml"/><Relationship Id="rId64" Type="http://schemas.openxmlformats.org/officeDocument/2006/relationships/slideLayout" Target="../slideLayouts/slideLayout63.xml"/><Relationship Id="rId65" Type="http://schemas.openxmlformats.org/officeDocument/2006/relationships/slideLayout" Target="../slideLayouts/slideLayout64.xml"/><Relationship Id="rId66" Type="http://schemas.openxmlformats.org/officeDocument/2006/relationships/slideLayout" Target="../slideLayouts/slideLayout65.xml"/><Relationship Id="rId67" Type="http://schemas.openxmlformats.org/officeDocument/2006/relationships/slideLayout" Target="../slideLayouts/slideLayout66.xml"/><Relationship Id="rId68" Type="http://schemas.openxmlformats.org/officeDocument/2006/relationships/slideLayout" Target="../slideLayouts/slideLayout67.xml"/><Relationship Id="rId69" Type="http://schemas.openxmlformats.org/officeDocument/2006/relationships/slideLayout" Target="../slideLayouts/slideLayout68.xml"/><Relationship Id="rId70" Type="http://schemas.openxmlformats.org/officeDocument/2006/relationships/slideLayout" Target="../slideLayouts/slideLayout69.xml"/><Relationship Id="rId71" Type="http://schemas.openxmlformats.org/officeDocument/2006/relationships/slideLayout" Target="../slideLayouts/slideLayout70.xml"/><Relationship Id="rId72" Type="http://schemas.openxmlformats.org/officeDocument/2006/relationships/slideLayout" Target="../slideLayouts/slideLayout71.xml"/><Relationship Id="rId73" Type="http://schemas.openxmlformats.org/officeDocument/2006/relationships/slideLayout" Target="../slideLayouts/slideLayout72.xml"/><Relationship Id="rId74" Type="http://schemas.openxmlformats.org/officeDocument/2006/relationships/slideLayout" Target="../slideLayouts/slideLayout73.xml"/><Relationship Id="rId75" Type="http://schemas.openxmlformats.org/officeDocument/2006/relationships/slideLayout" Target="../slideLayouts/slideLayout74.xml"/><Relationship Id="rId76" Type="http://schemas.openxmlformats.org/officeDocument/2006/relationships/slideLayout" Target="../slideLayouts/slideLayout75.xml"/><Relationship Id="rId77" Type="http://schemas.openxmlformats.org/officeDocument/2006/relationships/slideLayout" Target="../slideLayouts/slideLayout76.xml"/><Relationship Id="rId78" Type="http://schemas.openxmlformats.org/officeDocument/2006/relationships/slideLayout" Target="../slideLayouts/slideLayout77.xml"/><Relationship Id="rId79" Type="http://schemas.openxmlformats.org/officeDocument/2006/relationships/slideLayout" Target="../slideLayouts/slideLayout78.xml"/><Relationship Id="rId80" Type="http://schemas.openxmlformats.org/officeDocument/2006/relationships/slideLayout" Target="../slideLayouts/slideLayout79.xml"/><Relationship Id="rId81" Type="http://schemas.openxmlformats.org/officeDocument/2006/relationships/slideLayout" Target="../slideLayouts/slideLayout80.xml"/><Relationship Id="rId82" Type="http://schemas.openxmlformats.org/officeDocument/2006/relationships/slideLayout" Target="../slideLayouts/slideLayout81.xml"/><Relationship Id="rId83" Type="http://schemas.openxmlformats.org/officeDocument/2006/relationships/slideLayout" Target="../slideLayouts/slideLayout82.xml"/><Relationship Id="rId84" Type="http://schemas.openxmlformats.org/officeDocument/2006/relationships/slideLayout" Target="../slideLayouts/slideLayout83.xml"/><Relationship Id="rId85" Type="http://schemas.openxmlformats.org/officeDocument/2006/relationships/slideLayout" Target="../slideLayouts/slideLayout84.xml"/><Relationship Id="rId86" Type="http://schemas.openxmlformats.org/officeDocument/2006/relationships/slideLayout" Target="../slideLayouts/slideLayout85.xml"/><Relationship Id="rId87" Type="http://schemas.openxmlformats.org/officeDocument/2006/relationships/slideLayout" Target="../slideLayouts/slideLayout86.xml"/><Relationship Id="rId88" Type="http://schemas.openxmlformats.org/officeDocument/2006/relationships/slideLayout" Target="../slideLayouts/slideLayout87.xml"/><Relationship Id="rId89" Type="http://schemas.openxmlformats.org/officeDocument/2006/relationships/slideLayout" Target="../slideLayouts/slideLayout88.xml"/><Relationship Id="rId90" Type="http://schemas.openxmlformats.org/officeDocument/2006/relationships/slideLayout" Target="../slideLayouts/slideLayout89.xml"/><Relationship Id="rId91" Type="http://schemas.openxmlformats.org/officeDocument/2006/relationships/slideLayout" Target="../slideLayouts/slideLayout90.xml"/><Relationship Id="rId92" Type="http://schemas.openxmlformats.org/officeDocument/2006/relationships/slideLayout" Target="../slideLayouts/slideLayout91.xml"/><Relationship Id="rId93" Type="http://schemas.openxmlformats.org/officeDocument/2006/relationships/slideLayout" Target="../slideLayouts/slideLayout92.xml"/><Relationship Id="rId94" Type="http://schemas.openxmlformats.org/officeDocument/2006/relationships/slideLayout" Target="../slideLayouts/slideLayout93.xml"/><Relationship Id="rId95" Type="http://schemas.openxmlformats.org/officeDocument/2006/relationships/slideLayout" Target="../slideLayouts/slideLayout94.xml"/><Relationship Id="rId96" Type="http://schemas.openxmlformats.org/officeDocument/2006/relationships/slideLayout" Target="../slideLayouts/slideLayout95.xml"/><Relationship Id="rId97" Type="http://schemas.openxmlformats.org/officeDocument/2006/relationships/slideLayout" Target="../slideLayouts/slideLayout96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3962400" y="549276"/>
            <a:ext cx="16459200" cy="2286002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6" tIns="91436" rIns="91436" bIns="91436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3962400" y="3200400"/>
            <a:ext cx="16459200" cy="9051926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6" tIns="91436" rIns="91436" bIns="91436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9917062" y="12802239"/>
            <a:ext cx="504540" cy="551173"/>
          </a:xfrm>
          <a:prstGeom prst="rect">
            <a:avLst/>
          </a:prstGeom>
          <a:ln w="25400">
            <a:miter lim="400000"/>
          </a:ln>
        </p:spPr>
        <p:txBody>
          <a:bodyPr wrap="none" lIns="91436" tIns="91436" rIns="91436" bIns="91436" anchor="ctr">
            <a:spAutoFit/>
          </a:bodyPr>
          <a:lstStyle>
            <a:lvl1pPr algn="r">
              <a:defRPr sz="240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  <p:sldLayoutId id="2147483683" r:id="rId36"/>
    <p:sldLayoutId id="2147483684" r:id="rId37"/>
    <p:sldLayoutId id="2147483685" r:id="rId38"/>
    <p:sldLayoutId id="2147483686" r:id="rId39"/>
    <p:sldLayoutId id="2147483687" r:id="rId40"/>
    <p:sldLayoutId id="2147483688" r:id="rId41"/>
    <p:sldLayoutId id="2147483689" r:id="rId42"/>
    <p:sldLayoutId id="2147483690" r:id="rId43"/>
    <p:sldLayoutId id="2147483691" r:id="rId44"/>
    <p:sldLayoutId id="2147483692" r:id="rId45"/>
    <p:sldLayoutId id="2147483693" r:id="rId46"/>
    <p:sldLayoutId id="2147483694" r:id="rId47"/>
    <p:sldLayoutId id="2147483695" r:id="rId48"/>
    <p:sldLayoutId id="2147483696" r:id="rId49"/>
    <p:sldLayoutId id="2147483697" r:id="rId50"/>
    <p:sldLayoutId id="2147483698" r:id="rId51"/>
    <p:sldLayoutId id="2147483699" r:id="rId52"/>
    <p:sldLayoutId id="2147483700" r:id="rId53"/>
    <p:sldLayoutId id="2147483701" r:id="rId54"/>
    <p:sldLayoutId id="2147483702" r:id="rId55"/>
    <p:sldLayoutId id="2147483703" r:id="rId56"/>
    <p:sldLayoutId id="2147483704" r:id="rId57"/>
    <p:sldLayoutId id="2147483705" r:id="rId58"/>
    <p:sldLayoutId id="2147483706" r:id="rId59"/>
    <p:sldLayoutId id="2147483707" r:id="rId60"/>
    <p:sldLayoutId id="2147483708" r:id="rId61"/>
    <p:sldLayoutId id="2147483709" r:id="rId62"/>
    <p:sldLayoutId id="2147483710" r:id="rId63"/>
    <p:sldLayoutId id="2147483711" r:id="rId64"/>
    <p:sldLayoutId id="2147483712" r:id="rId65"/>
    <p:sldLayoutId id="2147483713" r:id="rId66"/>
    <p:sldLayoutId id="2147483714" r:id="rId67"/>
    <p:sldLayoutId id="2147483715" r:id="rId68"/>
    <p:sldLayoutId id="2147483716" r:id="rId69"/>
    <p:sldLayoutId id="2147483717" r:id="rId70"/>
    <p:sldLayoutId id="2147483718" r:id="rId71"/>
    <p:sldLayoutId id="2147483719" r:id="rId72"/>
    <p:sldLayoutId id="2147483720" r:id="rId73"/>
    <p:sldLayoutId id="2147483721" r:id="rId74"/>
    <p:sldLayoutId id="2147483722" r:id="rId75"/>
    <p:sldLayoutId id="2147483723" r:id="rId76"/>
    <p:sldLayoutId id="2147483724" r:id="rId77"/>
    <p:sldLayoutId id="2147483725" r:id="rId78"/>
    <p:sldLayoutId id="2147483726" r:id="rId79"/>
    <p:sldLayoutId id="2147483727" r:id="rId80"/>
    <p:sldLayoutId id="2147483728" r:id="rId81"/>
    <p:sldLayoutId id="2147483729" r:id="rId82"/>
    <p:sldLayoutId id="2147483730" r:id="rId83"/>
    <p:sldLayoutId id="2147483731" r:id="rId84"/>
    <p:sldLayoutId id="2147483732" r:id="rId85"/>
    <p:sldLayoutId id="2147483733" r:id="rId86"/>
    <p:sldLayoutId id="2147483734" r:id="rId87"/>
    <p:sldLayoutId id="2147483735" r:id="rId88"/>
    <p:sldLayoutId id="2147483736" r:id="rId89"/>
    <p:sldLayoutId id="2147483737" r:id="rId90"/>
    <p:sldLayoutId id="2147483738" r:id="rId91"/>
    <p:sldLayoutId id="2147483739" r:id="rId92"/>
    <p:sldLayoutId id="2147483740" r:id="rId93"/>
    <p:sldLayoutId id="2147483741" r:id="rId94"/>
    <p:sldLayoutId id="2147483742" r:id="rId95"/>
    <p:sldLayoutId id="2147483743" r:id="rId96"/>
    <p:sldLayoutId id="2147483744" r:id="rId97"/>
  </p:sldLayoutIdLst>
  <p:transition xmlns:p14="http://schemas.microsoft.com/office/powerpoint/2010/main" spd="med" advClick="1"/>
  <p:txStyles>
    <p:titleStyle>
      <a:lvl1pPr marL="0" marR="0" indent="0" algn="ct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ct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ct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ct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ct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ct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ct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ct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ct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titleStyle>
    <p:bodyStyle>
      <a:lvl1pPr marL="685800" marR="0" indent="-685800" algn="l" defTabSz="1828800" rtl="0" latinLnBrk="0">
        <a:lnSpc>
          <a:spcPct val="100000"/>
        </a:lnSpc>
        <a:spcBef>
          <a:spcPts val="14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6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1110342" marR="0" indent="-653142" algn="l" defTabSz="1828800" rtl="0" latinLnBrk="0">
        <a:lnSpc>
          <a:spcPct val="100000"/>
        </a:lnSpc>
        <a:spcBef>
          <a:spcPts val="1400"/>
        </a:spcBef>
        <a:spcAft>
          <a:spcPts val="0"/>
        </a:spcAft>
        <a:buClrTx/>
        <a:buSzPct val="100000"/>
        <a:buFont typeface="Arial"/>
        <a:buChar char="–"/>
        <a:tabLst/>
        <a:defRPr b="0" baseline="0" cap="none" i="0" spc="0" strike="noStrike" sz="6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524000" marR="0" indent="-609600" algn="l" defTabSz="1828800" rtl="0" latinLnBrk="0">
        <a:lnSpc>
          <a:spcPct val="100000"/>
        </a:lnSpc>
        <a:spcBef>
          <a:spcPts val="14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6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2103120" marR="0" indent="-731520" algn="l" defTabSz="1828800" rtl="0" latinLnBrk="0">
        <a:lnSpc>
          <a:spcPct val="100000"/>
        </a:lnSpc>
        <a:spcBef>
          <a:spcPts val="1400"/>
        </a:spcBef>
        <a:spcAft>
          <a:spcPts val="0"/>
        </a:spcAft>
        <a:buClrTx/>
        <a:buSzPct val="100000"/>
        <a:buFont typeface="Arial"/>
        <a:buChar char="–"/>
        <a:tabLst/>
        <a:defRPr b="0" baseline="0" cap="none" i="0" spc="0" strike="noStrike" sz="6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560320" marR="0" indent="-731520" algn="l" defTabSz="1828800" rtl="0" latinLnBrk="0">
        <a:lnSpc>
          <a:spcPct val="100000"/>
        </a:lnSpc>
        <a:spcBef>
          <a:spcPts val="1400"/>
        </a:spcBef>
        <a:spcAft>
          <a:spcPts val="0"/>
        </a:spcAft>
        <a:buClrTx/>
        <a:buSzPct val="100000"/>
        <a:buFont typeface="Arial"/>
        <a:buChar char="»"/>
        <a:tabLst/>
        <a:defRPr b="0" baseline="0" cap="none" i="0" spc="0" strike="noStrike" sz="6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3017520" marR="0" indent="-731520" algn="l" defTabSz="1828800" rtl="0" latinLnBrk="0">
        <a:lnSpc>
          <a:spcPct val="100000"/>
        </a:lnSpc>
        <a:spcBef>
          <a:spcPts val="14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6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474720" marR="0" indent="-731520" algn="l" defTabSz="1828800" rtl="0" latinLnBrk="0">
        <a:lnSpc>
          <a:spcPct val="100000"/>
        </a:lnSpc>
        <a:spcBef>
          <a:spcPts val="14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6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931918" marR="0" indent="-731518" algn="l" defTabSz="1828800" rtl="0" latinLnBrk="0">
        <a:lnSpc>
          <a:spcPct val="100000"/>
        </a:lnSpc>
        <a:spcBef>
          <a:spcPts val="14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6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389118" marR="0" indent="-731518" algn="l" defTabSz="1828800" rtl="0" latinLnBrk="0">
        <a:lnSpc>
          <a:spcPct val="100000"/>
        </a:lnSpc>
        <a:spcBef>
          <a:spcPts val="14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6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0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image" Target="../media/image3.jpeg"/><Relationship Id="rId3" Type="http://schemas.openxmlformats.org/officeDocument/2006/relationships/image" Target="../media/image3.gif"/><Relationship Id="rId4" Type="http://schemas.openxmlformats.org/officeDocument/2006/relationships/image" Target="../media/image7.jpe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image" Target="../media/image3.jpeg"/><Relationship Id="rId3" Type="http://schemas.openxmlformats.org/officeDocument/2006/relationships/image" Target="../media/image26.png"/><Relationship Id="rId4" Type="http://schemas.openxmlformats.org/officeDocument/2006/relationships/image" Target="../media/image9.jpeg"/><Relationship Id="rId5" Type="http://schemas.openxmlformats.org/officeDocument/2006/relationships/image" Target="../media/image27.png"/><Relationship Id="rId6" Type="http://schemas.openxmlformats.org/officeDocument/2006/relationships/image" Target="../media/image28.png"/><Relationship Id="rId7" Type="http://schemas.openxmlformats.org/officeDocument/2006/relationships/image" Target="../media/image10.jpeg"/><Relationship Id="rId8" Type="http://schemas.openxmlformats.org/officeDocument/2006/relationships/image" Target="../media/image29.png"/><Relationship Id="rId9" Type="http://schemas.openxmlformats.org/officeDocument/2006/relationships/image" Target="../media/image30.png"/><Relationship Id="rId10" Type="http://schemas.openxmlformats.org/officeDocument/2006/relationships/image" Target="../media/image31.png"/><Relationship Id="rId11" Type="http://schemas.openxmlformats.org/officeDocument/2006/relationships/image" Target="../media/image32.png"/><Relationship Id="rId12" Type="http://schemas.openxmlformats.org/officeDocument/2006/relationships/image" Target="../media/image11.jpeg"/><Relationship Id="rId13" Type="http://schemas.openxmlformats.org/officeDocument/2006/relationships/image" Target="../media/image3.gif"/><Relationship Id="rId14" Type="http://schemas.openxmlformats.org/officeDocument/2006/relationships/image" Target="../media/image7.jpeg"/><Relationship Id="rId15" Type="http://schemas.openxmlformats.org/officeDocument/2006/relationships/image" Target="../media/image12.jpe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5.xml"/><Relationship Id="rId2" Type="http://schemas.openxmlformats.org/officeDocument/2006/relationships/image" Target="../media/image3.gif"/><Relationship Id="rId3" Type="http://schemas.openxmlformats.org/officeDocument/2006/relationships/image" Target="../media/image3.jpeg"/><Relationship Id="rId4" Type="http://schemas.openxmlformats.org/officeDocument/2006/relationships/hyperlink" Target="https://indico.cern.ch/event/587955/contributions/2937198/" TargetMode="External"/><Relationship Id="rId5" Type="http://schemas.openxmlformats.org/officeDocument/2006/relationships/hyperlink" Target="https://indico.cern.ch/event/587955/contributions/2937900/" TargetMode="External"/><Relationship Id="rId6" Type="http://schemas.openxmlformats.org/officeDocument/2006/relationships/hyperlink" Target="https://www.openstack.org/summit/vancouver-2018/summit-schedule/events/20768/cern-experiences-with-multi-cloud-federated-kubernetes" TargetMode="External"/><Relationship Id="rId7" Type="http://schemas.openxmlformats.org/officeDocument/2006/relationships/hyperlink" Target="https://indico.cern.ch/event/587955/contributions/2937060/" TargetMode="External"/><Relationship Id="rId8" Type="http://schemas.openxmlformats.org/officeDocument/2006/relationships/hyperlink" Target="https://indico.cern.ch/event/727193/contributions/3039091/attachments/1667076/2674030/TotemTest_HNSciCloud.pdf" TargetMode="External"/><Relationship Id="rId9" Type="http://schemas.openxmlformats.org/officeDocument/2006/relationships/hyperlink" Target="https://indico.cern.ch/event/587955/contributions/2937595/" TargetMode="External"/><Relationship Id="rId10" Type="http://schemas.openxmlformats.org/officeDocument/2006/relationships/hyperlink" Target="https://indico.cern.ch/event/587955/contributions/2937513/" TargetMode="External"/><Relationship Id="rId11" Type="http://schemas.openxmlformats.org/officeDocument/2006/relationships/image" Target="../media/image13.jpeg"/><Relationship Id="rId12" Type="http://schemas.openxmlformats.org/officeDocument/2006/relationships/image" Target="../media/image33.png"/><Relationship Id="rId13" Type="http://schemas.openxmlformats.org/officeDocument/2006/relationships/image" Target="../media/image34.png"/><Relationship Id="rId14" Type="http://schemas.openxmlformats.org/officeDocument/2006/relationships/image" Target="../media/image35.png"/><Relationship Id="rId15" Type="http://schemas.openxmlformats.org/officeDocument/2006/relationships/image" Target="../media/image36.png"/><Relationship Id="rId16" Type="http://schemas.openxmlformats.org/officeDocument/2006/relationships/image" Target="../media/image14.jpeg"/><Relationship Id="rId17" Type="http://schemas.openxmlformats.org/officeDocument/2006/relationships/image" Target="../media/image15.jpeg"/><Relationship Id="rId18" Type="http://schemas.openxmlformats.org/officeDocument/2006/relationships/image" Target="../media/image7.jpe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5.xml"/><Relationship Id="rId2" Type="http://schemas.openxmlformats.org/officeDocument/2006/relationships/image" Target="../media/image3.gif"/><Relationship Id="rId3" Type="http://schemas.openxmlformats.org/officeDocument/2006/relationships/image" Target="../media/image3.jpeg"/><Relationship Id="rId4" Type="http://schemas.openxmlformats.org/officeDocument/2006/relationships/hyperlink" Target="https://www.hnscicloud.eu/the-hnscicloud-adopter-group" TargetMode="External"/><Relationship Id="rId5" Type="http://schemas.openxmlformats.org/officeDocument/2006/relationships/image" Target="../media/image1.tif"/><Relationship Id="rId6" Type="http://schemas.openxmlformats.org/officeDocument/2006/relationships/image" Target="../media/image2.tif"/><Relationship Id="rId7" Type="http://schemas.openxmlformats.org/officeDocument/2006/relationships/image" Target="../media/image3.tif"/><Relationship Id="rId8" Type="http://schemas.openxmlformats.org/officeDocument/2006/relationships/image" Target="../media/image4.tif"/><Relationship Id="rId9" Type="http://schemas.openxmlformats.org/officeDocument/2006/relationships/image" Target="../media/image37.png"/><Relationship Id="rId10" Type="http://schemas.openxmlformats.org/officeDocument/2006/relationships/image" Target="../media/image5.tif"/><Relationship Id="rId11" Type="http://schemas.openxmlformats.org/officeDocument/2006/relationships/image" Target="../media/image6.tif"/><Relationship Id="rId12" Type="http://schemas.openxmlformats.org/officeDocument/2006/relationships/image" Target="../media/image38.png"/><Relationship Id="rId13" Type="http://schemas.openxmlformats.org/officeDocument/2006/relationships/image" Target="../media/image39.png"/><Relationship Id="rId14" Type="http://schemas.openxmlformats.org/officeDocument/2006/relationships/image" Target="../media/image4.gif"/><Relationship Id="rId15" Type="http://schemas.openxmlformats.org/officeDocument/2006/relationships/image" Target="../media/image7.jpe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4.xml"/><Relationship Id="rId2" Type="http://schemas.openxmlformats.org/officeDocument/2006/relationships/image" Target="../media/image3.gif"/><Relationship Id="rId3" Type="http://schemas.openxmlformats.org/officeDocument/2006/relationships/image" Target="../media/image3.jpeg"/><Relationship Id="rId4" Type="http://schemas.openxmlformats.org/officeDocument/2006/relationships/image" Target="../media/image40.png"/><Relationship Id="rId5" Type="http://schemas.openxmlformats.org/officeDocument/2006/relationships/image" Target="../media/image7.jpe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4.xml"/><Relationship Id="rId2" Type="http://schemas.openxmlformats.org/officeDocument/2006/relationships/image" Target="../media/image3.gif"/><Relationship Id="rId3" Type="http://schemas.openxmlformats.org/officeDocument/2006/relationships/image" Target="../media/image3.jpeg"/><Relationship Id="rId4" Type="http://schemas.openxmlformats.org/officeDocument/2006/relationships/image" Target="../media/image41.png"/><Relationship Id="rId5" Type="http://schemas.openxmlformats.org/officeDocument/2006/relationships/image" Target="../media/image7.jpe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4.xml"/><Relationship Id="rId2" Type="http://schemas.openxmlformats.org/officeDocument/2006/relationships/image" Target="../media/image3.gif"/><Relationship Id="rId3" Type="http://schemas.openxmlformats.org/officeDocument/2006/relationships/image" Target="../media/image3.jpeg"/><Relationship Id="rId4" Type="http://schemas.openxmlformats.org/officeDocument/2006/relationships/image" Target="../media/image42.png"/><Relationship Id="rId5" Type="http://schemas.openxmlformats.org/officeDocument/2006/relationships/image" Target="../media/image7.jpe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5.xml"/><Relationship Id="rId2" Type="http://schemas.openxmlformats.org/officeDocument/2006/relationships/image" Target="../media/image43.png"/><Relationship Id="rId3" Type="http://schemas.openxmlformats.org/officeDocument/2006/relationships/image" Target="../media/image3.gif"/><Relationship Id="rId4" Type="http://schemas.openxmlformats.org/officeDocument/2006/relationships/image" Target="../media/image7.jpe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3.gif"/><Relationship Id="rId7" Type="http://schemas.openxmlformats.org/officeDocument/2006/relationships/image" Target="../media/image16.png"/><Relationship Id="rId8" Type="http://schemas.openxmlformats.org/officeDocument/2006/relationships/image" Target="../media/image17.png"/><Relationship Id="rId9" Type="http://schemas.openxmlformats.org/officeDocument/2006/relationships/image" Target="../media/image18.png"/><Relationship Id="rId10" Type="http://schemas.openxmlformats.org/officeDocument/2006/relationships/image" Target="../media/image19.png"/><Relationship Id="rId11" Type="http://schemas.openxmlformats.org/officeDocument/2006/relationships/image" Target="../media/image20.png"/><Relationship Id="rId12" Type="http://schemas.openxmlformats.org/officeDocument/2006/relationships/image" Target="../media/image21.png"/><Relationship Id="rId13" Type="http://schemas.openxmlformats.org/officeDocument/2006/relationships/image" Target="../media/image7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9.xml"/><Relationship Id="rId2" Type="http://schemas.openxmlformats.org/officeDocument/2006/relationships/image" Target="../media/image8.png"/><Relationship Id="rId3" Type="http://schemas.openxmlformats.org/officeDocument/2006/relationships/image" Target="../media/image6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9.xml"/><Relationship Id="rId2" Type="http://schemas.openxmlformats.org/officeDocument/2006/relationships/image" Target="../media/image3.gif"/><Relationship Id="rId3" Type="http://schemas.openxmlformats.org/officeDocument/2006/relationships/image" Target="../media/image7.jpe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0.xml"/><Relationship Id="rId2" Type="http://schemas.openxmlformats.org/officeDocument/2006/relationships/image" Target="../media/image9.png"/><Relationship Id="rId3" Type="http://schemas.openxmlformats.org/officeDocument/2006/relationships/image" Target="../media/image8.jpeg"/><Relationship Id="rId4" Type="http://schemas.openxmlformats.org/officeDocument/2006/relationships/image" Target="../media/image3.gif"/><Relationship Id="rId5" Type="http://schemas.openxmlformats.org/officeDocument/2006/relationships/image" Target="../media/image7.jpe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3.gif"/><Relationship Id="rId5" Type="http://schemas.openxmlformats.org/officeDocument/2006/relationships/image" Target="../media/image7.jpe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0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3.gif"/><Relationship Id="rId8" Type="http://schemas.openxmlformats.org/officeDocument/2006/relationships/image" Target="../media/image16.png"/><Relationship Id="rId9" Type="http://schemas.openxmlformats.org/officeDocument/2006/relationships/image" Target="../media/image17.png"/><Relationship Id="rId10" Type="http://schemas.openxmlformats.org/officeDocument/2006/relationships/image" Target="../media/image18.png"/><Relationship Id="rId11" Type="http://schemas.openxmlformats.org/officeDocument/2006/relationships/image" Target="../media/image19.png"/><Relationship Id="rId12" Type="http://schemas.openxmlformats.org/officeDocument/2006/relationships/image" Target="../media/image20.png"/><Relationship Id="rId13" Type="http://schemas.openxmlformats.org/officeDocument/2006/relationships/image" Target="../media/image21.png"/><Relationship Id="rId14" Type="http://schemas.openxmlformats.org/officeDocument/2006/relationships/image" Target="../media/image22.png"/><Relationship Id="rId15" Type="http://schemas.openxmlformats.org/officeDocument/2006/relationships/image" Target="../media/image23.png"/><Relationship Id="rId16" Type="http://schemas.openxmlformats.org/officeDocument/2006/relationships/image" Target="../media/image24.png"/><Relationship Id="rId17" Type="http://schemas.openxmlformats.org/officeDocument/2006/relationships/image" Target="../media/image7.jpeg"/><Relationship Id="rId18" Type="http://schemas.openxmlformats.org/officeDocument/2006/relationships/image" Target="../media/image25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image" Target="../media/image3.jpeg"/><Relationship Id="rId3" Type="http://schemas.openxmlformats.org/officeDocument/2006/relationships/hyperlink" Target="https://aarc-project.eu/wp-content/uploads/2018/06/DSA1.1-v1.1FINAL.pdf" TargetMode="External"/><Relationship Id="rId4" Type="http://schemas.openxmlformats.org/officeDocument/2006/relationships/hyperlink" Target="https://indico.cern.ch/event/587955/contributions/2936916/" TargetMode="External"/><Relationship Id="rId5" Type="http://schemas.openxmlformats.org/officeDocument/2006/relationships/image" Target="../media/image3.gif"/><Relationship Id="rId6" Type="http://schemas.openxmlformats.org/officeDocument/2006/relationships/image" Target="../media/image7.jpe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0.xml"/><Relationship Id="rId2" Type="http://schemas.openxmlformats.org/officeDocument/2006/relationships/image" Target="../media/image3.jpeg"/><Relationship Id="rId3" Type="http://schemas.openxmlformats.org/officeDocument/2006/relationships/image" Target="../media/image3.gif"/><Relationship Id="rId4" Type="http://schemas.openxmlformats.org/officeDocument/2006/relationships/image" Target="../media/image7.jpe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4.xml"/><Relationship Id="rId2" Type="http://schemas.openxmlformats.org/officeDocument/2006/relationships/image" Target="../media/image3.gif"/><Relationship Id="rId3" Type="http://schemas.openxmlformats.org/officeDocument/2006/relationships/image" Target="../media/image7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Title 4"/>
          <p:cNvSpPr txBox="1"/>
          <p:nvPr>
            <p:ph type="title"/>
          </p:nvPr>
        </p:nvSpPr>
        <p:spPr>
          <a:xfrm>
            <a:off x="2065084" y="106264"/>
            <a:ext cx="15583219" cy="1714502"/>
          </a:xfrm>
          <a:prstGeom prst="rect">
            <a:avLst/>
          </a:prstGeom>
        </p:spPr>
        <p:txBody>
          <a:bodyPr/>
          <a:lstStyle/>
          <a:p>
            <a:pPr defTabSz="667512"/>
            <a:r>
              <a:t>What HNSciCloud is </a:t>
            </a:r>
            <a:r>
              <a:rPr b="1" i="1"/>
              <a:t>not</a:t>
            </a:r>
          </a:p>
        </p:txBody>
      </p:sp>
      <p:sp>
        <p:nvSpPr>
          <p:cNvPr id="1073" name="Content Placeholder 5"/>
          <p:cNvSpPr txBox="1"/>
          <p:nvPr>
            <p:ph type="body" idx="1"/>
          </p:nvPr>
        </p:nvSpPr>
        <p:spPr>
          <a:xfrm>
            <a:off x="481607" y="2197037"/>
            <a:ext cx="23618777" cy="11452150"/>
          </a:xfrm>
          <a:prstGeom prst="rect">
            <a:avLst/>
          </a:prstGeom>
        </p:spPr>
        <p:txBody>
          <a:bodyPr/>
          <a:lstStyle/>
          <a:p>
            <a:pPr marL="0" indent="0" defTabSz="1164031">
              <a:spcBef>
                <a:spcPts val="500"/>
              </a:spcBef>
              <a:buSzTx/>
              <a:buNone/>
              <a:defRPr sz="3040"/>
            </a:pPr>
          </a:p>
          <a:p>
            <a:pPr marL="436511" indent="-436511" defTabSz="1164031">
              <a:spcBef>
                <a:spcPts val="500"/>
              </a:spcBef>
              <a:buBlip>
                <a:blip r:embed="rId2"/>
              </a:buBlip>
              <a:defRPr b="1" i="1" sz="4275"/>
            </a:pPr>
            <a:r>
              <a:t>Not a zero cost research grant</a:t>
            </a:r>
          </a:p>
          <a:p>
            <a:pPr lvl="1" marL="776020" indent="-485012" defTabSz="1164031">
              <a:spcBef>
                <a:spcPts val="300"/>
              </a:spcBef>
              <a:buBlip>
                <a:blip r:embed="rId2"/>
              </a:buBlip>
              <a:defRPr sz="3609"/>
            </a:pPr>
            <a:r>
              <a:t>Contractual Relationship: Important to understand how to integrate commercial cloud services into scientific activities</a:t>
            </a:r>
          </a:p>
          <a:p>
            <a:pPr marL="485012" indent="-485012" defTabSz="1164031">
              <a:spcBef>
                <a:spcPts val="300"/>
              </a:spcBef>
              <a:buBlip>
                <a:blip r:embed="rId2"/>
              </a:buBlip>
              <a:defRPr b="1" i="1" sz="3800"/>
            </a:pPr>
          </a:p>
          <a:p>
            <a:pPr marL="485012" indent="-485012" defTabSz="1164031">
              <a:spcBef>
                <a:spcPts val="300"/>
              </a:spcBef>
              <a:buBlip>
                <a:blip r:embed="rId2"/>
              </a:buBlip>
              <a:defRPr b="1" i="1" sz="4275"/>
            </a:pPr>
            <a:r>
              <a:t>Not a one-off test</a:t>
            </a:r>
          </a:p>
          <a:p>
            <a:pPr lvl="1" marL="776020" indent="-485012" defTabSz="1164031">
              <a:spcBef>
                <a:spcPts val="300"/>
              </a:spcBef>
              <a:buBlip>
                <a:blip r:embed="rId2"/>
              </a:buBlip>
              <a:defRPr i="1" sz="3609"/>
            </a:pPr>
            <a:r>
              <a:t>A</a:t>
            </a:r>
            <a:r>
              <a:rPr i="0"/>
              <a:t> predictable production-quality contribution to the scientific programme of the </a:t>
            </a:r>
            <a:r>
              <a:t>o</a:t>
            </a:r>
            <a:r>
              <a:rPr i="0"/>
              <a:t>rganisations involved</a:t>
            </a:r>
          </a:p>
          <a:p>
            <a:pPr marL="436511" indent="-436511" defTabSz="1164031">
              <a:spcBef>
                <a:spcPts val="500"/>
              </a:spcBef>
              <a:buBlip>
                <a:blip r:embed="rId2"/>
              </a:buBlip>
              <a:defRPr b="1" i="1" sz="3800"/>
            </a:pPr>
          </a:p>
          <a:p>
            <a:pPr marL="436511" indent="-436511" defTabSz="1164031">
              <a:spcBef>
                <a:spcPts val="500"/>
              </a:spcBef>
              <a:buBlip>
                <a:blip r:embed="rId2"/>
              </a:buBlip>
              <a:defRPr b="1" i="1" sz="4275"/>
            </a:pPr>
            <a:r>
              <a:t>Not just a technical evaluation </a:t>
            </a:r>
          </a:p>
          <a:p>
            <a:pPr lvl="1" marL="654766" indent="-363758" defTabSz="1164031">
              <a:spcBef>
                <a:spcPts val="300"/>
              </a:spcBef>
              <a:buBlip>
                <a:blip r:embed="rId2"/>
              </a:buBlip>
              <a:defRPr b="1" sz="3609"/>
            </a:pPr>
            <a:r>
              <a:t>Legal</a:t>
            </a:r>
            <a:r>
              <a:rPr b="0"/>
              <a:t>: Where is the data stored? Under what jurisdiction? What are the contractual terms and conditions?</a:t>
            </a:r>
          </a:p>
          <a:p>
            <a:pPr lvl="1" marL="654766" indent="-363758" defTabSz="1164031">
              <a:spcBef>
                <a:spcPts val="300"/>
              </a:spcBef>
              <a:buBlip>
                <a:blip r:embed="rId2"/>
              </a:buBlip>
              <a:defRPr b="1" sz="3609"/>
            </a:pPr>
            <a:r>
              <a:t>Commercial</a:t>
            </a:r>
            <a:r>
              <a:rPr b="0"/>
              <a:t>: what are the commercialisation plans after the project? How much will it cost to use them in production? What purchase models are available?</a:t>
            </a:r>
          </a:p>
          <a:p>
            <a:pPr marL="485012" indent="-485012" defTabSz="1164031">
              <a:spcBef>
                <a:spcPts val="300"/>
              </a:spcBef>
              <a:buBlip>
                <a:blip r:embed="rId2"/>
              </a:buBlip>
              <a:defRPr b="1" i="1" sz="3800"/>
            </a:pPr>
          </a:p>
          <a:p>
            <a:pPr marL="485012" indent="-485012" defTabSz="1164031">
              <a:spcBef>
                <a:spcPts val="300"/>
              </a:spcBef>
              <a:buBlip>
                <a:blip r:embed="rId2"/>
              </a:buBlip>
              <a:defRPr b="1" i="1" sz="4275"/>
            </a:pPr>
            <a:r>
              <a:t>Not a walk in the park</a:t>
            </a:r>
          </a:p>
          <a:p>
            <a:pPr lvl="1" marL="776020" indent="-485012" defTabSz="1164031">
              <a:spcBef>
                <a:spcPts val="300"/>
              </a:spcBef>
              <a:buBlip>
                <a:blip r:embed="rId2"/>
              </a:buBlip>
              <a:defRPr sz="3609"/>
            </a:pPr>
            <a:r>
              <a:t>2.5 years of intense collaboration for procurers and companies to get here</a:t>
            </a:r>
          </a:p>
          <a:p>
            <a:pPr lvl="2" marL="1189675" indent="-485011" defTabSz="1164031">
              <a:spcBef>
                <a:spcPts val="300"/>
              </a:spcBef>
              <a:buBlip>
                <a:blip r:embed="rId2"/>
              </a:buBlip>
              <a:defRPr sz="3609"/>
            </a:pPr>
            <a:r>
              <a:t>From common requirements specification for workloads of multiple scientific disciplines to tender launch, design and prototype phases</a:t>
            </a:r>
          </a:p>
          <a:p>
            <a:pPr lvl="2" marL="1189675" indent="-485011" defTabSz="1164031">
              <a:spcBef>
                <a:spcPts val="300"/>
              </a:spcBef>
              <a:buBlip>
                <a:blip r:embed="rId2"/>
              </a:buBlip>
              <a:defRPr sz="3609"/>
            </a:pPr>
            <a:r>
              <a:t>Required significant effort by the procuring organisations to follow the process, provide all the necessary material and performing tests on the developed services.</a:t>
            </a:r>
          </a:p>
        </p:txBody>
      </p:sp>
      <p:sp>
        <p:nvSpPr>
          <p:cNvPr id="1074" name="Slide Number Placeholder 3"/>
          <p:cNvSpPr txBox="1"/>
          <p:nvPr>
            <p:ph type="sldNum" sz="quarter" idx="2"/>
          </p:nvPr>
        </p:nvSpPr>
        <p:spPr>
          <a:xfrm>
            <a:off x="23714754" y="12877938"/>
            <a:ext cx="504540" cy="55117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075" name="Picture 12" descr="Picture 1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340" y="20886"/>
            <a:ext cx="1961459" cy="1961458"/>
          </a:xfrm>
          <a:prstGeom prst="rect">
            <a:avLst/>
          </a:prstGeom>
          <a:ln w="12700">
            <a:miter lim="400000"/>
          </a:ln>
        </p:spPr>
      </p:pic>
      <p:pic>
        <p:nvPicPr>
          <p:cNvPr id="1076" name="HelixNebula-LogoRef.jpg" descr="HelixNebula-LogoRef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0321075" y="27292"/>
            <a:ext cx="4003933" cy="211077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8" name="Content Placeholder 5"/>
          <p:cNvSpPr txBox="1"/>
          <p:nvPr>
            <p:ph type="body" idx="1"/>
          </p:nvPr>
        </p:nvSpPr>
        <p:spPr>
          <a:xfrm>
            <a:off x="354343" y="2190785"/>
            <a:ext cx="23675314" cy="11450537"/>
          </a:xfrm>
          <a:prstGeom prst="rect">
            <a:avLst/>
          </a:prstGeom>
        </p:spPr>
        <p:txBody>
          <a:bodyPr/>
          <a:lstStyle/>
          <a:p>
            <a:pPr marL="685799" indent="-685799">
              <a:spcBef>
                <a:spcPts val="1000"/>
              </a:spcBef>
              <a:buBlip>
                <a:blip r:embed="rId2"/>
              </a:buBlip>
              <a:defRPr b="1" i="1" sz="5500"/>
            </a:pPr>
            <a:r>
              <a:t>T-Systems</a:t>
            </a:r>
          </a:p>
          <a:p>
            <a:pPr lvl="1" marL="1028700" indent="-571500">
              <a:spcBef>
                <a:spcPts val="1000"/>
              </a:spcBef>
              <a:buBlip>
                <a:blip r:embed="rId2"/>
              </a:buBlip>
              <a:defRPr b="1" i="1" sz="5500"/>
            </a:pPr>
            <a:r>
              <a:t>IaaS based on OTC</a:t>
            </a:r>
          </a:p>
          <a:p>
            <a:pPr lvl="1" marL="1028700" indent="-571500">
              <a:spcBef>
                <a:spcPts val="1000"/>
              </a:spcBef>
              <a:buBlip>
                <a:blip r:embed="rId2"/>
              </a:buBlip>
              <a:defRPr sz="5500"/>
            </a:pPr>
          </a:p>
          <a:p>
            <a:pPr lvl="1" marL="0" indent="685800">
              <a:spcBef>
                <a:spcPts val="1200"/>
              </a:spcBef>
              <a:buSzTx/>
              <a:buNone/>
              <a:defRPr sz="5500"/>
            </a:pPr>
          </a:p>
          <a:p>
            <a:pPr marL="685799" indent="-685799">
              <a:spcBef>
                <a:spcPts val="1000"/>
              </a:spcBef>
              <a:buBlip>
                <a:blip r:embed="rId2"/>
              </a:buBlip>
              <a:defRPr b="1" i="1" sz="5500"/>
            </a:pPr>
          </a:p>
          <a:p>
            <a:pPr marL="685799" indent="-685799">
              <a:spcBef>
                <a:spcPts val="1000"/>
              </a:spcBef>
              <a:buBlip>
                <a:blip r:embed="rId2"/>
              </a:buBlip>
              <a:defRPr b="1" i="1" sz="5500"/>
            </a:pPr>
          </a:p>
          <a:p>
            <a:pPr marL="685799" indent="-685799">
              <a:spcBef>
                <a:spcPts val="1000"/>
              </a:spcBef>
              <a:buBlip>
                <a:blip r:embed="rId2"/>
              </a:buBlip>
              <a:defRPr b="1" i="1" sz="5500"/>
            </a:pPr>
            <a:r>
              <a:t>RHEA</a:t>
            </a:r>
          </a:p>
          <a:p>
            <a:pPr lvl="1" marL="1143000" indent="-685800">
              <a:spcBef>
                <a:spcPts val="1000"/>
              </a:spcBef>
              <a:buBlip>
                <a:blip r:embed="rId2"/>
              </a:buBlip>
              <a:defRPr b="1" i="1" sz="5500"/>
            </a:pPr>
            <a:r>
              <a:t>IaaS provided by Exoscale</a:t>
            </a:r>
            <a:br/>
          </a:p>
        </p:txBody>
      </p:sp>
      <p:pic>
        <p:nvPicPr>
          <p:cNvPr id="1079" name="download (1).png" descr="download (1)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636930" y="6571296"/>
            <a:ext cx="1211407" cy="1211405"/>
          </a:xfrm>
          <a:prstGeom prst="rect">
            <a:avLst/>
          </a:prstGeom>
          <a:ln w="12700">
            <a:miter lim="400000"/>
          </a:ln>
        </p:spPr>
      </p:pic>
      <p:sp>
        <p:nvSpPr>
          <p:cNvPr id="1080" name="Title 1"/>
          <p:cNvSpPr txBox="1"/>
          <p:nvPr>
            <p:ph type="title"/>
          </p:nvPr>
        </p:nvSpPr>
        <p:spPr>
          <a:xfrm>
            <a:off x="2206192" y="-42074"/>
            <a:ext cx="15630737" cy="2071006"/>
          </a:xfrm>
          <a:prstGeom prst="rect">
            <a:avLst/>
          </a:prstGeom>
        </p:spPr>
        <p:txBody>
          <a:bodyPr/>
          <a:lstStyle/>
          <a:p>
            <a:pPr/>
            <a:r>
              <a:t>Cloud Providers</a:t>
            </a:r>
          </a:p>
        </p:txBody>
      </p:sp>
      <p:sp>
        <p:nvSpPr>
          <p:cNvPr id="1081" name="Slide Number Placeholder 7"/>
          <p:cNvSpPr txBox="1"/>
          <p:nvPr>
            <p:ph type="sldNum" sz="quarter" idx="2"/>
          </p:nvPr>
        </p:nvSpPr>
        <p:spPr>
          <a:xfrm>
            <a:off x="23677147" y="12878431"/>
            <a:ext cx="504540" cy="55117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082" name="download.jpeg" descr="download.jpe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7654573" y="2494666"/>
            <a:ext cx="1540116" cy="154010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3" name="8571497.png" descr="8571497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510220" y="10884107"/>
            <a:ext cx="2110772" cy="2110769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4" name="download.png" descr="download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5829946" y="8902762"/>
            <a:ext cx="3171913" cy="211077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5" name="Picture 15" descr="Picture 15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3672016" y="7593697"/>
            <a:ext cx="3270715" cy="3270717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6" name="exoscale.png" descr="exoscale.png"/>
          <p:cNvPicPr>
            <a:picLocks noChangeAspect="0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3598728" y="10643947"/>
            <a:ext cx="6349384" cy="259109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7" name="download (2).png" descr="download (2)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12791335" y="1186500"/>
            <a:ext cx="4466011" cy="4446155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8" name="download (3).png" descr="download (3).png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3629164" y="4399338"/>
            <a:ext cx="3418504" cy="341850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9" name="im-icon-cloud-otc-png.png" descr="im-icon-cloud-otc-png.png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13477400" y="4170302"/>
            <a:ext cx="6592040" cy="263309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0" name="download (1).jpeg" descr="download (1).jpeg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2508642" y="10627246"/>
            <a:ext cx="5659548" cy="2235303"/>
          </a:xfrm>
          <a:prstGeom prst="rect">
            <a:avLst/>
          </a:prstGeom>
          <a:ln w="12700">
            <a:miter lim="400000"/>
          </a:ln>
        </p:spPr>
      </p:pic>
      <p:sp>
        <p:nvSpPr>
          <p:cNvPr id="1091" name="Rounded Rectangle"/>
          <p:cNvSpPr/>
          <p:nvPr/>
        </p:nvSpPr>
        <p:spPr>
          <a:xfrm>
            <a:off x="11184750" y="2272831"/>
            <a:ext cx="9375145" cy="5428782"/>
          </a:xfrm>
          <a:prstGeom prst="roundRect">
            <a:avLst>
              <a:gd name="adj" fmla="val 17138"/>
            </a:avLst>
          </a:prstGeom>
          <a:ln w="50800">
            <a:solidFill>
              <a:schemeClr val="accent1"/>
            </a:solidFill>
          </a:ln>
          <a:effectLst>
            <a:outerShdw sx="100000" sy="100000" kx="0" ky="0" algn="b" rotWithShape="0" blurRad="76200" dist="38100" dir="5400000">
              <a:srgbClr val="000000">
                <a:alpha val="35000"/>
              </a:srgbClr>
            </a:outerShdw>
          </a:effectLst>
        </p:spPr>
        <p:txBody>
          <a:bodyPr lIns="91436" tIns="91436" rIns="91436" bIns="91436" anchor="ctr"/>
          <a:lstStyle/>
          <a:p>
            <a:pPr>
              <a:defRPr>
                <a:latin typeface="+mn-lt"/>
                <a:ea typeface="+mn-ea"/>
                <a:cs typeface="+mn-cs"/>
                <a:sym typeface="Calibri"/>
              </a:defRPr>
            </a:pPr>
          </a:p>
        </p:txBody>
      </p:sp>
      <p:pic>
        <p:nvPicPr>
          <p:cNvPr id="1092" name="Picture 12" descr="Picture 12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-15567" y="12700"/>
            <a:ext cx="1961459" cy="1961458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3" name="HelixNebula-LogoRef.jpg" descr="HelixNebula-LogoRef.jpg"/>
          <p:cNvPicPr>
            <a:picLocks noChangeAspect="1"/>
          </p:cNvPicPr>
          <p:nvPr/>
        </p:nvPicPr>
        <p:blipFill>
          <a:blip r:embed="rId14">
            <a:extLst/>
          </a:blip>
          <a:stretch>
            <a:fillRect/>
          </a:stretch>
        </p:blipFill>
        <p:spPr>
          <a:xfrm>
            <a:off x="20321075" y="27292"/>
            <a:ext cx="4003933" cy="2110770"/>
          </a:xfrm>
          <a:prstGeom prst="rect">
            <a:avLst/>
          </a:prstGeom>
          <a:ln w="12700">
            <a:miter lim="400000"/>
          </a:ln>
        </p:spPr>
      </p:pic>
      <p:sp>
        <p:nvSpPr>
          <p:cNvPr id="1094" name="Rounded Rectangle"/>
          <p:cNvSpPr/>
          <p:nvPr/>
        </p:nvSpPr>
        <p:spPr>
          <a:xfrm>
            <a:off x="11235096" y="8054723"/>
            <a:ext cx="9375145" cy="5428782"/>
          </a:xfrm>
          <a:prstGeom prst="roundRect">
            <a:avLst>
              <a:gd name="adj" fmla="val 17138"/>
            </a:avLst>
          </a:prstGeom>
          <a:ln w="50800">
            <a:solidFill>
              <a:schemeClr val="accent1"/>
            </a:solidFill>
          </a:ln>
          <a:effectLst>
            <a:outerShdw sx="100000" sy="100000" kx="0" ky="0" algn="b" rotWithShape="0" blurRad="76200" dist="38100" dir="5400000">
              <a:srgbClr val="000000">
                <a:alpha val="35000"/>
              </a:srgbClr>
            </a:outerShdw>
          </a:effectLst>
        </p:spPr>
        <p:txBody>
          <a:bodyPr lIns="91436" tIns="91436" rIns="91436" bIns="91436" anchor="ctr"/>
          <a:lstStyle/>
          <a:p>
            <a:pPr>
              <a:defRPr>
                <a:latin typeface="+mn-lt"/>
                <a:ea typeface="+mn-ea"/>
                <a:cs typeface="+mn-cs"/>
                <a:sym typeface="Calibri"/>
              </a:defRPr>
            </a:pPr>
          </a:p>
        </p:txBody>
      </p:sp>
      <p:pic>
        <p:nvPicPr>
          <p:cNvPr id="1095" name="8571497.png" descr="8571497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301714" y="4519762"/>
            <a:ext cx="2110772" cy="211077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6" name="cyfronet.jpg" descr="cyfronet.jpg"/>
          <p:cNvPicPr>
            <a:picLocks noChangeAspect="1"/>
          </p:cNvPicPr>
          <p:nvPr/>
        </p:nvPicPr>
        <p:blipFill>
          <a:blip r:embed="rId15">
            <a:extLst/>
          </a:blip>
          <a:stretch>
            <a:fillRect/>
          </a:stretch>
        </p:blipFill>
        <p:spPr>
          <a:xfrm>
            <a:off x="11624951" y="4447347"/>
            <a:ext cx="1464298" cy="706846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7" name="cyfronet.jpg" descr="cyfronet.jpg"/>
          <p:cNvPicPr>
            <a:picLocks noChangeAspect="1"/>
          </p:cNvPicPr>
          <p:nvPr/>
        </p:nvPicPr>
        <p:blipFill>
          <a:blip r:embed="rId15">
            <a:extLst/>
          </a:blip>
          <a:stretch>
            <a:fillRect/>
          </a:stretch>
        </p:blipFill>
        <p:spPr>
          <a:xfrm>
            <a:off x="11833457" y="10900737"/>
            <a:ext cx="1464298" cy="70684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9" name="Title 1"/>
          <p:cNvSpPr txBox="1"/>
          <p:nvPr>
            <p:ph type="title"/>
          </p:nvPr>
        </p:nvSpPr>
        <p:spPr>
          <a:xfrm>
            <a:off x="2136313" y="-149572"/>
            <a:ext cx="15065968" cy="2286002"/>
          </a:xfrm>
          <a:prstGeom prst="rect">
            <a:avLst/>
          </a:prstGeom>
        </p:spPr>
        <p:txBody>
          <a:bodyPr/>
          <a:lstStyle>
            <a:lvl1pPr>
              <a:defRPr sz="8800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/>
            <a:r>
              <a:t> HEP Flagship Deployments</a:t>
            </a:r>
          </a:p>
        </p:txBody>
      </p:sp>
      <p:pic>
        <p:nvPicPr>
          <p:cNvPr id="1100" name="Picture 12" descr="Picture 1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20" y="12700"/>
            <a:ext cx="1961459" cy="1961459"/>
          </a:xfrm>
          <a:prstGeom prst="rect">
            <a:avLst/>
          </a:prstGeom>
          <a:ln w="12700">
            <a:miter lim="400000"/>
          </a:ln>
        </p:spPr>
      </p:pic>
      <p:sp>
        <p:nvSpPr>
          <p:cNvPr id="1101" name="Content Placeholder 2"/>
          <p:cNvSpPr txBox="1"/>
          <p:nvPr>
            <p:ph type="body" idx="1"/>
          </p:nvPr>
        </p:nvSpPr>
        <p:spPr>
          <a:xfrm>
            <a:off x="5644215" y="1891799"/>
            <a:ext cx="18422861" cy="11810942"/>
          </a:xfrm>
          <a:prstGeom prst="rect">
            <a:avLst/>
          </a:prstGeom>
        </p:spPr>
        <p:txBody>
          <a:bodyPr/>
          <a:lstStyle/>
          <a:p>
            <a:pPr marL="244058" indent="-244058" defTabSz="650822">
              <a:spcBef>
                <a:spcPts val="400"/>
              </a:spcBef>
              <a:buBlip>
                <a:blip r:embed="rId3"/>
              </a:buBlip>
              <a:defRPr sz="2774"/>
            </a:pPr>
            <a:r>
              <a:t>WLCG</a:t>
            </a:r>
          </a:p>
          <a:p>
            <a:pPr lvl="1" marL="406763" indent="-244058" defTabSz="650822">
              <a:spcBef>
                <a:spcPts val="400"/>
              </a:spcBef>
              <a:buBlip>
                <a:blip r:embed="rId3"/>
              </a:buBlip>
              <a:defRPr sz="2774"/>
            </a:pPr>
            <a:r>
              <a:t>ALICE, ATLAS, CMS and LHCb</a:t>
            </a:r>
          </a:p>
          <a:p>
            <a:pPr lvl="2" marL="569469" indent="-244058" defTabSz="650822">
              <a:spcBef>
                <a:spcPts val="400"/>
              </a:spcBef>
              <a:buBlip>
                <a:blip r:embed="rId3"/>
              </a:buBlip>
              <a:defRPr sz="2774"/>
            </a:pPr>
            <a:r>
              <a:t>Daniele Spiga (INFN) talk about DODAS, Track 7:</a:t>
            </a:r>
          </a:p>
          <a:p>
            <a:pPr lvl="3" marL="732175" indent="-244058" defTabSz="650822">
              <a:spcBef>
                <a:spcPts val="400"/>
              </a:spcBef>
              <a:buBlip>
                <a:blip r:embed="rId3"/>
              </a:buBlip>
              <a:defRPr sz="2482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</a:defRPr>
            </a:pPr>
            <a:r>
              <a:rPr>
                <a:hlinkClick r:id="rId4" invalidUrl="" action="" tgtFrame="" tooltip="" history="1" highlightClick="0" endSnd="0"/>
              </a:rPr>
              <a:t>https://indico.cern.ch/event/587955/contributions/2937198/</a:t>
            </a:r>
          </a:p>
          <a:p>
            <a:pPr lvl="2" marL="569469" indent="-244058" defTabSz="650822">
              <a:spcBef>
                <a:spcPts val="400"/>
              </a:spcBef>
              <a:buBlip>
                <a:blip r:embed="rId3"/>
              </a:buBlip>
              <a:defRPr sz="2774"/>
            </a:pPr>
            <a:r>
              <a:t>Matthias Schnepf (KIT) talk about Dynamic Integration of resources, Track 8:</a:t>
            </a:r>
          </a:p>
          <a:p>
            <a:pPr lvl="3" marL="732175" indent="-244058" defTabSz="650822">
              <a:spcBef>
                <a:spcPts val="400"/>
              </a:spcBef>
              <a:buBlip>
                <a:blip r:embed="rId3"/>
              </a:buBlip>
              <a:defRPr sz="2482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</a:defRPr>
            </a:pPr>
            <a:r>
              <a:rPr>
                <a:hlinkClick r:id="rId5" invalidUrl="" action="" tgtFrame="" tooltip="" history="1" highlightClick="0" endSnd="0"/>
              </a:rPr>
              <a:t>https://indico.cern.ch/event/587955/contributions/2937900/</a:t>
            </a:r>
          </a:p>
          <a:p>
            <a:pPr lvl="3" marL="732175" indent="-244058" defTabSz="650822">
              <a:spcBef>
                <a:spcPts val="400"/>
              </a:spcBef>
              <a:buBlip>
                <a:blip r:embed="rId3"/>
              </a:buBlip>
              <a:defRPr sz="2774"/>
            </a:pPr>
          </a:p>
          <a:p>
            <a:pPr marL="244058" indent="-244058" defTabSz="650822">
              <a:spcBef>
                <a:spcPts val="400"/>
              </a:spcBef>
              <a:buBlip>
                <a:blip r:embed="rId3"/>
              </a:buBlip>
              <a:defRPr sz="2774"/>
            </a:pPr>
            <a:r>
              <a:t>CERN Batch Service</a:t>
            </a:r>
          </a:p>
          <a:p>
            <a:pPr marL="244058" indent="-244058" defTabSz="650822">
              <a:spcBef>
                <a:spcPts val="400"/>
              </a:spcBef>
              <a:buBlip>
                <a:blip r:embed="rId3"/>
              </a:buBlip>
              <a:defRPr sz="2774"/>
            </a:pPr>
            <a:r>
              <a:t>Container Federation</a:t>
            </a:r>
          </a:p>
          <a:p>
            <a:pPr lvl="1" marL="406763" indent="-244058" defTabSz="650822">
              <a:spcBef>
                <a:spcPts val="400"/>
              </a:spcBef>
              <a:buBlip>
                <a:blip r:embed="rId3"/>
              </a:buBlip>
              <a:defRPr sz="2774"/>
            </a:pPr>
            <a:r>
              <a:t>Openstack Summit, reference talk:</a:t>
            </a:r>
          </a:p>
          <a:p>
            <a:pPr lvl="2" marL="569469" indent="-244057" defTabSz="650822">
              <a:spcBef>
                <a:spcPts val="400"/>
              </a:spcBef>
              <a:buBlip>
                <a:blip r:embed="rId3"/>
              </a:buBlip>
              <a:defRPr sz="2482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</a:defRPr>
            </a:pPr>
            <a:r>
              <a:rPr>
                <a:hlinkClick r:id="rId6" invalidUrl="" action="" tgtFrame="" tooltip="" history="1" highlightClick="0" endSnd="0"/>
              </a:rPr>
              <a:t>https://www.openstack.org/summit/vancouver-2018/summit-schedule/events/20768/cern-experiences-with-multi-cloud-federated-kubernetes</a:t>
            </a:r>
          </a:p>
          <a:p>
            <a:pPr lvl="2" marL="569469" indent="-244058" defTabSz="650822">
              <a:spcBef>
                <a:spcPts val="400"/>
              </a:spcBef>
              <a:buBlip>
                <a:blip r:embed="rId3"/>
              </a:buBlip>
              <a:defRPr sz="2774"/>
            </a:pPr>
          </a:p>
          <a:p>
            <a:pPr marL="244058" indent="-244058" defTabSz="650822">
              <a:spcBef>
                <a:spcPts val="400"/>
              </a:spcBef>
              <a:buBlip>
                <a:blip r:embed="rId3"/>
              </a:buBlip>
              <a:defRPr sz="2774"/>
            </a:pPr>
            <a:r>
              <a:t>Belle II</a:t>
            </a:r>
          </a:p>
          <a:p>
            <a:pPr lvl="1" marL="366087" indent="-203382" defTabSz="650822">
              <a:spcBef>
                <a:spcPts val="400"/>
              </a:spcBef>
              <a:buBlip>
                <a:blip r:embed="rId3"/>
              </a:buBlip>
              <a:defRPr sz="2774"/>
            </a:pPr>
            <a:r>
              <a:t>Silvio Pardi (INFN) poster about experience of Belle II with commercial clouds, Track 7:</a:t>
            </a:r>
          </a:p>
          <a:p>
            <a:pPr lvl="2" marL="569469" indent="-244057" defTabSz="650822">
              <a:spcBef>
                <a:spcPts val="400"/>
              </a:spcBef>
              <a:buBlip>
                <a:blip r:embed="rId3"/>
              </a:buBlip>
              <a:defRPr sz="2482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</a:defRPr>
            </a:pPr>
            <a:r>
              <a:rPr>
                <a:hlinkClick r:id="rId7" invalidUrl="" action="" tgtFrame="" tooltip="" history="1" highlightClick="0" endSnd="0"/>
              </a:rPr>
              <a:t>https://indico.cern.ch/event/587955/contributions/2937060/</a:t>
            </a:r>
          </a:p>
          <a:p>
            <a:pPr marL="244058" indent="-244058" defTabSz="650822">
              <a:spcBef>
                <a:spcPts val="400"/>
              </a:spcBef>
              <a:buBlip>
                <a:blip r:embed="rId3"/>
              </a:buBlip>
              <a:defRPr sz="2774"/>
            </a:pPr>
          </a:p>
          <a:p>
            <a:pPr marL="244058" indent="-244058" defTabSz="650822">
              <a:spcBef>
                <a:spcPts val="400"/>
              </a:spcBef>
              <a:buBlip>
                <a:blip r:embed="rId3"/>
              </a:buBlip>
              <a:defRPr sz="2774"/>
            </a:pPr>
            <a:r>
              <a:t>Interactive Analysis for End Users for TOTEM</a:t>
            </a:r>
          </a:p>
          <a:p>
            <a:pPr lvl="1" marL="406763" indent="-244058" defTabSz="650822">
              <a:spcBef>
                <a:spcPts val="400"/>
              </a:spcBef>
              <a:buBlip>
                <a:blip r:embed="rId3"/>
              </a:buBlip>
              <a:defRPr sz="2774"/>
            </a:pPr>
            <a:r>
              <a: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8" invalidUrl="" action="" tgtFrame="" tooltip="" history="1" highlightClick="0" endSnd="0"/>
              </a:rPr>
              <a:t>https://indico.cern.ch/event/727193/contributions/3039091/attachments/1667076/2674030/TotemTest_HNSciCloud.pdf</a:t>
            </a:r>
          </a:p>
          <a:p>
            <a:pPr marL="244058" indent="-244058" defTabSz="650822">
              <a:spcBef>
                <a:spcPts val="400"/>
              </a:spcBef>
              <a:buBlip>
                <a:blip r:embed="rId3"/>
              </a:buBlip>
              <a:defRPr sz="2774"/>
            </a:pPr>
          </a:p>
          <a:p>
            <a:pPr marL="244058" indent="-244058" defTabSz="650822">
              <a:spcBef>
                <a:spcPts val="400"/>
              </a:spcBef>
              <a:buBlip>
                <a:blip r:embed="rId3"/>
              </a:buBlip>
              <a:defRPr sz="2774"/>
            </a:pPr>
            <a:r>
              <a:t>Machine Learning/Deep Learning for Fast Detector Simulation using GPUs</a:t>
            </a:r>
          </a:p>
          <a:p>
            <a:pPr lvl="1" marL="406763" indent="-244058" defTabSz="650822">
              <a:spcBef>
                <a:spcPts val="400"/>
              </a:spcBef>
              <a:buBlip>
                <a:blip r:embed="rId3"/>
              </a:buBlip>
              <a:defRPr sz="2774"/>
            </a:pPr>
            <a:r>
              <a:t>Sofia Vallecorsa (CERN openlab), Track 2 and Jean-Roch Vlimant (CMS), Track 6:</a:t>
            </a:r>
          </a:p>
          <a:p>
            <a:pPr lvl="2" marL="528794" indent="-203382" defTabSz="650822">
              <a:spcBef>
                <a:spcPts val="400"/>
              </a:spcBef>
              <a:buBlip>
                <a:blip r:embed="rId3"/>
              </a:buBlip>
              <a:defRPr sz="2774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</a:defRPr>
            </a:pPr>
            <a:r>
              <a:rPr>
                <a:hlinkClick r:id="rId9" invalidUrl="" action="" tgtFrame="" tooltip="" history="1" highlightClick="0" endSnd="0"/>
              </a:rPr>
              <a:t>https://indico.cern.ch/event/587955/contributions/2937595/</a:t>
            </a:r>
            <a:endParaRPr u="none">
              <a:solidFill>
                <a:srgbClr val="000000"/>
              </a:solidFill>
              <a:uFillTx/>
            </a:endParaRPr>
          </a:p>
          <a:p>
            <a:pPr lvl="2" marL="528794" indent="-203382" defTabSz="650822">
              <a:spcBef>
                <a:spcPts val="400"/>
              </a:spcBef>
              <a:buBlip>
                <a:blip r:embed="rId3"/>
              </a:buBlip>
              <a:defRPr sz="2774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</a:defRPr>
            </a:pPr>
            <a:r>
              <a:rPr>
                <a:hlinkClick r:id="rId10" invalidUrl="" action="" tgtFrame="" tooltip="" history="1" highlightClick="0" endSnd="0"/>
              </a:rPr>
              <a:t>https://indico.cern.ch/event/587955/contributions/2937513/</a:t>
            </a:r>
          </a:p>
        </p:txBody>
      </p:sp>
      <p:pic>
        <p:nvPicPr>
          <p:cNvPr id="1102" name="MachineLearninginMarketing-1621x1000.jpg" descr="MachineLearninginMarketing-1621x1000.jpg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450692" y="12076005"/>
            <a:ext cx="1932493" cy="119216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03" name="download.png" descr="download.png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2543797" y="12238277"/>
            <a:ext cx="3257655" cy="1023609"/>
          </a:xfrm>
          <a:prstGeom prst="rect">
            <a:avLst/>
          </a:prstGeom>
          <a:ln w="12700">
            <a:miter lim="400000"/>
          </a:ln>
        </p:spPr>
      </p:pic>
      <p:pic>
        <p:nvPicPr>
          <p:cNvPr id="1104" name="Image" descr="Image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572669" y="5314805"/>
            <a:ext cx="4523838" cy="1069637"/>
          </a:xfrm>
          <a:prstGeom prst="rect">
            <a:avLst/>
          </a:prstGeom>
          <a:ln w="12700">
            <a:miter lim="400000"/>
          </a:ln>
        </p:spPr>
      </p:pic>
      <p:pic>
        <p:nvPicPr>
          <p:cNvPr id="1105" name="WLCG-logo.png" descr="WLCG-logo.png"/>
          <p:cNvPicPr>
            <a:picLocks noChangeAspect="1"/>
          </p:cNvPicPr>
          <p:nvPr/>
        </p:nvPicPr>
        <p:blipFill>
          <a:blip r:embed="rId14">
            <a:extLst/>
          </a:blip>
          <a:stretch>
            <a:fillRect/>
          </a:stretch>
        </p:blipFill>
        <p:spPr>
          <a:xfrm>
            <a:off x="983822" y="2042078"/>
            <a:ext cx="3761973" cy="3059346"/>
          </a:xfrm>
          <a:prstGeom prst="rect">
            <a:avLst/>
          </a:prstGeom>
          <a:ln w="12700">
            <a:miter lim="400000"/>
          </a:ln>
        </p:spPr>
      </p:pic>
      <p:pic>
        <p:nvPicPr>
          <p:cNvPr id="1106" name="Kubernetes-logo.png" descr="Kubernetes-logo.png"/>
          <p:cNvPicPr>
            <a:picLocks noChangeAspect="1"/>
          </p:cNvPicPr>
          <p:nvPr/>
        </p:nvPicPr>
        <p:blipFill>
          <a:blip r:embed="rId15">
            <a:extLst/>
          </a:blip>
          <a:stretch>
            <a:fillRect/>
          </a:stretch>
        </p:blipFill>
        <p:spPr>
          <a:xfrm>
            <a:off x="1786890" y="6287441"/>
            <a:ext cx="2155837" cy="1799826"/>
          </a:xfrm>
          <a:prstGeom prst="rect">
            <a:avLst/>
          </a:prstGeom>
          <a:ln w="12700">
            <a:miter lim="400000"/>
          </a:ln>
        </p:spPr>
      </p:pic>
      <p:pic>
        <p:nvPicPr>
          <p:cNvPr id="1107" name="tot_log.jpg" descr="tot_log.jpg"/>
          <p:cNvPicPr>
            <a:picLocks noChangeAspect="1"/>
          </p:cNvPicPr>
          <p:nvPr/>
        </p:nvPicPr>
        <p:blipFill>
          <a:blip r:embed="rId16">
            <a:extLst/>
          </a:blip>
          <a:stretch>
            <a:fillRect/>
          </a:stretch>
        </p:blipFill>
        <p:spPr>
          <a:xfrm>
            <a:off x="2253908" y="10086706"/>
            <a:ext cx="1161361" cy="1704292"/>
          </a:xfrm>
          <a:prstGeom prst="rect">
            <a:avLst/>
          </a:prstGeom>
          <a:ln w="12700">
            <a:miter lim="400000"/>
          </a:ln>
        </p:spPr>
      </p:pic>
      <p:pic>
        <p:nvPicPr>
          <p:cNvPr id="1108" name="8WAoY_9A_400x400.jpg" descr="8WAoY_9A_400x400.jpg"/>
          <p:cNvPicPr>
            <a:picLocks noChangeAspect="1"/>
          </p:cNvPicPr>
          <p:nvPr/>
        </p:nvPicPr>
        <p:blipFill>
          <a:blip r:embed="rId17">
            <a:extLst/>
          </a:blip>
          <a:stretch>
            <a:fillRect/>
          </a:stretch>
        </p:blipFill>
        <p:spPr>
          <a:xfrm>
            <a:off x="2098676" y="8269431"/>
            <a:ext cx="1532265" cy="1532267"/>
          </a:xfrm>
          <a:prstGeom prst="rect">
            <a:avLst/>
          </a:prstGeom>
          <a:ln w="12700">
            <a:miter lim="400000"/>
          </a:ln>
        </p:spPr>
      </p:pic>
      <p:sp>
        <p:nvSpPr>
          <p:cNvPr id="1109" name="Slide Number"/>
          <p:cNvSpPr txBox="1"/>
          <p:nvPr>
            <p:ph type="sldNum" sz="quarter" idx="2"/>
          </p:nvPr>
        </p:nvSpPr>
        <p:spPr>
          <a:xfrm>
            <a:off x="23689354" y="12978059"/>
            <a:ext cx="504540" cy="55117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24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1110" name="HelixNebula-LogoRef.jpg" descr="HelixNebula-LogoRef.jpg"/>
          <p:cNvPicPr>
            <a:picLocks noChangeAspect="1"/>
          </p:cNvPicPr>
          <p:nvPr/>
        </p:nvPicPr>
        <p:blipFill>
          <a:blip r:embed="rId18">
            <a:extLst/>
          </a:blip>
          <a:stretch>
            <a:fillRect/>
          </a:stretch>
        </p:blipFill>
        <p:spPr>
          <a:xfrm>
            <a:off x="20321075" y="27292"/>
            <a:ext cx="4003933" cy="211077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2" name="Title 1"/>
          <p:cNvSpPr txBox="1"/>
          <p:nvPr>
            <p:ph type="title"/>
          </p:nvPr>
        </p:nvSpPr>
        <p:spPr>
          <a:xfrm>
            <a:off x="2211034" y="-149572"/>
            <a:ext cx="13446523" cy="2286002"/>
          </a:xfrm>
          <a:prstGeom prst="rect">
            <a:avLst/>
          </a:prstGeom>
        </p:spPr>
        <p:txBody>
          <a:bodyPr/>
          <a:lstStyle>
            <a:lvl1pPr>
              <a:defRPr sz="8800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/>
            <a:r>
              <a:t>WLCG Cloud Consolidation</a:t>
            </a:r>
          </a:p>
        </p:txBody>
      </p:sp>
      <p:pic>
        <p:nvPicPr>
          <p:cNvPr id="1113" name="Picture 12" descr="Picture 1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340" y="12700"/>
            <a:ext cx="1961459" cy="1961458"/>
          </a:xfrm>
          <a:prstGeom prst="rect">
            <a:avLst/>
          </a:prstGeom>
          <a:ln w="12700">
            <a:miter lim="400000"/>
          </a:ln>
        </p:spPr>
      </p:pic>
      <p:sp>
        <p:nvSpPr>
          <p:cNvPr id="1114" name="Content Placeholder 2"/>
          <p:cNvSpPr txBox="1"/>
          <p:nvPr>
            <p:ph type="body" idx="1"/>
          </p:nvPr>
        </p:nvSpPr>
        <p:spPr>
          <a:xfrm>
            <a:off x="8362546" y="1856579"/>
            <a:ext cx="15783455" cy="11623472"/>
          </a:xfrm>
          <a:prstGeom prst="rect">
            <a:avLst/>
          </a:prstGeom>
        </p:spPr>
        <p:txBody>
          <a:bodyPr/>
          <a:lstStyle/>
          <a:p>
            <a:pPr marL="376808" indent="-376808" defTabSz="1004830">
              <a:spcBef>
                <a:spcPts val="600"/>
              </a:spcBef>
              <a:buBlip>
                <a:blip r:embed="rId3"/>
              </a:buBlip>
              <a:defRPr sz="3800"/>
            </a:pPr>
          </a:p>
          <a:p>
            <a:pPr marL="376808" indent="-376808" defTabSz="1004830">
              <a:spcBef>
                <a:spcPts val="600"/>
              </a:spcBef>
              <a:buBlip>
                <a:blip r:embed="rId3"/>
              </a:buBlip>
              <a:defRPr sz="4000"/>
            </a:pPr>
            <a:r>
              <a:t>8 of the 10 members of the Buyers Group are actively supporting the LHC programme</a:t>
            </a:r>
          </a:p>
          <a:p>
            <a:pPr lvl="1" marL="628018" indent="-376808" defTabSz="1004830">
              <a:spcBef>
                <a:spcPts val="600"/>
              </a:spcBef>
              <a:buBlip>
                <a:blip r:embed="rId3"/>
              </a:buBlip>
              <a:defRPr sz="4000"/>
            </a:pPr>
            <a:r>
              <a:t>Operating sites in WLCG</a:t>
            </a:r>
          </a:p>
          <a:p>
            <a:pPr lvl="1" marL="628018" indent="-376808" defTabSz="1004830">
              <a:spcBef>
                <a:spcPts val="600"/>
              </a:spcBef>
              <a:buBlip>
                <a:blip r:embed="rId3"/>
              </a:buBlip>
              <a:defRPr sz="4000"/>
            </a:pPr>
          </a:p>
          <a:p>
            <a:pPr marL="376808" indent="-376808" defTabSz="1004830">
              <a:spcBef>
                <a:spcPts val="600"/>
              </a:spcBef>
              <a:buBlip>
                <a:blip r:embed="rId3"/>
              </a:buBlip>
              <a:defRPr sz="4000"/>
            </a:pPr>
            <a:r>
              <a:t>Agreement to consolidate to a shared WLCG tenant</a:t>
            </a:r>
          </a:p>
          <a:p>
            <a:pPr lvl="1" marL="628018" indent="-376808" defTabSz="1004830">
              <a:spcBef>
                <a:spcPts val="600"/>
              </a:spcBef>
              <a:buBlip>
                <a:blip r:embed="rId3"/>
              </a:buBlip>
              <a:defRPr sz="4000"/>
            </a:pPr>
            <a:r>
              <a:t>Reduce effort at sites to support WLCG workloads</a:t>
            </a:r>
          </a:p>
          <a:p>
            <a:pPr lvl="1" marL="628018" indent="-376808" defTabSz="1004830">
              <a:spcBef>
                <a:spcPts val="600"/>
              </a:spcBef>
              <a:buBlip>
                <a:blip r:embed="rId3"/>
              </a:buBlip>
              <a:defRPr sz="4000"/>
            </a:pPr>
            <a:r>
              <a:t>Reduce network traffic across each site and commercial cloud provider data centres </a:t>
            </a:r>
          </a:p>
          <a:p>
            <a:pPr marL="376808" indent="-376808" defTabSz="1004830">
              <a:spcBef>
                <a:spcPts val="600"/>
              </a:spcBef>
              <a:buBlip>
                <a:blip r:embed="rId3"/>
              </a:buBlip>
              <a:defRPr sz="4000"/>
            </a:pPr>
          </a:p>
          <a:p>
            <a:pPr marL="376808" indent="-376808" defTabSz="1004830">
              <a:spcBef>
                <a:spcPts val="600"/>
              </a:spcBef>
              <a:buBlip>
                <a:blip r:embed="rId3"/>
              </a:buBlip>
              <a:defRPr sz="4000"/>
            </a:pPr>
            <a:r>
              <a:t>Hybrid Model bringing together WLCG sites and commercial cloud providers data centres linked via GEANT or/and NRENs</a:t>
            </a:r>
          </a:p>
          <a:p>
            <a:pPr marL="376808" indent="-376808" defTabSz="1004830">
              <a:spcBef>
                <a:spcPts val="600"/>
              </a:spcBef>
              <a:buBlip>
                <a:blip r:embed="rId3"/>
              </a:buBlip>
              <a:defRPr sz="4000"/>
            </a:pPr>
          </a:p>
          <a:p>
            <a:pPr marL="376808" indent="-376808" defTabSz="1004830">
              <a:spcBef>
                <a:spcPts val="600"/>
              </a:spcBef>
              <a:buBlip>
                <a:blip r:embed="rId3"/>
              </a:buBlip>
              <a:defRPr sz="4000"/>
            </a:pPr>
            <a:r>
              <a:t>More WLCG procuring organisations can participate via the early adopter programme:</a:t>
            </a:r>
          </a:p>
          <a:p>
            <a:pPr marL="0" indent="0" algn="ctr" defTabSz="1004830">
              <a:spcBef>
                <a:spcPts val="600"/>
              </a:spcBef>
              <a:buSzTx/>
              <a:buNone/>
              <a:defRPr sz="40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</a:defRPr>
            </a:pPr>
            <a:r>
              <a:rPr>
                <a:hlinkClick r:id="rId4" invalidUrl="" action="" tgtFrame="" tooltip="" history="1" highlightClick="0" endSnd="0"/>
              </a:rPr>
              <a:t>https://www.hnscicloud.eu/the-hnscicloud-adopter-group</a:t>
            </a:r>
          </a:p>
        </p:txBody>
      </p:sp>
      <p:sp>
        <p:nvSpPr>
          <p:cNvPr id="1115" name="Rectangle 17"/>
          <p:cNvSpPr/>
          <p:nvPr/>
        </p:nvSpPr>
        <p:spPr>
          <a:xfrm>
            <a:off x="1102672" y="2769813"/>
            <a:ext cx="6309145" cy="7695877"/>
          </a:xfrm>
          <a:prstGeom prst="rect">
            <a:avLst/>
          </a:prstGeom>
          <a:ln w="25400">
            <a:solidFill>
              <a:srgbClr val="0055A0"/>
            </a:solidFill>
          </a:ln>
        </p:spPr>
        <p:txBody>
          <a:bodyPr lIns="91436" tIns="91436" rIns="91436" bIns="91436" anchor="ctr"/>
          <a:lstStyle/>
          <a:p>
            <a:pPr algn="ctr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pic>
        <p:nvPicPr>
          <p:cNvPr id="1116" name="Picture 7" descr="Picture 7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690774" y="2948519"/>
            <a:ext cx="2249937" cy="1848165"/>
          </a:xfrm>
          <a:prstGeom prst="rect">
            <a:avLst/>
          </a:prstGeom>
          <a:ln w="12700">
            <a:miter lim="400000"/>
          </a:ln>
        </p:spPr>
      </p:pic>
      <p:pic>
        <p:nvPicPr>
          <p:cNvPr id="1117" name="Picture 11" descr="Picture 11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4559544" y="5361231"/>
            <a:ext cx="2249937" cy="1084795"/>
          </a:xfrm>
          <a:prstGeom prst="rect">
            <a:avLst/>
          </a:prstGeom>
          <a:ln w="12700">
            <a:miter lim="400000"/>
          </a:ln>
        </p:spPr>
      </p:pic>
      <p:pic>
        <p:nvPicPr>
          <p:cNvPr id="1118" name="Picture 13" descr="Picture 13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4964144" y="7188373"/>
            <a:ext cx="2056569" cy="899753"/>
          </a:xfrm>
          <a:prstGeom prst="rect">
            <a:avLst/>
          </a:prstGeom>
          <a:ln w="12700">
            <a:miter lim="400000"/>
          </a:ln>
        </p:spPr>
      </p:pic>
      <p:pic>
        <p:nvPicPr>
          <p:cNvPr id="1119" name="Picture 15" descr="Picture 15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4935630" y="8894437"/>
            <a:ext cx="2249935" cy="863819"/>
          </a:xfrm>
          <a:prstGeom prst="rect">
            <a:avLst/>
          </a:prstGeom>
          <a:ln w="12700">
            <a:miter lim="400000"/>
          </a:ln>
        </p:spPr>
      </p:pic>
      <p:pic>
        <p:nvPicPr>
          <p:cNvPr id="1120" name="stfc_logo4.png" descr="stfc_logo4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1201246" y="8513185"/>
            <a:ext cx="3353503" cy="156903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21" name="Picture 10" descr="Picture 10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4318225" y="10800318"/>
            <a:ext cx="3586345" cy="1569029"/>
          </a:xfrm>
          <a:prstGeom prst="rect">
            <a:avLst/>
          </a:prstGeom>
          <a:ln w="12700">
            <a:miter lim="400000"/>
          </a:ln>
        </p:spPr>
      </p:pic>
      <p:pic>
        <p:nvPicPr>
          <p:cNvPr id="1122" name="Picture 9" descr="Picture 9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354275" y="10663446"/>
            <a:ext cx="4398109" cy="1924175"/>
          </a:xfrm>
          <a:prstGeom prst="rect">
            <a:avLst/>
          </a:prstGeom>
          <a:ln w="12700">
            <a:miter lim="400000"/>
          </a:ln>
        </p:spPr>
      </p:pic>
      <p:pic>
        <p:nvPicPr>
          <p:cNvPr id="1123" name="Logo_of_CERN.png" descr="Logo_of_CERN.png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1971702" y="3126081"/>
            <a:ext cx="1577743" cy="1569033"/>
          </a:xfrm>
          <a:prstGeom prst="rect">
            <a:avLst/>
          </a:prstGeom>
          <a:ln w="12700">
            <a:miter lim="400000"/>
          </a:ln>
        </p:spPr>
      </p:pic>
      <p:pic>
        <p:nvPicPr>
          <p:cNvPr id="1124" name="Logo_desy.svg.png" descr="Logo_desy.svg.png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1887970" y="4933907"/>
            <a:ext cx="1844347" cy="1844349"/>
          </a:xfrm>
          <a:prstGeom prst="rect">
            <a:avLst/>
          </a:prstGeom>
          <a:ln w="12700">
            <a:miter lim="400000"/>
          </a:ln>
        </p:spPr>
      </p:pic>
      <p:pic>
        <p:nvPicPr>
          <p:cNvPr id="1125" name="weblogo1.gif" descr="weblogo1.gif"/>
          <p:cNvPicPr>
            <a:picLocks noChangeAspect="1"/>
          </p:cNvPicPr>
          <p:nvPr/>
        </p:nvPicPr>
        <p:blipFill>
          <a:blip r:embed="rId14">
            <a:extLst/>
          </a:blip>
          <a:stretch>
            <a:fillRect/>
          </a:stretch>
        </p:blipFill>
        <p:spPr>
          <a:xfrm>
            <a:off x="1604860" y="7017049"/>
            <a:ext cx="2311425" cy="1473220"/>
          </a:xfrm>
          <a:prstGeom prst="rect">
            <a:avLst/>
          </a:prstGeom>
          <a:ln w="12700">
            <a:miter lim="400000"/>
          </a:ln>
        </p:spPr>
      </p:pic>
      <p:sp>
        <p:nvSpPr>
          <p:cNvPr id="1126" name="Slide Number"/>
          <p:cNvSpPr txBox="1"/>
          <p:nvPr>
            <p:ph type="sldNum" sz="quarter" idx="2"/>
          </p:nvPr>
        </p:nvSpPr>
        <p:spPr>
          <a:xfrm>
            <a:off x="23614633" y="12878431"/>
            <a:ext cx="504540" cy="55117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24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1127" name="HelixNebula-LogoRef.jpg" descr="HelixNebula-LogoRef.jpg"/>
          <p:cNvPicPr>
            <a:picLocks noChangeAspect="1"/>
          </p:cNvPicPr>
          <p:nvPr/>
        </p:nvPicPr>
        <p:blipFill>
          <a:blip r:embed="rId15">
            <a:extLst/>
          </a:blip>
          <a:stretch>
            <a:fillRect/>
          </a:stretch>
        </p:blipFill>
        <p:spPr>
          <a:xfrm>
            <a:off x="20321075" y="27292"/>
            <a:ext cx="4003933" cy="211077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" name="Title 1"/>
          <p:cNvSpPr txBox="1"/>
          <p:nvPr>
            <p:ph type="title"/>
          </p:nvPr>
        </p:nvSpPr>
        <p:spPr>
          <a:xfrm>
            <a:off x="2161220" y="-149572"/>
            <a:ext cx="13446523" cy="2286002"/>
          </a:xfrm>
          <a:prstGeom prst="rect">
            <a:avLst/>
          </a:prstGeom>
        </p:spPr>
        <p:txBody>
          <a:bodyPr/>
          <a:lstStyle>
            <a:lvl1pPr>
              <a:defRPr sz="8800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/>
            <a:r>
              <a:t>Unconsolidated</a:t>
            </a:r>
          </a:p>
        </p:txBody>
      </p:sp>
      <p:pic>
        <p:nvPicPr>
          <p:cNvPr id="1130" name="Picture 12" descr="Picture 1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867" y="12700"/>
            <a:ext cx="1961459" cy="1961459"/>
          </a:xfrm>
          <a:prstGeom prst="rect">
            <a:avLst/>
          </a:prstGeom>
          <a:ln w="12700">
            <a:miter lim="400000"/>
          </a:ln>
        </p:spPr>
      </p:pic>
      <p:sp>
        <p:nvSpPr>
          <p:cNvPr id="1131" name="Content Placeholder 2"/>
          <p:cNvSpPr txBox="1"/>
          <p:nvPr>
            <p:ph type="body" sz="quarter" idx="1"/>
          </p:nvPr>
        </p:nvSpPr>
        <p:spPr>
          <a:xfrm>
            <a:off x="533573" y="4104365"/>
            <a:ext cx="10627116" cy="4126195"/>
          </a:xfrm>
          <a:prstGeom prst="rect">
            <a:avLst/>
          </a:prstGeom>
        </p:spPr>
        <p:txBody>
          <a:bodyPr/>
          <a:lstStyle/>
          <a:p>
            <a:pPr marL="509202" indent="-509202" defTabSz="1357882">
              <a:buBlip>
                <a:blip r:embed="rId3"/>
              </a:buBlip>
              <a:defRPr sz="5400"/>
            </a:pPr>
          </a:p>
          <a:p>
            <a:pPr marL="509202" indent="-509202" defTabSz="1357882">
              <a:buBlip>
                <a:blip r:embed="rId3"/>
              </a:buBlip>
              <a:defRPr sz="5400"/>
            </a:pPr>
            <a:r>
              <a:t>In this setup, an experiment could have to define 8 additional sites to send jobs to the same resources</a:t>
            </a:r>
          </a:p>
        </p:txBody>
      </p:sp>
      <p:pic>
        <p:nvPicPr>
          <p:cNvPr id="1132" name="Content Placeholder 11" descr="Content Placeholder 11"/>
          <p:cNvPicPr>
            <a:picLocks noChangeAspect="1"/>
          </p:cNvPicPr>
          <p:nvPr/>
        </p:nvPicPr>
        <p:blipFill>
          <a:blip r:embed="rId4">
            <a:extLst/>
          </a:blip>
          <a:srcRect l="21322" t="7729" r="0" b="0"/>
          <a:stretch>
            <a:fillRect/>
          </a:stretch>
        </p:blipFill>
        <p:spPr>
          <a:xfrm>
            <a:off x="12047111" y="2951655"/>
            <a:ext cx="11013714" cy="10700813"/>
          </a:xfrm>
          <a:prstGeom prst="rect">
            <a:avLst/>
          </a:prstGeom>
          <a:ln w="12700">
            <a:miter lim="400000"/>
          </a:ln>
        </p:spPr>
      </p:pic>
      <p:sp>
        <p:nvSpPr>
          <p:cNvPr id="1133" name="Slides from Ben Jones (CERN IT-CM)"/>
          <p:cNvSpPr txBox="1"/>
          <p:nvPr/>
        </p:nvSpPr>
        <p:spPr>
          <a:xfrm>
            <a:off x="10327183" y="2179556"/>
            <a:ext cx="7927889" cy="728973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6" tIns="91436" rIns="91436" bIns="91436">
            <a:spAutoFit/>
          </a:bodyPr>
          <a:lstStyle>
            <a:lvl1pPr>
              <a:defRPr i="1"/>
            </a:lvl1pPr>
          </a:lstStyle>
          <a:p>
            <a:pPr/>
            <a:r>
              <a:t>Slides from Ben Jones (CERN IT-CM)</a:t>
            </a:r>
          </a:p>
        </p:txBody>
      </p:sp>
      <p:sp>
        <p:nvSpPr>
          <p:cNvPr id="1134" name="Slide Number"/>
          <p:cNvSpPr txBox="1"/>
          <p:nvPr>
            <p:ph type="sldNum" sz="quarter" idx="2"/>
          </p:nvPr>
        </p:nvSpPr>
        <p:spPr>
          <a:xfrm>
            <a:off x="23751375" y="13064987"/>
            <a:ext cx="504540" cy="55117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24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1135" name="HelixNebula-LogoRef.jpg" descr="HelixNebula-LogoRef.jp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0321075" y="27292"/>
            <a:ext cx="4003933" cy="211077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7" name="Title 1"/>
          <p:cNvSpPr txBox="1"/>
          <p:nvPr>
            <p:ph type="title"/>
          </p:nvPr>
        </p:nvSpPr>
        <p:spPr>
          <a:xfrm>
            <a:off x="2085915" y="-162272"/>
            <a:ext cx="16361231" cy="2286002"/>
          </a:xfrm>
          <a:prstGeom prst="rect">
            <a:avLst/>
          </a:prstGeom>
        </p:spPr>
        <p:txBody>
          <a:bodyPr/>
          <a:lstStyle>
            <a:lvl1pPr>
              <a:defRPr sz="8800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/>
            <a:r>
              <a:t>Shared Tenant</a:t>
            </a:r>
          </a:p>
        </p:txBody>
      </p:sp>
      <p:pic>
        <p:nvPicPr>
          <p:cNvPr id="1138" name="Picture 12" descr="Picture 1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340" y="12700"/>
            <a:ext cx="1961459" cy="1961459"/>
          </a:xfrm>
          <a:prstGeom prst="rect">
            <a:avLst/>
          </a:prstGeom>
          <a:ln w="12700">
            <a:miter lim="400000"/>
          </a:ln>
        </p:spPr>
      </p:pic>
      <p:sp>
        <p:nvSpPr>
          <p:cNvPr id="1139" name="Content Placeholder 2"/>
          <p:cNvSpPr txBox="1"/>
          <p:nvPr>
            <p:ph type="body" sz="half" idx="1"/>
          </p:nvPr>
        </p:nvSpPr>
        <p:spPr>
          <a:xfrm>
            <a:off x="352627" y="4750541"/>
            <a:ext cx="12012862" cy="6998581"/>
          </a:xfrm>
          <a:prstGeom prst="rect">
            <a:avLst/>
          </a:prstGeom>
        </p:spPr>
        <p:txBody>
          <a:bodyPr/>
          <a:lstStyle/>
          <a:p>
            <a:pPr marL="509202" indent="-509202" defTabSz="1357882">
              <a:buBlip>
                <a:blip r:embed="rId3"/>
              </a:buBlip>
              <a:defRPr sz="5400"/>
            </a:pPr>
          </a:p>
          <a:p>
            <a:pPr marL="509202" indent="-509202" defTabSz="1357882">
              <a:buBlip>
                <a:blip r:embed="rId3"/>
              </a:buBlip>
              <a:defRPr sz="5400"/>
            </a:pPr>
            <a:r>
              <a:t>With a shared tenant and single entry point (CE), only one site needs to be setup</a:t>
            </a:r>
          </a:p>
        </p:txBody>
      </p:sp>
      <p:sp>
        <p:nvSpPr>
          <p:cNvPr id="1140" name="Slides from Ben Jones (CERN IT-CM)"/>
          <p:cNvSpPr txBox="1"/>
          <p:nvPr/>
        </p:nvSpPr>
        <p:spPr>
          <a:xfrm>
            <a:off x="10390207" y="2317123"/>
            <a:ext cx="7927889" cy="728973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6" tIns="91436" rIns="91436" bIns="91436">
            <a:spAutoFit/>
          </a:bodyPr>
          <a:lstStyle>
            <a:lvl1pPr>
              <a:defRPr i="1"/>
            </a:lvl1pPr>
          </a:lstStyle>
          <a:p>
            <a:pPr/>
            <a:r>
              <a:t>Slides from Ben Jones (CERN IT-CM)</a:t>
            </a:r>
          </a:p>
        </p:txBody>
      </p:sp>
      <p:pic>
        <p:nvPicPr>
          <p:cNvPr id="1141" name="Content Placeholder 7" descr="Content Placeholder 7"/>
          <p:cNvPicPr>
            <a:picLocks noChangeAspect="1"/>
          </p:cNvPicPr>
          <p:nvPr/>
        </p:nvPicPr>
        <p:blipFill>
          <a:blip r:embed="rId4">
            <a:extLst/>
          </a:blip>
          <a:srcRect l="22119" t="12722" r="0" b="0"/>
          <a:stretch>
            <a:fillRect/>
          </a:stretch>
        </p:blipFill>
        <p:spPr>
          <a:xfrm>
            <a:off x="11863624" y="2894759"/>
            <a:ext cx="11286132" cy="11129911"/>
          </a:xfrm>
          <a:prstGeom prst="rect">
            <a:avLst/>
          </a:prstGeom>
          <a:ln w="12700">
            <a:miter lim="400000"/>
          </a:ln>
        </p:spPr>
      </p:pic>
      <p:sp>
        <p:nvSpPr>
          <p:cNvPr id="1142" name="Slide Number"/>
          <p:cNvSpPr txBox="1"/>
          <p:nvPr>
            <p:ph type="sldNum" sz="quarter" idx="2"/>
          </p:nvPr>
        </p:nvSpPr>
        <p:spPr>
          <a:xfrm>
            <a:off x="23490098" y="12928245"/>
            <a:ext cx="504540" cy="55117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24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1143" name="HelixNebula-LogoRef.jpg" descr="HelixNebula-LogoRef.jp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0321075" y="27292"/>
            <a:ext cx="4003933" cy="211077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5" name="Title 1"/>
          <p:cNvSpPr txBox="1"/>
          <p:nvPr>
            <p:ph type="title"/>
          </p:nvPr>
        </p:nvSpPr>
        <p:spPr>
          <a:xfrm>
            <a:off x="1986871" y="-162272"/>
            <a:ext cx="16460276" cy="2286002"/>
          </a:xfrm>
          <a:prstGeom prst="rect">
            <a:avLst/>
          </a:prstGeom>
        </p:spPr>
        <p:txBody>
          <a:bodyPr/>
          <a:lstStyle>
            <a:lvl1pPr>
              <a:defRPr sz="8800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/>
            <a:r>
              <a:t>Multiple Clouds</a:t>
            </a:r>
          </a:p>
        </p:txBody>
      </p:sp>
      <p:pic>
        <p:nvPicPr>
          <p:cNvPr id="1146" name="Picture 12" descr="Picture 1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38" y="0"/>
            <a:ext cx="1961459" cy="1961459"/>
          </a:xfrm>
          <a:prstGeom prst="rect">
            <a:avLst/>
          </a:prstGeom>
          <a:ln w="12700">
            <a:miter lim="400000"/>
          </a:ln>
        </p:spPr>
      </p:pic>
      <p:sp>
        <p:nvSpPr>
          <p:cNvPr id="1147" name="Content Placeholder 2"/>
          <p:cNvSpPr txBox="1"/>
          <p:nvPr>
            <p:ph type="body" sz="half" idx="1"/>
          </p:nvPr>
        </p:nvSpPr>
        <p:spPr>
          <a:xfrm>
            <a:off x="502069" y="4785468"/>
            <a:ext cx="10889988" cy="7118443"/>
          </a:xfrm>
          <a:prstGeom prst="rect">
            <a:avLst/>
          </a:prstGeom>
        </p:spPr>
        <p:txBody>
          <a:bodyPr/>
          <a:lstStyle/>
          <a:p>
            <a:pPr marL="509202" indent="-509202" defTabSz="1357882">
              <a:buBlip>
                <a:blip r:embed="rId3"/>
              </a:buBlip>
              <a:defRPr sz="5400"/>
            </a:pPr>
          </a:p>
          <a:p>
            <a:pPr marL="509202" indent="-509202" defTabSz="1357882">
              <a:buBlip>
                <a:blip r:embed="rId3"/>
              </a:buBlip>
              <a:defRPr sz="5400"/>
            </a:pPr>
            <a:r>
              <a:t>Current setup being explored at HNSciCloud with a single entry point</a:t>
            </a:r>
          </a:p>
        </p:txBody>
      </p:sp>
      <p:sp>
        <p:nvSpPr>
          <p:cNvPr id="1148" name="Slides from Ben Jones (CERN IT-CM)"/>
          <p:cNvSpPr txBox="1"/>
          <p:nvPr/>
        </p:nvSpPr>
        <p:spPr>
          <a:xfrm>
            <a:off x="10589464" y="2260587"/>
            <a:ext cx="7927889" cy="728973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6" tIns="91436" rIns="91436" bIns="91436">
            <a:spAutoFit/>
          </a:bodyPr>
          <a:lstStyle>
            <a:lvl1pPr>
              <a:defRPr i="1"/>
            </a:lvl1pPr>
          </a:lstStyle>
          <a:p>
            <a:pPr/>
            <a:r>
              <a:t>Slides from Ben Jones (CERN IT-CM)</a:t>
            </a:r>
          </a:p>
        </p:txBody>
      </p:sp>
      <p:pic>
        <p:nvPicPr>
          <p:cNvPr id="1149" name="Content Placeholder 6" descr="Content Placeholder 6"/>
          <p:cNvPicPr>
            <a:picLocks noChangeAspect="1"/>
          </p:cNvPicPr>
          <p:nvPr/>
        </p:nvPicPr>
        <p:blipFill>
          <a:blip r:embed="rId4">
            <a:extLst/>
          </a:blip>
          <a:srcRect l="13561" t="16543" r="3823" b="3883"/>
          <a:stretch>
            <a:fillRect/>
          </a:stretch>
        </p:blipFill>
        <p:spPr>
          <a:xfrm>
            <a:off x="11163225" y="3126417"/>
            <a:ext cx="12532194" cy="9994430"/>
          </a:xfrm>
          <a:prstGeom prst="rect">
            <a:avLst/>
          </a:prstGeom>
          <a:ln w="12700">
            <a:miter lim="400000"/>
          </a:ln>
        </p:spPr>
      </p:pic>
      <p:sp>
        <p:nvSpPr>
          <p:cNvPr id="1150" name="Slide Number"/>
          <p:cNvSpPr txBox="1"/>
          <p:nvPr>
            <p:ph type="sldNum" sz="quarter" idx="2"/>
          </p:nvPr>
        </p:nvSpPr>
        <p:spPr>
          <a:xfrm>
            <a:off x="23764075" y="13027873"/>
            <a:ext cx="504540" cy="55117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24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1151" name="HelixNebula-LogoRef.jpg" descr="HelixNebula-LogoRef.jp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0321075" y="27292"/>
            <a:ext cx="4003933" cy="211077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3" name="European Open Science Cloud"/>
          <p:cNvSpPr txBox="1"/>
          <p:nvPr>
            <p:ph type="title"/>
          </p:nvPr>
        </p:nvSpPr>
        <p:spPr>
          <a:xfrm>
            <a:off x="2198682" y="-136524"/>
            <a:ext cx="19416718" cy="2286002"/>
          </a:xfrm>
          <a:prstGeom prst="rect">
            <a:avLst/>
          </a:prstGeom>
        </p:spPr>
        <p:txBody>
          <a:bodyPr/>
          <a:lstStyle>
            <a:lvl1pPr>
              <a:defRPr sz="8800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/>
            <a:r>
              <a:t>European Open Science Cloud</a:t>
            </a:r>
          </a:p>
        </p:txBody>
      </p:sp>
      <p:sp>
        <p:nvSpPr>
          <p:cNvPr id="1154" name="HNSciCloud promoted as a working example of an Open Science Cloud by the EC High Level Expert Group"/>
          <p:cNvSpPr txBox="1"/>
          <p:nvPr>
            <p:ph type="body" sz="quarter" idx="1"/>
          </p:nvPr>
        </p:nvSpPr>
        <p:spPr>
          <a:xfrm>
            <a:off x="13639720" y="3631085"/>
            <a:ext cx="8983207" cy="578601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</a:pPr>
          </a:p>
          <a:p>
            <a:pPr marL="0" indent="0">
              <a:buSzTx/>
              <a:buNone/>
              <a:defRPr sz="6000"/>
            </a:pPr>
            <a:r>
              <a:t>HNSciCloud promoted as a working example of an Open Science Cloud by the EC High Level Expert Group </a:t>
            </a:r>
          </a:p>
        </p:txBody>
      </p:sp>
      <p:pic>
        <p:nvPicPr>
          <p:cNvPr id="1155" name="Screen Shot 2018-06-12 at 17.16.19.png" descr="Screen Shot 2018-06-12 at 17.16.19.png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60099" y="2154628"/>
            <a:ext cx="11262939" cy="1147069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56" name="Picture 12" descr="Picture 1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340" y="25748"/>
            <a:ext cx="1961459" cy="1961459"/>
          </a:xfrm>
          <a:prstGeom prst="rect">
            <a:avLst/>
          </a:prstGeom>
          <a:ln w="12700">
            <a:miter lim="400000"/>
          </a:ln>
        </p:spPr>
      </p:pic>
      <p:sp>
        <p:nvSpPr>
          <p:cNvPr id="1157" name="Slide Number"/>
          <p:cNvSpPr txBox="1"/>
          <p:nvPr>
            <p:ph type="sldNum" sz="quarter" idx="2"/>
          </p:nvPr>
        </p:nvSpPr>
        <p:spPr>
          <a:xfrm>
            <a:off x="23589726" y="12953152"/>
            <a:ext cx="504540" cy="55117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24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1158" name="HelixNebula-LogoRef.jpg" descr="HelixNebula-LogoRef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0321075" y="27292"/>
            <a:ext cx="4003933" cy="211077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0" name="Title 1"/>
          <p:cNvSpPr txBox="1"/>
          <p:nvPr>
            <p:ph type="title"/>
          </p:nvPr>
        </p:nvSpPr>
        <p:spPr>
          <a:xfrm>
            <a:off x="2173051" y="-101602"/>
            <a:ext cx="17795815" cy="2286002"/>
          </a:xfrm>
          <a:prstGeom prst="rect">
            <a:avLst/>
          </a:prstGeom>
        </p:spPr>
        <p:txBody>
          <a:bodyPr/>
          <a:lstStyle/>
          <a:p>
            <a:pPr/>
            <a:r>
              <a:t>Upcoming Events</a:t>
            </a:r>
          </a:p>
        </p:txBody>
      </p:sp>
      <p:pic>
        <p:nvPicPr>
          <p:cNvPr id="1161" name="Content Placeholder 11" descr="Content Placeholder 1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728984" y="2284064"/>
            <a:ext cx="8731257" cy="10585562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176" name="Group 6"/>
          <p:cNvGrpSpPr/>
          <p:nvPr/>
        </p:nvGrpSpPr>
        <p:grpSpPr>
          <a:xfrm>
            <a:off x="16374273" y="6048300"/>
            <a:ext cx="4493896" cy="4009032"/>
            <a:chOff x="-6" y="-2"/>
            <a:chExt cx="4493895" cy="4009031"/>
          </a:xfrm>
        </p:grpSpPr>
        <p:pic>
          <p:nvPicPr>
            <p:cNvPr id="1162" name="Picture 7" descr="Picture 7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155573" y="-3"/>
              <a:ext cx="1142380" cy="30989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1175" name="Group 8"/>
            <p:cNvGrpSpPr/>
            <p:nvPr/>
          </p:nvGrpSpPr>
          <p:grpSpPr>
            <a:xfrm>
              <a:off x="-7" y="434365"/>
              <a:ext cx="4493897" cy="3574664"/>
              <a:chOff x="-4" y="-2"/>
              <a:chExt cx="4493895" cy="3574663"/>
            </a:xfrm>
          </p:grpSpPr>
          <p:pic>
            <p:nvPicPr>
              <p:cNvPr id="1163" name="Picture 9" descr="Picture 9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tretch>
                <a:fillRect/>
              </a:stretch>
            </p:blipFill>
            <p:spPr>
              <a:xfrm>
                <a:off x="1001681" y="-3"/>
                <a:ext cx="1197362" cy="37727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grpSp>
            <p:nvGrpSpPr>
              <p:cNvPr id="1174" name="Group 10"/>
              <p:cNvGrpSpPr/>
              <p:nvPr/>
            </p:nvGrpSpPr>
            <p:grpSpPr>
              <a:xfrm>
                <a:off x="-5" y="29328"/>
                <a:ext cx="4493897" cy="3545334"/>
                <a:chOff x="-2" y="-8"/>
                <a:chExt cx="4493895" cy="3545332"/>
              </a:xfrm>
            </p:grpSpPr>
            <p:grpSp>
              <p:nvGrpSpPr>
                <p:cNvPr id="1172" name="Group 11"/>
                <p:cNvGrpSpPr/>
                <p:nvPr/>
              </p:nvGrpSpPr>
              <p:grpSpPr>
                <a:xfrm>
                  <a:off x="1525945" y="-9"/>
                  <a:ext cx="2967949" cy="3545334"/>
                  <a:chOff x="-2" y="-6"/>
                  <a:chExt cx="2967948" cy="3545332"/>
                </a:xfrm>
              </p:grpSpPr>
              <p:pic>
                <p:nvPicPr>
                  <p:cNvPr id="1164" name="Picture 13" descr="Picture 13"/>
                  <p:cNvPicPr>
                    <a:picLocks noChangeAspect="1"/>
                  </p:cNvPicPr>
                  <p:nvPr/>
                </p:nvPicPr>
                <p:blipFill>
                  <a:blip r:embed="rId5">
                    <a:extLst/>
                  </a:blip>
                  <a:stretch>
                    <a:fillRect/>
                  </a:stretch>
                </p:blipFill>
                <p:spPr>
                  <a:xfrm>
                    <a:off x="-3" y="1663247"/>
                    <a:ext cx="1085025" cy="885155"/>
                  </a:xfrm>
                  <a:prstGeom prst="rect">
                    <a:avLst/>
                  </a:prstGeom>
                  <a:ln w="12700" cap="flat">
                    <a:noFill/>
                    <a:miter lim="400000"/>
                  </a:ln>
                  <a:effectLst/>
                </p:spPr>
              </p:pic>
              <p:grpSp>
                <p:nvGrpSpPr>
                  <p:cNvPr id="1171" name="Group 14"/>
                  <p:cNvGrpSpPr/>
                  <p:nvPr/>
                </p:nvGrpSpPr>
                <p:grpSpPr>
                  <a:xfrm>
                    <a:off x="1209490" y="-7"/>
                    <a:ext cx="1758457" cy="3545334"/>
                    <a:chOff x="-4" y="-4"/>
                    <a:chExt cx="1758455" cy="3545333"/>
                  </a:xfrm>
                </p:grpSpPr>
                <p:pic>
                  <p:nvPicPr>
                    <p:cNvPr id="1165" name="Picture 15" descr="Picture 15"/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/>
                    </a:blip>
                    <a:stretch>
                      <a:fillRect/>
                    </a:stretch>
                  </p:blipFill>
                  <p:spPr>
                    <a:xfrm>
                      <a:off x="237343" y="1706997"/>
                      <a:ext cx="579781" cy="579778"/>
                    </a:xfrm>
                    <a:prstGeom prst="rect">
                      <a:avLst/>
                    </a:prstGeom>
                    <a:ln w="12700" cap="flat">
                      <a:noFill/>
                      <a:miter lim="400000"/>
                    </a:ln>
                    <a:effectLst/>
                  </p:spPr>
                </p:pic>
                <p:pic>
                  <p:nvPicPr>
                    <p:cNvPr id="1166" name="Picture 16" descr="Picture 16"/>
                    <p:cNvPicPr>
                      <a:picLocks noChangeAspect="1"/>
                    </p:cNvPicPr>
                    <p:nvPr/>
                  </p:nvPicPr>
                  <p:blipFill>
                    <a:blip r:embed="rId7">
                      <a:extLst/>
                    </a:blip>
                    <a:stretch>
                      <a:fillRect/>
                    </a:stretch>
                  </p:blipFill>
                  <p:spPr>
                    <a:xfrm>
                      <a:off x="1008695" y="2823766"/>
                      <a:ext cx="726475" cy="721563"/>
                    </a:xfrm>
                    <a:prstGeom prst="rect">
                      <a:avLst/>
                    </a:prstGeom>
                    <a:ln w="12700" cap="flat">
                      <a:noFill/>
                      <a:miter lim="400000"/>
                    </a:ln>
                    <a:effectLst/>
                  </p:spPr>
                </p:pic>
                <p:grpSp>
                  <p:nvGrpSpPr>
                    <p:cNvPr id="1170" name="Group 17"/>
                    <p:cNvGrpSpPr/>
                    <p:nvPr/>
                  </p:nvGrpSpPr>
                  <p:grpSpPr>
                    <a:xfrm>
                      <a:off x="-5" y="-5"/>
                      <a:ext cx="1758456" cy="1623357"/>
                      <a:chOff x="-2" y="-2"/>
                      <a:chExt cx="1758455" cy="1623355"/>
                    </a:xfrm>
                  </p:grpSpPr>
                  <p:pic>
                    <p:nvPicPr>
                      <p:cNvPr id="1167" name="Picture 18" descr="Picture 18"/>
                      <p:cNvPicPr>
                        <a:picLocks noChangeAspect="1"/>
                      </p:cNvPicPr>
                      <p:nvPr/>
                    </p:nvPicPr>
                    <p:blipFill>
                      <a:blip r:embed="rId8">
                        <a:extLst/>
                      </a:blip>
                      <a:stretch>
                        <a:fillRect/>
                      </a:stretch>
                    </p:blipFill>
                    <p:spPr>
                      <a:xfrm>
                        <a:off x="895722" y="-3"/>
                        <a:ext cx="862732" cy="843689"/>
                      </a:xfrm>
                      <a:prstGeom prst="rect">
                        <a:avLst/>
                      </a:prstGeom>
                      <a:ln w="12700" cap="flat">
                        <a:noFill/>
                        <a:miter lim="400000"/>
                      </a:ln>
                      <a:effectLst/>
                    </p:spPr>
                  </p:pic>
                  <p:pic>
                    <p:nvPicPr>
                      <p:cNvPr id="1168" name="Picture 19" descr="Picture 19"/>
                      <p:cNvPicPr>
                        <a:picLocks noChangeAspect="1"/>
                      </p:cNvPicPr>
                      <p:nvPr/>
                    </p:nvPicPr>
                    <p:blipFill>
                      <a:blip r:embed="rId9">
                        <a:extLst/>
                      </a:blip>
                      <a:stretch>
                        <a:fillRect/>
                      </a:stretch>
                    </p:blipFill>
                    <p:spPr>
                      <a:xfrm>
                        <a:off x="684619" y="1063743"/>
                        <a:ext cx="1060137" cy="559611"/>
                      </a:xfrm>
                      <a:prstGeom prst="rect">
                        <a:avLst/>
                      </a:prstGeom>
                      <a:ln w="12700" cap="flat">
                        <a:noFill/>
                        <a:miter lim="400000"/>
                      </a:ln>
                      <a:effectLst/>
                    </p:spPr>
                  </p:pic>
                  <p:pic>
                    <p:nvPicPr>
                      <p:cNvPr id="1169" name="Picture 20" descr="Picture 20"/>
                      <p:cNvPicPr>
                        <a:picLocks noChangeAspect="1"/>
                      </p:cNvPicPr>
                      <p:nvPr/>
                    </p:nvPicPr>
                    <p:blipFill>
                      <a:blip r:embed="rId10">
                        <a:extLst/>
                      </a:blip>
                      <a:stretch>
                        <a:fillRect/>
                      </a:stretch>
                    </p:blipFill>
                    <p:spPr>
                      <a:xfrm>
                        <a:off x="-3" y="84891"/>
                        <a:ext cx="895747" cy="336960"/>
                      </a:xfrm>
                      <a:prstGeom prst="rect">
                        <a:avLst/>
                      </a:prstGeom>
                      <a:ln w="12700" cap="flat">
                        <a:noFill/>
                        <a:miter lim="400000"/>
                      </a:ln>
                      <a:effectLst/>
                    </p:spPr>
                  </p:pic>
                </p:grpSp>
              </p:grpSp>
            </p:grpSp>
            <p:pic>
              <p:nvPicPr>
                <p:cNvPr id="1173" name="Picture 12" descr="Picture 12"/>
                <p:cNvPicPr>
                  <a:picLocks noChangeAspect="1"/>
                </p:cNvPicPr>
                <p:nvPr/>
              </p:nvPicPr>
              <p:blipFill>
                <a:blip r:embed="rId11">
                  <a:extLst/>
                </a:blip>
                <a:stretch>
                  <a:fillRect/>
                </a:stretch>
              </p:blipFill>
              <p:spPr>
                <a:xfrm>
                  <a:off x="-3" y="3147995"/>
                  <a:ext cx="1443501" cy="316004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</p:grpSp>
      </p:grpSp>
      <p:pic>
        <p:nvPicPr>
          <p:cNvPr id="1177" name="Picture 21" descr="Picture 21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18892694" y="8722658"/>
            <a:ext cx="403835" cy="452443"/>
          </a:xfrm>
          <a:prstGeom prst="rect">
            <a:avLst/>
          </a:prstGeom>
          <a:ln w="12700">
            <a:miter lim="400000"/>
          </a:ln>
        </p:spPr>
      </p:pic>
      <p:sp>
        <p:nvSpPr>
          <p:cNvPr id="1178" name="Content Placeholder 2"/>
          <p:cNvSpPr txBox="1"/>
          <p:nvPr>
            <p:ph type="body" idx="1"/>
          </p:nvPr>
        </p:nvSpPr>
        <p:spPr>
          <a:xfrm>
            <a:off x="462945" y="2336142"/>
            <a:ext cx="13909541" cy="10885906"/>
          </a:xfrm>
          <a:prstGeom prst="rect">
            <a:avLst/>
          </a:prstGeom>
        </p:spPr>
        <p:txBody>
          <a:bodyPr/>
          <a:lstStyle/>
          <a:p>
            <a:pPr marL="60732" indent="-60732" defTabSz="323916">
              <a:spcBef>
                <a:spcPts val="0"/>
              </a:spcBef>
              <a:buFont typeface="Arial"/>
              <a:buChar char="•"/>
              <a:defRPr sz="1800">
                <a:solidFill>
                  <a:srgbClr val="1F497D"/>
                </a:solidFill>
              </a:defRPr>
            </a:pPr>
          </a:p>
          <a:p>
            <a:pPr marL="121464" indent="-121464" defTabSz="323916">
              <a:spcBef>
                <a:spcPts val="0"/>
              </a:spcBef>
              <a:buFont typeface="Arial"/>
              <a:buChar char="•"/>
              <a:defRPr sz="3600">
                <a:solidFill>
                  <a:srgbClr val="1F497D"/>
                </a:solidFill>
              </a:defRPr>
            </a:pPr>
          </a:p>
          <a:p>
            <a:pPr marL="121464" indent="-121464" defTabSz="323916">
              <a:spcBef>
                <a:spcPts val="0"/>
              </a:spcBef>
              <a:buFont typeface="Arial"/>
              <a:buChar char="•"/>
              <a:defRPr sz="3600">
                <a:solidFill>
                  <a:srgbClr val="1F497D"/>
                </a:solidFill>
              </a:defRPr>
            </a:pPr>
          </a:p>
          <a:p>
            <a:pPr marL="161951" indent="-161951" defTabSz="323916">
              <a:spcBef>
                <a:spcPts val="0"/>
              </a:spcBef>
              <a:buFont typeface="Arial"/>
              <a:buChar char="•"/>
              <a:defRPr sz="3600">
                <a:solidFill>
                  <a:srgbClr val="1F497D"/>
                </a:solidFill>
              </a:defRPr>
            </a:pPr>
            <a:r>
              <a:rPr sz="4800"/>
              <a:t>August 28: GridKa School, Karlsruhe</a:t>
            </a:r>
            <a:endParaRPr sz="4800"/>
          </a:p>
          <a:p>
            <a:pPr marL="0" indent="0" defTabSz="323916">
              <a:spcBef>
                <a:spcPts val="0"/>
              </a:spcBef>
              <a:buSzTx/>
              <a:buNone/>
              <a:defRPr sz="4800">
                <a:solidFill>
                  <a:srgbClr val="1F497D"/>
                </a:solidFill>
              </a:defRPr>
            </a:pPr>
            <a:r>
              <a:t>Hands-On session organised by KIT</a:t>
            </a:r>
          </a:p>
          <a:p>
            <a:pPr marL="0" indent="0" defTabSz="323916">
              <a:spcBef>
                <a:spcPts val="0"/>
              </a:spcBef>
              <a:buSzTx/>
              <a:buNone/>
              <a:defRPr sz="4800">
                <a:solidFill>
                  <a:srgbClr val="1F497D"/>
                </a:solidFill>
              </a:defRPr>
            </a:pPr>
          </a:p>
          <a:p>
            <a:pPr marL="121464" indent="-121464" defTabSz="323916">
              <a:spcBef>
                <a:spcPts val="0"/>
              </a:spcBef>
              <a:buFont typeface="Arial"/>
              <a:buChar char="•"/>
              <a:defRPr sz="4800">
                <a:solidFill>
                  <a:srgbClr val="1F497D"/>
                </a:solidFill>
              </a:defRPr>
            </a:pPr>
            <a:r>
              <a:t> September 11: HNSciCloud meeting, Amsterdam</a:t>
            </a:r>
          </a:p>
          <a:p>
            <a:pPr marL="0" indent="0" defTabSz="323916">
              <a:spcBef>
                <a:spcPts val="0"/>
              </a:spcBef>
              <a:buSzTx/>
              <a:buNone/>
              <a:defRPr sz="4800">
                <a:solidFill>
                  <a:srgbClr val="1F497D"/>
                </a:solidFill>
              </a:defRPr>
            </a:pPr>
            <a:r>
              <a:t> Organised by SURFsara</a:t>
            </a:r>
          </a:p>
          <a:p>
            <a:pPr marL="0" indent="0" defTabSz="323916">
              <a:spcBef>
                <a:spcPts val="0"/>
              </a:spcBef>
              <a:buSzTx/>
              <a:buNone/>
              <a:defRPr sz="4800">
                <a:solidFill>
                  <a:srgbClr val="1F497D"/>
                </a:solidFill>
              </a:defRPr>
            </a:pPr>
          </a:p>
          <a:p>
            <a:pPr marL="121464" indent="-121464" defTabSz="323916">
              <a:spcBef>
                <a:spcPts val="0"/>
              </a:spcBef>
              <a:buFont typeface="Arial"/>
              <a:buChar char="•"/>
              <a:defRPr sz="4800">
                <a:solidFill>
                  <a:srgbClr val="1F497D"/>
                </a:solidFill>
              </a:defRPr>
            </a:pPr>
            <a:r>
              <a:t> October 9-11: DI4R 2018, Lisbon</a:t>
            </a:r>
          </a:p>
          <a:p>
            <a:pPr marL="0" indent="0" defTabSz="323916">
              <a:spcBef>
                <a:spcPts val="0"/>
              </a:spcBef>
              <a:buSzTx/>
              <a:buNone/>
              <a:defRPr sz="4800">
                <a:solidFill>
                  <a:srgbClr val="1F497D"/>
                </a:solidFill>
              </a:defRPr>
            </a:pPr>
          </a:p>
          <a:p>
            <a:pPr marL="121464" indent="-121464" defTabSz="323916">
              <a:spcBef>
                <a:spcPts val="0"/>
              </a:spcBef>
              <a:buFont typeface="Arial"/>
              <a:buChar char="•"/>
              <a:defRPr sz="4800">
                <a:solidFill>
                  <a:srgbClr val="1F497D"/>
                </a:solidFill>
              </a:defRPr>
            </a:pPr>
            <a:r>
              <a:t> October 24th: Hamburg</a:t>
            </a:r>
          </a:p>
          <a:p>
            <a:pPr marL="0" indent="0" defTabSz="323916">
              <a:spcBef>
                <a:spcPts val="0"/>
              </a:spcBef>
              <a:buSzTx/>
              <a:buFont typeface="Arial"/>
              <a:buNone/>
              <a:defRPr sz="4800">
                <a:solidFill>
                  <a:srgbClr val="1F497D"/>
                </a:solidFill>
              </a:defRPr>
            </a:pPr>
            <a:r>
              <a:t>Organised by DESY</a:t>
            </a:r>
          </a:p>
        </p:txBody>
      </p:sp>
      <p:sp>
        <p:nvSpPr>
          <p:cNvPr id="1179" name="Slide Number Placeholder 2"/>
          <p:cNvSpPr txBox="1"/>
          <p:nvPr>
            <p:ph type="sldNum" sz="quarter" idx="2"/>
          </p:nvPr>
        </p:nvSpPr>
        <p:spPr>
          <a:xfrm>
            <a:off x="23714261" y="12978059"/>
            <a:ext cx="504540" cy="55117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180" name="Picture 12" descr="Picture 12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9340" y="25748"/>
            <a:ext cx="1961459" cy="1961459"/>
          </a:xfrm>
          <a:prstGeom prst="rect">
            <a:avLst/>
          </a:prstGeom>
          <a:ln w="12700">
            <a:miter lim="400000"/>
          </a:ln>
        </p:spPr>
      </p:pic>
      <p:pic>
        <p:nvPicPr>
          <p:cNvPr id="1181" name="HelixNebula-LogoRef.jpg" descr="HelixNebula-LogoRef.jpg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20321075" y="27292"/>
            <a:ext cx="4003933" cy="211077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" name="Date Placeholder 1"/>
          <p:cNvSpPr txBox="1"/>
          <p:nvPr/>
        </p:nvSpPr>
        <p:spPr>
          <a:xfrm>
            <a:off x="3962400" y="12802231"/>
            <a:ext cx="4267200" cy="551173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6" tIns="91436" rIns="91436" bIns="91436" anchor="ctr">
            <a:spAutoFit/>
          </a:bodyPr>
          <a:lstStyle>
            <a:lvl1pPr>
              <a:defRPr sz="240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/>
            <a:r>
              <a:t>08/12/2016</a:t>
            </a:r>
          </a:p>
        </p:txBody>
      </p:sp>
      <p:sp>
        <p:nvSpPr>
          <p:cNvPr id="883" name="Slide Number Placeholder 2"/>
          <p:cNvSpPr txBox="1"/>
          <p:nvPr>
            <p:ph type="sldNum" sz="quarter" idx="2"/>
          </p:nvPr>
        </p:nvSpPr>
        <p:spPr>
          <a:xfrm>
            <a:off x="20071536" y="12802231"/>
            <a:ext cx="350057" cy="55117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884" name="Screen Shot 2018-06-28 at 14.50.14.png" descr="Screen Shot 2018-06-28 at 14.50.14.png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64" y="-32832"/>
            <a:ext cx="24450121" cy="13781666"/>
          </a:xfrm>
          <a:prstGeom prst="rect">
            <a:avLst/>
          </a:prstGeom>
          <a:ln w="12700">
            <a:miter lim="400000"/>
          </a:ln>
        </p:spPr>
      </p:pic>
      <p:pic>
        <p:nvPicPr>
          <p:cNvPr id="885" name="logo.jpg" descr="logo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58109" y="10773788"/>
            <a:ext cx="22067782" cy="25106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7" name="Title 1"/>
          <p:cNvSpPr txBox="1"/>
          <p:nvPr>
            <p:ph type="title"/>
          </p:nvPr>
        </p:nvSpPr>
        <p:spPr>
          <a:xfrm>
            <a:off x="5740400" y="5391148"/>
            <a:ext cx="15544800" cy="2940071"/>
          </a:xfrm>
          <a:prstGeom prst="rect">
            <a:avLst/>
          </a:prstGeom>
        </p:spPr>
        <p:txBody>
          <a:bodyPr/>
          <a:lstStyle/>
          <a:p>
            <a:pPr>
              <a:defRPr b="1" sz="9600"/>
            </a:pPr>
            <a:r>
              <a:t>HNSciCloud </a:t>
            </a:r>
          </a:p>
          <a:p>
            <a:pPr>
              <a:defRPr b="1" i="1"/>
            </a:pPr>
            <a:r>
              <a:t>a Hybrid Cloud for Science</a:t>
            </a:r>
          </a:p>
        </p:txBody>
      </p:sp>
      <p:sp>
        <p:nvSpPr>
          <p:cNvPr id="888" name="Subtitle 2"/>
          <p:cNvSpPr txBox="1"/>
          <p:nvPr>
            <p:ph type="body" sz="quarter" idx="1"/>
          </p:nvPr>
        </p:nvSpPr>
        <p:spPr>
          <a:xfrm>
            <a:off x="5791200" y="8269226"/>
            <a:ext cx="12801600" cy="3744919"/>
          </a:xfrm>
          <a:prstGeom prst="rect">
            <a:avLst/>
          </a:prstGeom>
        </p:spPr>
        <p:txBody>
          <a:bodyPr anchor="ctr"/>
          <a:lstStyle/>
          <a:p>
            <a:pPr defTabSz="1330452">
              <a:spcBef>
                <a:spcPts val="800"/>
              </a:spcBef>
              <a:defRPr sz="4600">
                <a:solidFill>
                  <a:srgbClr val="376092"/>
                </a:solidFill>
              </a:defRPr>
            </a:pPr>
            <a:r>
              <a:t>CHEP 2018 Conference, Sofia, Bulgaria</a:t>
            </a:r>
          </a:p>
          <a:p>
            <a:pPr defTabSz="1330452">
              <a:spcBef>
                <a:spcPts val="800"/>
              </a:spcBef>
              <a:defRPr sz="4600">
                <a:solidFill>
                  <a:srgbClr val="376092"/>
                </a:solidFill>
              </a:defRPr>
            </a:pPr>
            <a:r>
              <a:t>9</a:t>
            </a:r>
            <a:r>
              <a:rPr baseline="31998"/>
              <a:t>th</a:t>
            </a:r>
            <a:r>
              <a:t> July 2018</a:t>
            </a:r>
          </a:p>
          <a:p>
            <a:pPr defTabSz="1330452">
              <a:spcBef>
                <a:spcPts val="600"/>
              </a:spcBef>
              <a:defRPr sz="3800">
                <a:solidFill>
                  <a:srgbClr val="376092"/>
                </a:solidFill>
              </a:defRPr>
            </a:pPr>
            <a:r>
              <a:t>João Fernandes</a:t>
            </a:r>
          </a:p>
          <a:p>
            <a:pPr defTabSz="1330452">
              <a:spcBef>
                <a:spcPts val="600"/>
              </a:spcBef>
              <a:defRPr sz="3800">
                <a:solidFill>
                  <a:srgbClr val="376092"/>
                </a:solidFill>
              </a:defRPr>
            </a:pPr>
            <a:r>
              <a:t>CERN</a:t>
            </a:r>
            <a:br/>
            <a:r>
              <a:t>IT department</a:t>
            </a:r>
          </a:p>
        </p:txBody>
      </p:sp>
      <p:pic>
        <p:nvPicPr>
          <p:cNvPr id="889" name="Picture 5" descr="Picture 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767001" y="25137"/>
            <a:ext cx="2592305" cy="2592293"/>
          </a:xfrm>
          <a:prstGeom prst="rect">
            <a:avLst/>
          </a:prstGeom>
          <a:ln w="12700">
            <a:miter lim="400000"/>
          </a:ln>
        </p:spPr>
      </p:pic>
      <p:pic>
        <p:nvPicPr>
          <p:cNvPr id="890" name="HelixNebula-LogoRef.jpg" descr="HelixNebula-LogoRef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79014" y="497414"/>
            <a:ext cx="8024442" cy="423027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2" name="Title 1"/>
          <p:cNvSpPr txBox="1"/>
          <p:nvPr>
            <p:ph type="title"/>
          </p:nvPr>
        </p:nvSpPr>
        <p:spPr>
          <a:xfrm>
            <a:off x="2634620" y="-60324"/>
            <a:ext cx="17212758" cy="2039656"/>
          </a:xfrm>
          <a:prstGeom prst="rect">
            <a:avLst/>
          </a:prstGeom>
        </p:spPr>
        <p:txBody>
          <a:bodyPr/>
          <a:lstStyle>
            <a:lvl1pPr>
              <a:defRPr sz="8800"/>
            </a:lvl1pPr>
          </a:lstStyle>
          <a:p>
            <a:pPr/>
            <a:r>
              <a:t>The Helix Nebula Science Cloud</a:t>
            </a:r>
          </a:p>
        </p:txBody>
      </p:sp>
      <p:sp>
        <p:nvSpPr>
          <p:cNvPr id="893" name="Content Placeholder 4"/>
          <p:cNvSpPr txBox="1"/>
          <p:nvPr>
            <p:ph type="body" idx="1"/>
          </p:nvPr>
        </p:nvSpPr>
        <p:spPr>
          <a:xfrm>
            <a:off x="562723" y="2229937"/>
            <a:ext cx="23616592" cy="11184053"/>
          </a:xfrm>
          <a:prstGeom prst="rect">
            <a:avLst/>
          </a:prstGeom>
        </p:spPr>
        <p:txBody>
          <a:bodyPr/>
          <a:lstStyle/>
          <a:p>
            <a:pPr marL="457200" indent="-457200">
              <a:buChar char="•"/>
            </a:pPr>
            <a:r>
              <a:t>To </a:t>
            </a:r>
            <a:r>
              <a:rPr b="1"/>
              <a:t>provide a common cloud platform for the European research community</a:t>
            </a:r>
            <a:endParaRPr b="1"/>
          </a:p>
          <a:p>
            <a:pPr marL="0" indent="0">
              <a:buSzTx/>
              <a:buNone/>
              <a:defRPr b="1"/>
            </a:pPr>
          </a:p>
          <a:p>
            <a:pPr marL="0" indent="0">
              <a:buSzTx/>
              <a:buNone/>
              <a:defRPr b="1"/>
            </a:pPr>
          </a:p>
          <a:p>
            <a:pPr marL="0" indent="0">
              <a:buSzTx/>
              <a:buNone/>
              <a:defRPr b="1"/>
            </a:pPr>
          </a:p>
          <a:p>
            <a:pPr marL="0" indent="0">
              <a:buSzTx/>
              <a:buNone/>
              <a:defRPr b="1"/>
            </a:pPr>
          </a:p>
          <a:p>
            <a:pPr marL="457200" indent="-457200">
              <a:buChar char="•"/>
            </a:pPr>
            <a:endParaRPr b="1"/>
          </a:p>
          <a:p>
            <a:pPr marL="457200" indent="-457200">
              <a:buChar char="•"/>
            </a:pPr>
            <a:r>
              <a:t>Via a collective effort of 10 procurer Research Organisations forming the </a:t>
            </a:r>
            <a:r>
              <a:rPr b="1"/>
              <a:t>Buyers Group</a:t>
            </a:r>
          </a:p>
        </p:txBody>
      </p:sp>
      <p:sp>
        <p:nvSpPr>
          <p:cNvPr id="894" name="Slide Number Placeholder 3"/>
          <p:cNvSpPr txBox="1"/>
          <p:nvPr>
            <p:ph type="sldNum" sz="quarter" idx="2"/>
          </p:nvPr>
        </p:nvSpPr>
        <p:spPr>
          <a:xfrm>
            <a:off x="23719991" y="12857902"/>
            <a:ext cx="362930" cy="58927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26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895" name="cloud-cost_0.png" descr="cloud-cost_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745762" y="3211179"/>
            <a:ext cx="10079582" cy="4319824"/>
          </a:xfrm>
          <a:prstGeom prst="rect">
            <a:avLst/>
          </a:prstGeom>
          <a:ln w="12700">
            <a:miter lim="400000"/>
          </a:ln>
        </p:spPr>
      </p:pic>
      <p:pic>
        <p:nvPicPr>
          <p:cNvPr id="896" name="colelctive effort.jpeg" descr="colelctive effort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14225" y="9083116"/>
            <a:ext cx="6082342" cy="4051600"/>
          </a:xfrm>
          <a:prstGeom prst="rect">
            <a:avLst/>
          </a:prstGeom>
          <a:ln w="12700">
            <a:miter lim="400000"/>
          </a:ln>
        </p:spPr>
      </p:pic>
      <p:sp>
        <p:nvSpPr>
          <p:cNvPr id="897" name="Expressing the need of a means…"/>
          <p:cNvSpPr txBox="1"/>
          <p:nvPr/>
        </p:nvSpPr>
        <p:spPr>
          <a:xfrm>
            <a:off x="9620400" y="9457986"/>
            <a:ext cx="13121998" cy="2621273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6" tIns="91436" rIns="91436" bIns="91436">
            <a:spAutoFit/>
          </a:bodyPr>
          <a:lstStyle/>
          <a:p>
            <a:pPr defTabSz="1371600">
              <a:spcBef>
                <a:spcPts val="1000"/>
              </a:spcBef>
              <a:defRPr b="1" sz="5300">
                <a:solidFill>
                  <a:srgbClr val="5D5D5D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Expressing the need</a:t>
            </a:r>
            <a:r>
              <a:rPr b="0"/>
              <a:t> </a:t>
            </a:r>
            <a:r>
              <a:t>to increase the analysis capability and capacity offered to their users to keep pace with the growth in scientific data</a:t>
            </a:r>
          </a:p>
        </p:txBody>
      </p:sp>
      <p:pic>
        <p:nvPicPr>
          <p:cNvPr id="898" name="Picture 12" descr="Picture 12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1012" y="13048"/>
            <a:ext cx="1961459" cy="1961458"/>
          </a:xfrm>
          <a:prstGeom prst="rect">
            <a:avLst/>
          </a:prstGeom>
          <a:ln w="12700">
            <a:miter lim="400000"/>
          </a:ln>
        </p:spPr>
      </p:pic>
      <p:pic>
        <p:nvPicPr>
          <p:cNvPr id="899" name="HelixNebula-LogoRef.jpg" descr="HelixNebula-LogoRef.jp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0321075" y="27292"/>
            <a:ext cx="4003933" cy="211077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" name="Rectangle"/>
          <p:cNvSpPr/>
          <p:nvPr/>
        </p:nvSpPr>
        <p:spPr>
          <a:xfrm>
            <a:off x="12305917" y="2222940"/>
            <a:ext cx="11734369" cy="11530158"/>
          </a:xfrm>
          <a:prstGeom prst="rect">
            <a:avLst/>
          </a:prstGeom>
          <a:solidFill>
            <a:srgbClr val="FFFFFF">
              <a:alpha val="19727"/>
            </a:srgbClr>
          </a:solidFill>
          <a:ln w="3175">
            <a:solidFill>
              <a:schemeClr val="accent1">
                <a:alpha val="19727"/>
              </a:schemeClr>
            </a:solidFill>
          </a:ln>
          <a:effectLst>
            <a:outerShdw sx="100000" sy="100000" kx="0" ky="0" algn="b" rotWithShape="0" blurRad="76200" dist="38100" dir="5400000">
              <a:srgbClr val="000000">
                <a:alpha val="35000"/>
              </a:srgbClr>
            </a:outerShdw>
          </a:effectLst>
        </p:spPr>
        <p:txBody>
          <a:bodyPr lIns="91436" tIns="91436" rIns="91436" bIns="91436" anchor="ctr"/>
          <a:lstStyle/>
          <a:p>
            <a:pPr/>
          </a:p>
        </p:txBody>
      </p:sp>
      <p:grpSp>
        <p:nvGrpSpPr>
          <p:cNvPr id="904" name="Public Funded"/>
          <p:cNvGrpSpPr/>
          <p:nvPr/>
        </p:nvGrpSpPr>
        <p:grpSpPr>
          <a:xfrm>
            <a:off x="14236158" y="11728027"/>
            <a:ext cx="2964463" cy="1786560"/>
            <a:chOff x="-1" y="-2"/>
            <a:chExt cx="2964461" cy="1786558"/>
          </a:xfrm>
        </p:grpSpPr>
        <p:sp>
          <p:nvSpPr>
            <p:cNvPr id="902" name="Shape"/>
            <p:cNvSpPr/>
            <p:nvPr/>
          </p:nvSpPr>
          <p:spPr>
            <a:xfrm>
              <a:off x="-2" y="-3"/>
              <a:ext cx="2964462" cy="17865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603" y="0"/>
                  </a:moveTo>
                  <a:cubicBezTo>
                    <a:pt x="7967" y="0"/>
                    <a:pt x="5720" y="2939"/>
                    <a:pt x="4858" y="7062"/>
                  </a:cubicBezTo>
                  <a:cubicBezTo>
                    <a:pt x="4628" y="6992"/>
                    <a:pt x="4391" y="6953"/>
                    <a:pt x="4150" y="6953"/>
                  </a:cubicBezTo>
                  <a:cubicBezTo>
                    <a:pt x="1857" y="6953"/>
                    <a:pt x="0" y="10233"/>
                    <a:pt x="0" y="14278"/>
                  </a:cubicBezTo>
                  <a:cubicBezTo>
                    <a:pt x="0" y="18323"/>
                    <a:pt x="1857" y="21600"/>
                    <a:pt x="4150" y="21600"/>
                  </a:cubicBezTo>
                  <a:cubicBezTo>
                    <a:pt x="4193" y="21600"/>
                    <a:pt x="4237" y="21597"/>
                    <a:pt x="4279" y="21594"/>
                  </a:cubicBezTo>
                  <a:lnTo>
                    <a:pt x="10532" y="21597"/>
                  </a:lnTo>
                  <a:cubicBezTo>
                    <a:pt x="10555" y="21598"/>
                    <a:pt x="10579" y="21600"/>
                    <a:pt x="10603" y="21600"/>
                  </a:cubicBezTo>
                  <a:cubicBezTo>
                    <a:pt x="10626" y="21600"/>
                    <a:pt x="10648" y="21598"/>
                    <a:pt x="10672" y="21597"/>
                  </a:cubicBezTo>
                  <a:lnTo>
                    <a:pt x="18141" y="21600"/>
                  </a:lnTo>
                  <a:cubicBezTo>
                    <a:pt x="20051" y="21600"/>
                    <a:pt x="21600" y="18868"/>
                    <a:pt x="21600" y="15496"/>
                  </a:cubicBezTo>
                  <a:cubicBezTo>
                    <a:pt x="21600" y="12124"/>
                    <a:pt x="20051" y="9389"/>
                    <a:pt x="18141" y="9389"/>
                  </a:cubicBezTo>
                  <a:cubicBezTo>
                    <a:pt x="17627" y="9389"/>
                    <a:pt x="17139" y="9589"/>
                    <a:pt x="16701" y="9943"/>
                  </a:cubicBezTo>
                  <a:cubicBezTo>
                    <a:pt x="16453" y="4379"/>
                    <a:pt x="13819" y="0"/>
                    <a:pt x="10603" y="0"/>
                  </a:cubicBezTo>
                  <a:close/>
                </a:path>
              </a:pathLst>
            </a:custGeom>
            <a:solidFill>
              <a:schemeClr val="accent1">
                <a:lumOff val="23725"/>
              </a:schemeClr>
            </a:solidFill>
            <a:ln w="50800" cap="flat">
              <a:solidFill>
                <a:schemeClr val="accent1"/>
              </a:solidFill>
              <a:prstDash val="solid"/>
              <a:round/>
            </a:ln>
            <a:effectLst>
              <a:outerShdw sx="100000" sy="100000" kx="0" ky="0" algn="b" rotWithShape="0" blurRad="76200" dist="38100" dir="5400000">
                <a:srgbClr val="000000">
                  <a:alpha val="35000"/>
                </a:srgbClr>
              </a:outerShdw>
            </a:effectLst>
          </p:spPr>
          <p:txBody>
            <a:bodyPr wrap="square" lIns="91436" tIns="91436" rIns="91436" bIns="91436" numCol="1" anchor="ctr">
              <a:noAutofit/>
            </a:bodyPr>
            <a:lstStyle/>
            <a:p>
              <a:pPr algn="ctr">
                <a:defRPr sz="2400"/>
              </a:pPr>
            </a:p>
          </p:txBody>
        </p:sp>
        <p:sp>
          <p:nvSpPr>
            <p:cNvPr id="903" name="Public Funded"/>
            <p:cNvSpPr txBox="1"/>
            <p:nvPr/>
          </p:nvSpPr>
          <p:spPr>
            <a:xfrm>
              <a:off x="-2" y="293838"/>
              <a:ext cx="2964462" cy="1097273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6" tIns="91436" rIns="91436" bIns="91436" numCol="1" anchor="ctr">
              <a:spAutoFit/>
            </a:bodyPr>
            <a:lstStyle/>
            <a:p>
              <a:pPr algn="ctr"/>
            </a:p>
            <a:p>
              <a:pPr algn="ctr">
                <a:defRPr sz="2400"/>
              </a:pPr>
              <a:r>
                <a:t>Public Funded</a:t>
              </a:r>
            </a:p>
          </p:txBody>
        </p:sp>
      </p:grpSp>
      <p:grpSp>
        <p:nvGrpSpPr>
          <p:cNvPr id="907" name="Hybrid Cloud"/>
          <p:cNvGrpSpPr/>
          <p:nvPr/>
        </p:nvGrpSpPr>
        <p:grpSpPr>
          <a:xfrm>
            <a:off x="14895195" y="5303637"/>
            <a:ext cx="8333922" cy="4357932"/>
            <a:chOff x="-2" y="0"/>
            <a:chExt cx="8333920" cy="4357930"/>
          </a:xfrm>
        </p:grpSpPr>
        <p:sp>
          <p:nvSpPr>
            <p:cNvPr id="905" name="Shape"/>
            <p:cNvSpPr/>
            <p:nvPr/>
          </p:nvSpPr>
          <p:spPr>
            <a:xfrm>
              <a:off x="-1" y="0"/>
              <a:ext cx="8333920" cy="43579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603" y="0"/>
                  </a:moveTo>
                  <a:cubicBezTo>
                    <a:pt x="7967" y="0"/>
                    <a:pt x="5720" y="2939"/>
                    <a:pt x="4858" y="7062"/>
                  </a:cubicBezTo>
                  <a:cubicBezTo>
                    <a:pt x="4628" y="6992"/>
                    <a:pt x="4391" y="6953"/>
                    <a:pt x="4150" y="6953"/>
                  </a:cubicBezTo>
                  <a:cubicBezTo>
                    <a:pt x="1857" y="6953"/>
                    <a:pt x="0" y="10233"/>
                    <a:pt x="0" y="14278"/>
                  </a:cubicBezTo>
                  <a:cubicBezTo>
                    <a:pt x="0" y="18323"/>
                    <a:pt x="1857" y="21600"/>
                    <a:pt x="4150" y="21600"/>
                  </a:cubicBezTo>
                  <a:cubicBezTo>
                    <a:pt x="4193" y="21600"/>
                    <a:pt x="4237" y="21597"/>
                    <a:pt x="4280" y="21594"/>
                  </a:cubicBezTo>
                  <a:lnTo>
                    <a:pt x="10532" y="21597"/>
                  </a:lnTo>
                  <a:cubicBezTo>
                    <a:pt x="10555" y="21598"/>
                    <a:pt x="10579" y="21600"/>
                    <a:pt x="10603" y="21600"/>
                  </a:cubicBezTo>
                  <a:cubicBezTo>
                    <a:pt x="10626" y="21600"/>
                    <a:pt x="10648" y="21598"/>
                    <a:pt x="10672" y="21597"/>
                  </a:cubicBezTo>
                  <a:lnTo>
                    <a:pt x="18141" y="21600"/>
                  </a:lnTo>
                  <a:cubicBezTo>
                    <a:pt x="20051" y="21600"/>
                    <a:pt x="21600" y="18868"/>
                    <a:pt x="21600" y="15496"/>
                  </a:cubicBezTo>
                  <a:cubicBezTo>
                    <a:pt x="21600" y="12124"/>
                    <a:pt x="20051" y="9389"/>
                    <a:pt x="18141" y="9389"/>
                  </a:cubicBezTo>
                  <a:cubicBezTo>
                    <a:pt x="17627" y="9389"/>
                    <a:pt x="17139" y="9589"/>
                    <a:pt x="16701" y="9943"/>
                  </a:cubicBezTo>
                  <a:cubicBezTo>
                    <a:pt x="16453" y="4379"/>
                    <a:pt x="13819" y="0"/>
                    <a:pt x="10603" y="0"/>
                  </a:cubicBezTo>
                  <a:close/>
                </a:path>
              </a:pathLst>
            </a:custGeom>
            <a:solidFill>
              <a:schemeClr val="accent1">
                <a:lumOff val="23725"/>
              </a:schemeClr>
            </a:solidFill>
            <a:ln w="50800" cap="flat">
              <a:solidFill>
                <a:schemeClr val="accent1"/>
              </a:solidFill>
              <a:prstDash val="solid"/>
              <a:round/>
            </a:ln>
            <a:effectLst>
              <a:outerShdw sx="100000" sy="100000" kx="0" ky="0" algn="b" rotWithShape="0" blurRad="76200" dist="38100" dir="5400000">
                <a:srgbClr val="000000">
                  <a:alpha val="35000"/>
                </a:srgbClr>
              </a:outerShdw>
            </a:effectLst>
          </p:spPr>
          <p:txBody>
            <a:bodyPr wrap="square" lIns="91436" tIns="91436" rIns="91436" bIns="91436" numCol="1" anchor="ctr">
              <a:noAutofit/>
            </a:bodyPr>
            <a:lstStyle/>
            <a:p>
              <a:pPr algn="ctr">
                <a:defRPr sz="4200"/>
              </a:pPr>
            </a:p>
          </p:txBody>
        </p:sp>
        <p:sp>
          <p:nvSpPr>
            <p:cNvPr id="906" name="Hybrid Cloud"/>
            <p:cNvSpPr txBox="1"/>
            <p:nvPr/>
          </p:nvSpPr>
          <p:spPr>
            <a:xfrm>
              <a:off x="-3" y="1770025"/>
              <a:ext cx="8333921" cy="817873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6" tIns="91436" rIns="91436" bIns="91436" numCol="1" anchor="ctr">
              <a:spAutoFit/>
            </a:bodyPr>
            <a:lstStyle>
              <a:lvl1pPr algn="ctr">
                <a:defRPr sz="4200"/>
              </a:lvl1pPr>
            </a:lstStyle>
            <a:p>
              <a:pPr/>
              <a:r>
                <a:t>Hybrid Cloud</a:t>
              </a:r>
            </a:p>
          </p:txBody>
        </p:sp>
      </p:grpSp>
      <p:grpSp>
        <p:nvGrpSpPr>
          <p:cNvPr id="910" name="Commercial Cloud Providers"/>
          <p:cNvGrpSpPr/>
          <p:nvPr/>
        </p:nvGrpSpPr>
        <p:grpSpPr>
          <a:xfrm>
            <a:off x="17457381" y="11731161"/>
            <a:ext cx="2926978" cy="1748661"/>
            <a:chOff x="-2" y="-2"/>
            <a:chExt cx="2926976" cy="1748660"/>
          </a:xfrm>
        </p:grpSpPr>
        <p:sp>
          <p:nvSpPr>
            <p:cNvPr id="908" name="Shape"/>
            <p:cNvSpPr/>
            <p:nvPr/>
          </p:nvSpPr>
          <p:spPr>
            <a:xfrm>
              <a:off x="25395" y="-3"/>
              <a:ext cx="2901580" cy="17486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603" y="0"/>
                  </a:moveTo>
                  <a:cubicBezTo>
                    <a:pt x="7967" y="0"/>
                    <a:pt x="5720" y="2939"/>
                    <a:pt x="4858" y="7062"/>
                  </a:cubicBezTo>
                  <a:cubicBezTo>
                    <a:pt x="4628" y="6992"/>
                    <a:pt x="4391" y="6953"/>
                    <a:pt x="4150" y="6953"/>
                  </a:cubicBezTo>
                  <a:cubicBezTo>
                    <a:pt x="1857" y="6953"/>
                    <a:pt x="0" y="10233"/>
                    <a:pt x="0" y="14278"/>
                  </a:cubicBezTo>
                  <a:cubicBezTo>
                    <a:pt x="0" y="18323"/>
                    <a:pt x="1857" y="21600"/>
                    <a:pt x="4150" y="21600"/>
                  </a:cubicBezTo>
                  <a:cubicBezTo>
                    <a:pt x="4193" y="21600"/>
                    <a:pt x="4237" y="21597"/>
                    <a:pt x="4279" y="21594"/>
                  </a:cubicBezTo>
                  <a:lnTo>
                    <a:pt x="10532" y="21597"/>
                  </a:lnTo>
                  <a:cubicBezTo>
                    <a:pt x="10555" y="21598"/>
                    <a:pt x="10579" y="21600"/>
                    <a:pt x="10603" y="21600"/>
                  </a:cubicBezTo>
                  <a:cubicBezTo>
                    <a:pt x="10626" y="21600"/>
                    <a:pt x="10648" y="21598"/>
                    <a:pt x="10672" y="21597"/>
                  </a:cubicBezTo>
                  <a:lnTo>
                    <a:pt x="18141" y="21600"/>
                  </a:lnTo>
                  <a:cubicBezTo>
                    <a:pt x="20051" y="21600"/>
                    <a:pt x="21600" y="18868"/>
                    <a:pt x="21600" y="15496"/>
                  </a:cubicBezTo>
                  <a:cubicBezTo>
                    <a:pt x="21600" y="12124"/>
                    <a:pt x="20051" y="9389"/>
                    <a:pt x="18141" y="9389"/>
                  </a:cubicBezTo>
                  <a:cubicBezTo>
                    <a:pt x="17627" y="9389"/>
                    <a:pt x="17139" y="9589"/>
                    <a:pt x="16701" y="9943"/>
                  </a:cubicBezTo>
                  <a:cubicBezTo>
                    <a:pt x="16453" y="4379"/>
                    <a:pt x="13819" y="0"/>
                    <a:pt x="10603" y="0"/>
                  </a:cubicBezTo>
                  <a:close/>
                </a:path>
              </a:pathLst>
            </a:custGeom>
            <a:solidFill>
              <a:schemeClr val="accent1">
                <a:lumOff val="23725"/>
              </a:schemeClr>
            </a:solidFill>
            <a:ln w="50800" cap="flat">
              <a:solidFill>
                <a:schemeClr val="accent1"/>
              </a:solidFill>
              <a:prstDash val="solid"/>
              <a:round/>
            </a:ln>
            <a:effectLst>
              <a:outerShdw sx="100000" sy="100000" kx="0" ky="0" algn="b" rotWithShape="0" blurRad="76200" dist="38100" dir="5400000">
                <a:srgbClr val="000000">
                  <a:alpha val="35000"/>
                </a:srgbClr>
              </a:outerShdw>
            </a:effectLst>
          </p:spPr>
          <p:txBody>
            <a:bodyPr wrap="square" lIns="91436" tIns="91436" rIns="91436" bIns="91436" numCol="1" anchor="ctr">
              <a:noAutofit/>
            </a:bodyPr>
            <a:lstStyle/>
            <a:p>
              <a:pPr algn="ctr">
                <a:defRPr sz="2400"/>
              </a:pPr>
            </a:p>
          </p:txBody>
        </p:sp>
        <p:sp>
          <p:nvSpPr>
            <p:cNvPr id="909" name="Commercial Cloud Providers"/>
            <p:cNvSpPr txBox="1"/>
            <p:nvPr/>
          </p:nvSpPr>
          <p:spPr>
            <a:xfrm>
              <a:off x="-3" y="770189"/>
              <a:ext cx="2901580" cy="919473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6" tIns="91436" rIns="91436" bIns="91436" numCol="1" anchor="ctr">
              <a:spAutoFit/>
            </a:bodyPr>
            <a:lstStyle>
              <a:lvl1pPr algn="ctr">
                <a:defRPr sz="2400"/>
              </a:lvl1pPr>
            </a:lstStyle>
            <a:p>
              <a:pPr/>
              <a:r>
                <a:t>Commercial Cloud Providers</a:t>
              </a:r>
            </a:p>
          </p:txBody>
        </p:sp>
      </p:grpSp>
      <p:grpSp>
        <p:nvGrpSpPr>
          <p:cNvPr id="913" name="On-Prem Resources"/>
          <p:cNvGrpSpPr/>
          <p:nvPr/>
        </p:nvGrpSpPr>
        <p:grpSpPr>
          <a:xfrm>
            <a:off x="20666524" y="11737458"/>
            <a:ext cx="2880702" cy="1736074"/>
            <a:chOff x="-2" y="0"/>
            <a:chExt cx="2880701" cy="1736073"/>
          </a:xfrm>
        </p:grpSpPr>
        <p:sp>
          <p:nvSpPr>
            <p:cNvPr id="911" name="Shape"/>
            <p:cNvSpPr/>
            <p:nvPr/>
          </p:nvSpPr>
          <p:spPr>
            <a:xfrm>
              <a:off x="-2" y="0"/>
              <a:ext cx="2880702" cy="1736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603" y="0"/>
                  </a:moveTo>
                  <a:cubicBezTo>
                    <a:pt x="7967" y="0"/>
                    <a:pt x="5720" y="2939"/>
                    <a:pt x="4858" y="7062"/>
                  </a:cubicBezTo>
                  <a:cubicBezTo>
                    <a:pt x="4628" y="6992"/>
                    <a:pt x="4391" y="6953"/>
                    <a:pt x="4150" y="6953"/>
                  </a:cubicBezTo>
                  <a:cubicBezTo>
                    <a:pt x="1857" y="6953"/>
                    <a:pt x="0" y="10233"/>
                    <a:pt x="0" y="14278"/>
                  </a:cubicBezTo>
                  <a:cubicBezTo>
                    <a:pt x="0" y="18323"/>
                    <a:pt x="1857" y="21600"/>
                    <a:pt x="4150" y="21600"/>
                  </a:cubicBezTo>
                  <a:cubicBezTo>
                    <a:pt x="4193" y="21600"/>
                    <a:pt x="4237" y="21597"/>
                    <a:pt x="4279" y="21594"/>
                  </a:cubicBezTo>
                  <a:lnTo>
                    <a:pt x="10532" y="21597"/>
                  </a:lnTo>
                  <a:cubicBezTo>
                    <a:pt x="10555" y="21598"/>
                    <a:pt x="10579" y="21600"/>
                    <a:pt x="10603" y="21600"/>
                  </a:cubicBezTo>
                  <a:cubicBezTo>
                    <a:pt x="10626" y="21600"/>
                    <a:pt x="10648" y="21598"/>
                    <a:pt x="10672" y="21597"/>
                  </a:cubicBezTo>
                  <a:lnTo>
                    <a:pt x="18141" y="21600"/>
                  </a:lnTo>
                  <a:cubicBezTo>
                    <a:pt x="20051" y="21600"/>
                    <a:pt x="21600" y="18868"/>
                    <a:pt x="21600" y="15496"/>
                  </a:cubicBezTo>
                  <a:cubicBezTo>
                    <a:pt x="21600" y="12124"/>
                    <a:pt x="20051" y="9389"/>
                    <a:pt x="18141" y="9389"/>
                  </a:cubicBezTo>
                  <a:cubicBezTo>
                    <a:pt x="17627" y="9389"/>
                    <a:pt x="17139" y="9589"/>
                    <a:pt x="16701" y="9943"/>
                  </a:cubicBezTo>
                  <a:cubicBezTo>
                    <a:pt x="16453" y="4379"/>
                    <a:pt x="13819" y="0"/>
                    <a:pt x="10603" y="0"/>
                  </a:cubicBezTo>
                  <a:close/>
                </a:path>
              </a:pathLst>
            </a:custGeom>
            <a:solidFill>
              <a:schemeClr val="accent1">
                <a:lumOff val="23725"/>
              </a:schemeClr>
            </a:solidFill>
            <a:ln w="50800" cap="flat">
              <a:solidFill>
                <a:schemeClr val="accent1"/>
              </a:solidFill>
              <a:prstDash val="solid"/>
              <a:round/>
            </a:ln>
            <a:effectLst>
              <a:outerShdw sx="100000" sy="100000" kx="0" ky="0" algn="b" rotWithShape="0" blurRad="76200" dist="38100" dir="5400000">
                <a:srgbClr val="000000">
                  <a:alpha val="35000"/>
                </a:srgbClr>
              </a:outerShdw>
            </a:effectLst>
          </p:spPr>
          <p:txBody>
            <a:bodyPr wrap="square" lIns="91436" tIns="91436" rIns="91436" bIns="91436" numCol="1" anchor="ctr">
              <a:noAutofit/>
            </a:bodyPr>
            <a:lstStyle/>
            <a:p>
              <a:pPr algn="ctr">
                <a:defRPr sz="2400"/>
              </a:pPr>
            </a:p>
          </p:txBody>
        </p:sp>
        <p:sp>
          <p:nvSpPr>
            <p:cNvPr id="912" name="On-Prem Resources"/>
            <p:cNvSpPr txBox="1"/>
            <p:nvPr/>
          </p:nvSpPr>
          <p:spPr>
            <a:xfrm>
              <a:off x="-3" y="376549"/>
              <a:ext cx="2880702" cy="1287773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6" tIns="91436" rIns="91436" bIns="91436" numCol="1" anchor="ctr">
              <a:spAutoFit/>
            </a:bodyPr>
            <a:lstStyle/>
            <a:p>
              <a:pPr algn="ctr">
                <a:defRPr sz="2400"/>
              </a:pPr>
            </a:p>
            <a:p>
              <a:pPr algn="ctr">
                <a:defRPr sz="2400"/>
              </a:pPr>
              <a:r>
                <a:t>On-Prem Resources</a:t>
              </a:r>
            </a:p>
          </p:txBody>
        </p:sp>
      </p:grpSp>
      <p:pic>
        <p:nvPicPr>
          <p:cNvPr id="914" name="users.png" descr="user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202694" y="4438239"/>
            <a:ext cx="1473235" cy="1473235"/>
          </a:xfrm>
          <a:prstGeom prst="rect">
            <a:avLst/>
          </a:prstGeom>
          <a:ln w="12700">
            <a:miter lim="400000"/>
          </a:ln>
        </p:spPr>
      </p:pic>
      <p:sp>
        <p:nvSpPr>
          <p:cNvPr id="915" name="Line"/>
          <p:cNvSpPr/>
          <p:nvPr/>
        </p:nvSpPr>
        <p:spPr>
          <a:xfrm>
            <a:off x="13980743" y="10033000"/>
            <a:ext cx="8384715" cy="0"/>
          </a:xfrm>
          <a:prstGeom prst="line">
            <a:avLst/>
          </a:prstGeom>
          <a:ln w="279400">
            <a:solidFill>
              <a:schemeClr val="accent1"/>
            </a:solidFill>
            <a:headEnd type="triangle"/>
          </a:ln>
          <a:effectLst>
            <a:outerShdw sx="100000" sy="100000" kx="0" ky="0" algn="b" rotWithShape="0" blurRad="76200" dist="38100" dir="5400000">
              <a:srgbClr val="000000">
                <a:alpha val="35000"/>
              </a:srgbClr>
            </a:outerShdw>
          </a:effectLst>
        </p:spPr>
        <p:txBody>
          <a:bodyPr lIns="91437" tIns="91437" rIns="91437" bIns="91437"/>
          <a:lstStyle/>
          <a:p>
            <a:pPr/>
          </a:p>
        </p:txBody>
      </p:sp>
      <p:sp>
        <p:nvSpPr>
          <p:cNvPr id="916" name="Line"/>
          <p:cNvSpPr/>
          <p:nvPr/>
        </p:nvSpPr>
        <p:spPr>
          <a:xfrm>
            <a:off x="15476170" y="10512666"/>
            <a:ext cx="8384714" cy="5"/>
          </a:xfrm>
          <a:prstGeom prst="line">
            <a:avLst/>
          </a:prstGeom>
          <a:ln w="279400">
            <a:solidFill>
              <a:schemeClr val="accent1"/>
            </a:solidFill>
            <a:tailEnd type="triangle"/>
          </a:ln>
          <a:effectLst>
            <a:outerShdw sx="100000" sy="100000" kx="0" ky="0" algn="b" rotWithShape="0" blurRad="76200" dist="38100" dir="5400000">
              <a:srgbClr val="000000">
                <a:alpha val="35000"/>
              </a:srgbClr>
            </a:outerShdw>
          </a:effectLst>
        </p:spPr>
        <p:txBody>
          <a:bodyPr lIns="91437" tIns="91437" rIns="91437" bIns="91437"/>
          <a:lstStyle/>
          <a:p>
            <a:pPr/>
          </a:p>
        </p:txBody>
      </p:sp>
      <p:pic>
        <p:nvPicPr>
          <p:cNvPr id="917" name="Screen Shot 2018-06-28 at 17.51.00.png" descr="Screen Shot 2018-06-28 at 17.51.00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7229266" y="9833112"/>
            <a:ext cx="3015259" cy="1066807"/>
          </a:xfrm>
          <a:prstGeom prst="rect">
            <a:avLst/>
          </a:prstGeom>
          <a:ln w="12700">
            <a:miter lim="400000"/>
          </a:ln>
        </p:spPr>
      </p:pic>
      <p:pic>
        <p:nvPicPr>
          <p:cNvPr id="918" name="users.png" descr="user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862290" y="4438239"/>
            <a:ext cx="1473235" cy="1473235"/>
          </a:xfrm>
          <a:prstGeom prst="rect">
            <a:avLst/>
          </a:prstGeom>
          <a:ln w="12700">
            <a:miter lim="400000"/>
          </a:ln>
        </p:spPr>
      </p:pic>
      <p:sp>
        <p:nvSpPr>
          <p:cNvPr id="919" name="Line"/>
          <p:cNvSpPr/>
          <p:nvPr/>
        </p:nvSpPr>
        <p:spPr>
          <a:xfrm flipV="1">
            <a:off x="21357434" y="5790340"/>
            <a:ext cx="705757" cy="705757"/>
          </a:xfrm>
          <a:prstGeom prst="line">
            <a:avLst/>
          </a:prstGeom>
          <a:ln w="50800">
            <a:solidFill>
              <a:schemeClr val="accent1"/>
            </a:solidFill>
          </a:ln>
          <a:effectLst>
            <a:outerShdw sx="100000" sy="100000" kx="0" ky="0" algn="b" rotWithShape="0" blurRad="76200" dist="38100" dir="5400000">
              <a:srgbClr val="000000">
                <a:alpha val="35000"/>
              </a:srgbClr>
            </a:outerShdw>
          </a:effectLst>
        </p:spPr>
        <p:txBody>
          <a:bodyPr lIns="91437" tIns="91437" rIns="91437" bIns="91437"/>
          <a:lstStyle/>
          <a:p>
            <a:pPr/>
          </a:p>
        </p:txBody>
      </p:sp>
      <p:sp>
        <p:nvSpPr>
          <p:cNvPr id="920" name="Other sectors"/>
          <p:cNvSpPr txBox="1"/>
          <p:nvPr/>
        </p:nvSpPr>
        <p:spPr>
          <a:xfrm>
            <a:off x="20995718" y="3801841"/>
            <a:ext cx="2939666" cy="728973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91436" tIns="91436" rIns="91436" bIns="91436">
            <a:spAutoFit/>
          </a:bodyPr>
          <a:lstStyle>
            <a:lvl1pPr>
              <a:defRPr i="1"/>
            </a:lvl1pPr>
          </a:lstStyle>
          <a:p>
            <a:pPr/>
            <a:r>
              <a:t>Other sectors</a:t>
            </a:r>
          </a:p>
        </p:txBody>
      </p:sp>
      <p:sp>
        <p:nvSpPr>
          <p:cNvPr id="921" name="Line"/>
          <p:cNvSpPr/>
          <p:nvPr/>
        </p:nvSpPr>
        <p:spPr>
          <a:xfrm>
            <a:off x="14341406" y="11452465"/>
            <a:ext cx="9387533" cy="6"/>
          </a:xfrm>
          <a:prstGeom prst="line">
            <a:avLst/>
          </a:prstGeom>
          <a:ln w="50800">
            <a:solidFill>
              <a:schemeClr val="accent1"/>
            </a:solidFill>
          </a:ln>
          <a:effectLst>
            <a:outerShdw sx="100000" sy="100000" kx="0" ky="0" algn="b" rotWithShape="0" blurRad="76200" dist="38100" dir="5400000">
              <a:srgbClr val="000000">
                <a:alpha val="35000"/>
              </a:srgbClr>
            </a:outerShdw>
          </a:effectLst>
        </p:spPr>
        <p:txBody>
          <a:bodyPr lIns="91437" tIns="91437" rIns="91437" bIns="91437"/>
          <a:lstStyle/>
          <a:p>
            <a:pPr/>
          </a:p>
        </p:txBody>
      </p:sp>
      <p:sp>
        <p:nvSpPr>
          <p:cNvPr id="922" name="Commercial Networks"/>
          <p:cNvSpPr txBox="1"/>
          <p:nvPr/>
        </p:nvSpPr>
        <p:spPr>
          <a:xfrm>
            <a:off x="19946418" y="10901178"/>
            <a:ext cx="3921485" cy="640073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91436" tIns="91436" rIns="91436" bIns="91436">
            <a:spAutoFit/>
          </a:bodyPr>
          <a:lstStyle>
            <a:lvl1pPr>
              <a:defRPr i="1" sz="3000"/>
            </a:lvl1pPr>
          </a:lstStyle>
          <a:p>
            <a:pPr/>
            <a:r>
              <a:t>Commercial Networks</a:t>
            </a:r>
          </a:p>
        </p:txBody>
      </p:sp>
      <p:pic>
        <p:nvPicPr>
          <p:cNvPr id="923" name="users.png" descr="user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020258" y="2827814"/>
            <a:ext cx="1433275" cy="1433277"/>
          </a:xfrm>
          <a:prstGeom prst="rect">
            <a:avLst/>
          </a:prstGeom>
          <a:ln w="12700">
            <a:miter lim="400000"/>
          </a:ln>
        </p:spPr>
      </p:pic>
      <p:sp>
        <p:nvSpPr>
          <p:cNvPr id="924" name="Medium Scale/Long Tail"/>
          <p:cNvSpPr txBox="1"/>
          <p:nvPr/>
        </p:nvSpPr>
        <p:spPr>
          <a:xfrm>
            <a:off x="16406471" y="2145250"/>
            <a:ext cx="5041491" cy="728973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91436" tIns="91436" rIns="91436" bIns="91436">
            <a:spAutoFit/>
          </a:bodyPr>
          <a:lstStyle>
            <a:lvl1pPr>
              <a:defRPr i="1"/>
            </a:lvl1pPr>
          </a:lstStyle>
          <a:p>
            <a:pPr/>
            <a:r>
              <a:t>Medium Scale/Long Tail</a:t>
            </a:r>
          </a:p>
        </p:txBody>
      </p:sp>
      <p:sp>
        <p:nvSpPr>
          <p:cNvPr id="925" name="Line"/>
          <p:cNvSpPr/>
          <p:nvPr/>
        </p:nvSpPr>
        <p:spPr>
          <a:xfrm flipH="1" flipV="1">
            <a:off x="15365506" y="5815738"/>
            <a:ext cx="705763" cy="705764"/>
          </a:xfrm>
          <a:prstGeom prst="line">
            <a:avLst/>
          </a:prstGeom>
          <a:ln w="50800">
            <a:solidFill>
              <a:schemeClr val="accent1"/>
            </a:solidFill>
          </a:ln>
          <a:effectLst>
            <a:outerShdw sx="100000" sy="100000" kx="0" ky="0" algn="b" rotWithShape="0" blurRad="76200" dist="38100" dir="5400000">
              <a:srgbClr val="000000">
                <a:alpha val="35000"/>
              </a:srgbClr>
            </a:outerShdw>
          </a:effectLst>
        </p:spPr>
        <p:txBody>
          <a:bodyPr lIns="91437" tIns="91437" rIns="91437" bIns="91437"/>
          <a:lstStyle/>
          <a:p>
            <a:pPr/>
          </a:p>
        </p:txBody>
      </p:sp>
      <p:sp>
        <p:nvSpPr>
          <p:cNvPr id="926" name="Line"/>
          <p:cNvSpPr/>
          <p:nvPr/>
        </p:nvSpPr>
        <p:spPr>
          <a:xfrm flipV="1">
            <a:off x="18736887" y="4405176"/>
            <a:ext cx="7" cy="741679"/>
          </a:xfrm>
          <a:prstGeom prst="line">
            <a:avLst/>
          </a:prstGeom>
          <a:ln w="50800">
            <a:solidFill>
              <a:schemeClr val="accent1"/>
            </a:solidFill>
          </a:ln>
          <a:effectLst>
            <a:outerShdw sx="100000" sy="100000" kx="0" ky="0" algn="b" rotWithShape="0" blurRad="76200" dist="38100" dir="5400000">
              <a:srgbClr val="000000">
                <a:alpha val="35000"/>
              </a:srgbClr>
            </a:outerShdw>
          </a:effectLst>
        </p:spPr>
        <p:txBody>
          <a:bodyPr lIns="91437" tIns="91437" rIns="91437" bIns="91437"/>
          <a:lstStyle/>
          <a:p>
            <a:pPr/>
          </a:p>
        </p:txBody>
      </p:sp>
      <p:sp>
        <p:nvSpPr>
          <p:cNvPr id="927" name="Data Intensive Science"/>
          <p:cNvSpPr txBox="1"/>
          <p:nvPr/>
        </p:nvSpPr>
        <p:spPr>
          <a:xfrm>
            <a:off x="12471224" y="3700241"/>
            <a:ext cx="4871827" cy="728973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91436" tIns="91436" rIns="91436" bIns="91436">
            <a:spAutoFit/>
          </a:bodyPr>
          <a:lstStyle>
            <a:lvl1pPr>
              <a:defRPr i="1"/>
            </a:lvl1pPr>
          </a:lstStyle>
          <a:p>
            <a:pPr/>
            <a:r>
              <a:t>Data Intensive Science</a:t>
            </a:r>
          </a:p>
        </p:txBody>
      </p:sp>
      <p:pic>
        <p:nvPicPr>
          <p:cNvPr id="928" name="Picture 12" descr="Picture 12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2608" y="12694"/>
            <a:ext cx="1961459" cy="1961459"/>
          </a:xfrm>
          <a:prstGeom prst="rect">
            <a:avLst/>
          </a:prstGeom>
          <a:ln w="12700">
            <a:miter lim="400000"/>
          </a:ln>
        </p:spPr>
      </p:pic>
      <p:sp>
        <p:nvSpPr>
          <p:cNvPr id="929" name="Helix Nebula Hybrid Cloud Model"/>
          <p:cNvSpPr txBox="1"/>
          <p:nvPr/>
        </p:nvSpPr>
        <p:spPr>
          <a:xfrm>
            <a:off x="2416258" y="203488"/>
            <a:ext cx="18474427" cy="1554473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6" tIns="91436" rIns="91436" bIns="91436">
            <a:spAutoFit/>
          </a:bodyPr>
          <a:lstStyle>
            <a:lvl1pPr defTabSz="914400">
              <a:defRPr sz="8800">
                <a:solidFill>
                  <a:srgbClr val="2768AE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/>
            <a:r>
              <a:t>Helix Nebula Hybrid Cloud Model</a:t>
            </a:r>
          </a:p>
        </p:txBody>
      </p:sp>
      <p:sp>
        <p:nvSpPr>
          <p:cNvPr id="930" name="TextBox 1"/>
          <p:cNvSpPr txBox="1"/>
          <p:nvPr/>
        </p:nvSpPr>
        <p:spPr>
          <a:xfrm>
            <a:off x="430154" y="2866788"/>
            <a:ext cx="11594708" cy="9123673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6" tIns="91436" rIns="91436" bIns="91436">
            <a:spAutoFit/>
          </a:bodyPr>
          <a:lstStyle/>
          <a:p>
            <a:pPr>
              <a:defRPr sz="5200">
                <a:latin typeface="+mn-lt"/>
                <a:ea typeface="+mn-ea"/>
                <a:cs typeface="+mn-cs"/>
                <a:sym typeface="Calibri"/>
              </a:defRPr>
            </a:pPr>
            <a:r>
              <a:t>Bringing together:</a:t>
            </a:r>
          </a:p>
          <a:p>
            <a:pPr>
              <a:defRPr sz="5200">
                <a:latin typeface="+mn-lt"/>
                <a:ea typeface="+mn-ea"/>
                <a:cs typeface="+mn-cs"/>
                <a:sym typeface="Calibri"/>
              </a:defRPr>
            </a:pPr>
          </a:p>
          <a:p>
            <a:pPr marL="441156" indent="-441156">
              <a:buSzPct val="100000"/>
              <a:buChar char="•"/>
              <a:defRPr sz="5200">
                <a:latin typeface="+mn-lt"/>
                <a:ea typeface="+mn-ea"/>
                <a:cs typeface="+mn-cs"/>
                <a:sym typeface="Calibri"/>
              </a:defRPr>
            </a:pPr>
            <a:r>
              <a:t>Research Organisations</a:t>
            </a:r>
          </a:p>
          <a:p>
            <a:pPr marL="441156" indent="-441156">
              <a:buSzPct val="100000"/>
              <a:buChar char="•"/>
              <a:defRPr sz="5200">
                <a:latin typeface="+mn-lt"/>
                <a:ea typeface="+mn-ea"/>
                <a:cs typeface="+mn-cs"/>
                <a:sym typeface="Calibri"/>
              </a:defRPr>
            </a:pPr>
            <a:r>
              <a:t>Data Providers</a:t>
            </a:r>
          </a:p>
          <a:p>
            <a:pPr marL="441156" indent="-441156">
              <a:buSzPct val="100000"/>
              <a:buChar char="•"/>
              <a:defRPr sz="5200">
                <a:latin typeface="+mn-lt"/>
                <a:ea typeface="+mn-ea"/>
                <a:cs typeface="+mn-cs"/>
                <a:sym typeface="Calibri"/>
              </a:defRPr>
            </a:pPr>
            <a:r>
              <a:t>Publicly funded e-infrastructures</a:t>
            </a:r>
          </a:p>
          <a:p>
            <a:pPr marL="441156" indent="-441156">
              <a:buSzPct val="100000"/>
              <a:buChar char="•"/>
              <a:defRPr sz="5200">
                <a:latin typeface="+mn-lt"/>
                <a:ea typeface="+mn-ea"/>
                <a:cs typeface="+mn-cs"/>
                <a:sym typeface="Calibri"/>
              </a:defRPr>
            </a:pPr>
            <a:r>
              <a:t>Commercial cloud providers</a:t>
            </a:r>
          </a:p>
          <a:p>
            <a:pPr>
              <a:defRPr sz="5200">
                <a:latin typeface="+mn-lt"/>
                <a:ea typeface="+mn-ea"/>
                <a:cs typeface="+mn-cs"/>
                <a:sym typeface="Calibri"/>
              </a:defRPr>
            </a:pPr>
          </a:p>
          <a:p>
            <a:pPr>
              <a:defRPr sz="5200">
                <a:latin typeface="+mn-lt"/>
                <a:ea typeface="+mn-ea"/>
                <a:cs typeface="+mn-cs"/>
                <a:sym typeface="Calibri"/>
              </a:defRPr>
            </a:pPr>
            <a:r>
              <a:t>with:</a:t>
            </a:r>
          </a:p>
          <a:p>
            <a:pPr>
              <a:defRPr sz="5200">
                <a:latin typeface="+mn-lt"/>
                <a:ea typeface="+mn-ea"/>
                <a:cs typeface="+mn-cs"/>
                <a:sym typeface="Calibri"/>
              </a:defRPr>
            </a:pPr>
          </a:p>
          <a:p>
            <a:pPr>
              <a:defRPr sz="5200">
                <a:latin typeface="+mn-lt"/>
                <a:ea typeface="+mn-ea"/>
                <a:cs typeface="+mn-cs"/>
                <a:sym typeface="Calibri"/>
              </a:defRPr>
            </a:pPr>
            <a:r>
              <a:t>Procurement and Governance suitable for the dynamic cloud market</a:t>
            </a:r>
          </a:p>
        </p:txBody>
      </p:sp>
      <p:sp>
        <p:nvSpPr>
          <p:cNvPr id="931" name="Slide Number"/>
          <p:cNvSpPr txBox="1"/>
          <p:nvPr>
            <p:ph type="sldNum" sz="quarter" idx="2"/>
          </p:nvPr>
        </p:nvSpPr>
        <p:spPr>
          <a:xfrm>
            <a:off x="23830572" y="12783189"/>
            <a:ext cx="362930" cy="58927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26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932" name="HelixNebula-LogoRef.jpg" descr="HelixNebula-LogoRef.jp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0321075" y="27292"/>
            <a:ext cx="4003933" cy="211077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4" name="Content Placeholder 11" descr="Content Placeholder 1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254590" y="2476130"/>
            <a:ext cx="7476970" cy="9064880"/>
          </a:xfrm>
          <a:prstGeom prst="rect">
            <a:avLst/>
          </a:prstGeom>
          <a:ln w="12700">
            <a:miter lim="400000"/>
          </a:ln>
        </p:spPr>
      </p:pic>
      <p:sp>
        <p:nvSpPr>
          <p:cNvPr id="935" name="Title 1"/>
          <p:cNvSpPr txBox="1"/>
          <p:nvPr>
            <p:ph type="title"/>
          </p:nvPr>
        </p:nvSpPr>
        <p:spPr>
          <a:xfrm>
            <a:off x="2244584" y="291099"/>
            <a:ext cx="17792355" cy="1530651"/>
          </a:xfrm>
          <a:prstGeom prst="rect">
            <a:avLst/>
          </a:prstGeom>
        </p:spPr>
        <p:txBody>
          <a:bodyPr/>
          <a:lstStyle>
            <a:lvl1pPr defTabSz="515995">
              <a:defRPr sz="5445"/>
            </a:lvl1pPr>
          </a:lstStyle>
          <a:p>
            <a:pPr/>
            <a:r>
              <a:t>Helix Nebula Science Cloud Joint Pre-Commercial Procurement</a:t>
            </a:r>
          </a:p>
        </p:txBody>
      </p:sp>
      <p:grpSp>
        <p:nvGrpSpPr>
          <p:cNvPr id="950" name="Group 2"/>
          <p:cNvGrpSpPr/>
          <p:nvPr/>
        </p:nvGrpSpPr>
        <p:grpSpPr>
          <a:xfrm>
            <a:off x="17462910" y="5490984"/>
            <a:ext cx="4186330" cy="3734684"/>
            <a:chOff x="-3" y="-1"/>
            <a:chExt cx="4186329" cy="3734683"/>
          </a:xfrm>
        </p:grpSpPr>
        <p:pic>
          <p:nvPicPr>
            <p:cNvPr id="936" name="Picture 15" descr="Picture 15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076485" y="-2"/>
              <a:ext cx="1064200" cy="28868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949" name="Group 23"/>
            <p:cNvGrpSpPr/>
            <p:nvPr/>
          </p:nvGrpSpPr>
          <p:grpSpPr>
            <a:xfrm>
              <a:off x="-4" y="404650"/>
              <a:ext cx="4186330" cy="3330032"/>
              <a:chOff x="-1" y="-2"/>
              <a:chExt cx="4186329" cy="3330031"/>
            </a:xfrm>
          </p:grpSpPr>
          <p:pic>
            <p:nvPicPr>
              <p:cNvPr id="937" name="Picture 16" descr="Picture 16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tretch>
                <a:fillRect/>
              </a:stretch>
            </p:blipFill>
            <p:spPr>
              <a:xfrm>
                <a:off x="933131" y="-3"/>
                <a:ext cx="1115418" cy="35144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grpSp>
            <p:nvGrpSpPr>
              <p:cNvPr id="948" name="Group 22"/>
              <p:cNvGrpSpPr/>
              <p:nvPr/>
            </p:nvGrpSpPr>
            <p:grpSpPr>
              <a:xfrm>
                <a:off x="-2" y="27350"/>
                <a:ext cx="4186330" cy="3302680"/>
                <a:chOff x="-1" y="-7"/>
                <a:chExt cx="4186329" cy="3302679"/>
              </a:xfrm>
            </p:grpSpPr>
            <p:grpSp>
              <p:nvGrpSpPr>
                <p:cNvPr id="946" name="Group 21"/>
                <p:cNvGrpSpPr/>
                <p:nvPr/>
              </p:nvGrpSpPr>
              <p:grpSpPr>
                <a:xfrm>
                  <a:off x="1421522" y="-8"/>
                  <a:ext cx="2764806" cy="3302680"/>
                  <a:chOff x="-2" y="-5"/>
                  <a:chExt cx="2764805" cy="3302679"/>
                </a:xfrm>
              </p:grpSpPr>
              <p:pic>
                <p:nvPicPr>
                  <p:cNvPr id="938" name="Picture 12" descr="Picture 12"/>
                  <p:cNvPicPr>
                    <a:picLocks noChangeAspect="1"/>
                  </p:cNvPicPr>
                  <p:nvPr/>
                </p:nvPicPr>
                <p:blipFill>
                  <a:blip r:embed="rId6">
                    <a:extLst/>
                  </a:blip>
                  <a:stretch>
                    <a:fillRect/>
                  </a:stretch>
                </p:blipFill>
                <p:spPr>
                  <a:xfrm>
                    <a:off x="-3" y="1549407"/>
                    <a:ext cx="1010760" cy="824569"/>
                  </a:xfrm>
                  <a:prstGeom prst="rect">
                    <a:avLst/>
                  </a:prstGeom>
                  <a:ln w="12700" cap="flat">
                    <a:noFill/>
                    <a:miter lim="400000"/>
                  </a:ln>
                  <a:effectLst/>
                </p:spPr>
              </p:pic>
              <p:grpSp>
                <p:nvGrpSpPr>
                  <p:cNvPr id="945" name="Group 20"/>
                  <p:cNvGrpSpPr/>
                  <p:nvPr/>
                </p:nvGrpSpPr>
                <p:grpSpPr>
                  <a:xfrm>
                    <a:off x="1126730" y="-6"/>
                    <a:ext cx="1638074" cy="3302680"/>
                    <a:chOff x="-4" y="-3"/>
                    <a:chExt cx="1638072" cy="3302679"/>
                  </a:xfrm>
                </p:grpSpPr>
                <p:pic>
                  <p:nvPicPr>
                    <p:cNvPr id="939" name="Picture 7" descr="Picture 7"/>
                    <p:cNvPicPr>
                      <a:picLocks noChangeAspect="1"/>
                    </p:cNvPicPr>
                    <p:nvPr/>
                  </p:nvPicPr>
                  <p:blipFill>
                    <a:blip r:embed="rId7">
                      <a:extLst/>
                    </a:blip>
                    <a:stretch>
                      <a:fillRect/>
                    </a:stretch>
                  </p:blipFill>
                  <p:spPr>
                    <a:xfrm>
                      <a:off x="221086" y="1590166"/>
                      <a:ext cx="540091" cy="540085"/>
                    </a:xfrm>
                    <a:prstGeom prst="rect">
                      <a:avLst/>
                    </a:prstGeom>
                    <a:ln w="12700" cap="flat">
                      <a:noFill/>
                      <a:miter lim="400000"/>
                    </a:ln>
                    <a:effectLst/>
                  </p:spPr>
                </p:pic>
                <p:pic>
                  <p:nvPicPr>
                    <p:cNvPr id="940" name="Picture 8" descr="Picture 8"/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/>
                    </a:blip>
                    <a:stretch>
                      <a:fillRect/>
                    </a:stretch>
                  </p:blipFill>
                  <p:spPr>
                    <a:xfrm>
                      <a:off x="939643" y="2630503"/>
                      <a:ext cx="676746" cy="672173"/>
                    </a:xfrm>
                    <a:prstGeom prst="rect">
                      <a:avLst/>
                    </a:prstGeom>
                    <a:ln w="12700" cap="flat">
                      <a:noFill/>
                      <a:miter lim="400000"/>
                    </a:ln>
                    <a:effectLst/>
                  </p:spPr>
                </p:pic>
                <p:grpSp>
                  <p:nvGrpSpPr>
                    <p:cNvPr id="944" name="Group 19"/>
                    <p:cNvGrpSpPr/>
                    <p:nvPr/>
                  </p:nvGrpSpPr>
                  <p:grpSpPr>
                    <a:xfrm>
                      <a:off x="-5" y="-4"/>
                      <a:ext cx="1638074" cy="1512237"/>
                      <a:chOff x="-2" y="-1"/>
                      <a:chExt cx="1638072" cy="1512236"/>
                    </a:xfrm>
                  </p:grpSpPr>
                  <p:pic>
                    <p:nvPicPr>
                      <p:cNvPr id="941" name="Picture 9" descr="Picture 9"/>
                      <p:cNvPicPr>
                        <a:picLocks noChangeAspect="1"/>
                      </p:cNvPicPr>
                      <p:nvPr/>
                    </p:nvPicPr>
                    <p:blipFill>
                      <a:blip r:embed="rId9">
                        <a:extLst/>
                      </a:blip>
                      <a:stretch>
                        <a:fillRect/>
                      </a:stretch>
                    </p:blipFill>
                    <p:spPr>
                      <a:xfrm>
                        <a:off x="834401" y="-2"/>
                        <a:ext cx="803670" cy="785936"/>
                      </a:xfrm>
                      <a:prstGeom prst="rect">
                        <a:avLst/>
                      </a:prstGeom>
                      <a:ln w="12700" cap="flat">
                        <a:noFill/>
                        <a:miter lim="400000"/>
                      </a:ln>
                      <a:effectLst/>
                    </p:spPr>
                  </p:pic>
                  <p:pic>
                    <p:nvPicPr>
                      <p:cNvPr id="942" name="Picture 13" descr="Picture 13"/>
                      <p:cNvPicPr>
                        <a:picLocks noChangeAspect="1"/>
                      </p:cNvPicPr>
                      <p:nvPr/>
                    </p:nvPicPr>
                    <p:blipFill>
                      <a:blip r:embed="rId10">
                        <a:extLst/>
                      </a:blip>
                      <a:stretch>
                        <a:fillRect/>
                      </a:stretch>
                    </p:blipFill>
                    <p:spPr>
                      <a:xfrm>
                        <a:off x="637748" y="990934"/>
                        <a:ext cx="987561" cy="521301"/>
                      </a:xfrm>
                      <a:prstGeom prst="rect">
                        <a:avLst/>
                      </a:prstGeom>
                      <a:ln w="12700" cap="flat">
                        <a:noFill/>
                        <a:miter lim="400000"/>
                      </a:ln>
                      <a:effectLst/>
                    </p:spPr>
                  </p:pic>
                  <p:pic>
                    <p:nvPicPr>
                      <p:cNvPr id="943" name="Picture 14" descr="Picture 14"/>
                      <p:cNvPicPr>
                        <a:picLocks noChangeAspect="1"/>
                      </p:cNvPicPr>
                      <p:nvPr/>
                    </p:nvPicPr>
                    <p:blipFill>
                      <a:blip r:embed="rId11">
                        <a:extLst/>
                      </a:blip>
                      <a:stretch>
                        <a:fillRect/>
                      </a:stretch>
                    </p:blipFill>
                    <p:spPr>
                      <a:xfrm>
                        <a:off x="-3" y="79080"/>
                        <a:ext cx="834417" cy="313890"/>
                      </a:xfrm>
                      <a:prstGeom prst="rect">
                        <a:avLst/>
                      </a:prstGeom>
                      <a:ln w="12700" cap="flat">
                        <a:noFill/>
                        <a:miter lim="400000"/>
                      </a:ln>
                      <a:effectLst/>
                    </p:spPr>
                  </p:pic>
                </p:grpSp>
              </p:grpSp>
            </p:grpSp>
            <p:pic>
              <p:nvPicPr>
                <p:cNvPr id="947" name="Picture 17" descr="Picture 17"/>
                <p:cNvPicPr>
                  <a:picLocks noChangeAspect="1"/>
                </p:cNvPicPr>
                <p:nvPr/>
              </p:nvPicPr>
              <p:blipFill>
                <a:blip r:embed="rId12">
                  <a:extLst/>
                </a:blip>
                <a:stretch>
                  <a:fillRect/>
                </a:stretch>
              </p:blipFill>
              <p:spPr>
                <a:xfrm>
                  <a:off x="-2" y="2932542"/>
                  <a:ext cx="1344713" cy="294372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</p:grpSp>
      </p:grpSp>
      <p:sp>
        <p:nvSpPr>
          <p:cNvPr id="951" name="Slide Number Placeholder 4"/>
          <p:cNvSpPr txBox="1"/>
          <p:nvPr>
            <p:ph type="sldNum" sz="quarter" idx="2"/>
          </p:nvPr>
        </p:nvSpPr>
        <p:spPr>
          <a:xfrm>
            <a:off x="23690869" y="12783181"/>
            <a:ext cx="362930" cy="58927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2600"/>
            </a:lvl1pPr>
          </a:lstStyle>
          <a:p>
            <a:pPr/>
            <a:fld id="{86CB4B4D-7CA3-9044-876B-883B54F8677D}" type="slidenum"/>
          </a:p>
        </p:txBody>
      </p:sp>
      <p:sp>
        <p:nvSpPr>
          <p:cNvPr id="952" name="TextBox 24"/>
          <p:cNvSpPr txBox="1"/>
          <p:nvPr/>
        </p:nvSpPr>
        <p:spPr>
          <a:xfrm>
            <a:off x="251563" y="2054348"/>
            <a:ext cx="15727379" cy="11282673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6" tIns="91436" rIns="91436" bIns="91436">
            <a:spAutoFit/>
          </a:bodyPr>
          <a:lstStyle/>
          <a:p>
            <a:pPr>
              <a:defRPr sz="3700">
                <a:latin typeface="+mn-lt"/>
                <a:ea typeface="+mn-ea"/>
                <a:cs typeface="+mn-cs"/>
                <a:sym typeface="Calibri"/>
              </a:defRPr>
            </a:pPr>
            <a:r>
              <a:t>P</a:t>
            </a:r>
            <a:r>
              <a:rPr sz="3800"/>
              <a:t>rocurers: </a:t>
            </a:r>
            <a:r>
              <a:rPr b="1" sz="3800"/>
              <a:t>CERN, CNRS, DESY, EMBL-EBI, ESRF, IFAE, INFN, KIT, STFC, SURFSara</a:t>
            </a:r>
            <a:endParaRPr b="1" sz="3800"/>
          </a:p>
          <a:p>
            <a:pPr>
              <a:defRPr i="1" sz="3800">
                <a:latin typeface="+mn-lt"/>
                <a:ea typeface="+mn-ea"/>
                <a:cs typeface="+mn-cs"/>
                <a:sym typeface="Calibri"/>
              </a:defRPr>
            </a:pPr>
            <a:r>
              <a:t>Experts: Trust-IT &amp; EGI.eu</a:t>
            </a:r>
          </a:p>
          <a:p>
            <a:pPr>
              <a:defRPr i="1" sz="3800">
                <a:latin typeface="+mn-lt"/>
                <a:ea typeface="+mn-ea"/>
                <a:cs typeface="+mn-cs"/>
                <a:sym typeface="Calibri"/>
              </a:defRPr>
            </a:pPr>
          </a:p>
          <a:p>
            <a:pPr>
              <a:defRPr sz="3800">
                <a:latin typeface="+mn-lt"/>
                <a:ea typeface="+mn-ea"/>
                <a:cs typeface="+mn-cs"/>
                <a:sym typeface="Calibri"/>
              </a:defRPr>
            </a:pPr>
            <a:r>
              <a:t>Resulting IaaS services support use-cases from many research communities</a:t>
            </a:r>
          </a:p>
          <a:p>
            <a:pPr>
              <a:defRPr sz="3800">
                <a:latin typeface="+mn-lt"/>
                <a:ea typeface="+mn-ea"/>
                <a:cs typeface="+mn-cs"/>
                <a:sym typeface="Calibri"/>
              </a:defRPr>
            </a:pPr>
          </a:p>
          <a:p>
            <a:pPr>
              <a:defRPr sz="3800">
                <a:latin typeface="+mn-lt"/>
                <a:ea typeface="+mn-ea"/>
                <a:cs typeface="+mn-cs"/>
                <a:sym typeface="Calibri"/>
              </a:defRPr>
            </a:pPr>
          </a:p>
          <a:p>
            <a:pPr>
              <a:defRPr sz="3800">
                <a:latin typeface="+mn-lt"/>
                <a:ea typeface="+mn-ea"/>
                <a:cs typeface="+mn-cs"/>
                <a:sym typeface="Calibri"/>
              </a:defRPr>
            </a:pPr>
          </a:p>
          <a:p>
            <a:pPr>
              <a:defRPr sz="3800">
                <a:latin typeface="+mn-lt"/>
                <a:ea typeface="+mn-ea"/>
                <a:cs typeface="+mn-cs"/>
                <a:sym typeface="Calibri"/>
              </a:defRPr>
            </a:pPr>
          </a:p>
          <a:p>
            <a:pPr>
              <a:defRPr sz="3800">
                <a:latin typeface="+mn-lt"/>
                <a:ea typeface="+mn-ea"/>
                <a:cs typeface="+mn-cs"/>
                <a:sym typeface="Calibri"/>
              </a:defRPr>
            </a:pPr>
          </a:p>
          <a:p>
            <a:pPr>
              <a:defRPr sz="3800">
                <a:latin typeface="+mn-lt"/>
                <a:ea typeface="+mn-ea"/>
                <a:cs typeface="+mn-cs"/>
                <a:sym typeface="Calibri"/>
              </a:defRPr>
            </a:pPr>
          </a:p>
          <a:p>
            <a:pPr>
              <a:defRPr sz="3800">
                <a:latin typeface="+mn-lt"/>
                <a:ea typeface="+mn-ea"/>
                <a:cs typeface="+mn-cs"/>
                <a:sym typeface="Calibri"/>
              </a:defRPr>
            </a:pPr>
          </a:p>
          <a:p>
            <a:pPr>
              <a:defRPr sz="3800">
                <a:latin typeface="+mn-lt"/>
                <a:ea typeface="+mn-ea"/>
                <a:cs typeface="+mn-cs"/>
                <a:sym typeface="Calibri"/>
              </a:defRPr>
            </a:pPr>
          </a:p>
          <a:p>
            <a:pPr>
              <a:defRPr sz="3800">
                <a:latin typeface="+mn-lt"/>
                <a:ea typeface="+mn-ea"/>
                <a:cs typeface="+mn-cs"/>
                <a:sym typeface="Calibri"/>
              </a:defRPr>
            </a:pPr>
          </a:p>
          <a:p>
            <a:pPr>
              <a:defRPr sz="3800">
                <a:latin typeface="+mn-lt"/>
                <a:ea typeface="+mn-ea"/>
                <a:cs typeface="+mn-cs"/>
                <a:sym typeface="Calibri"/>
              </a:defRPr>
            </a:pPr>
          </a:p>
          <a:p>
            <a:pPr>
              <a:defRPr sz="3800">
                <a:latin typeface="+mn-lt"/>
                <a:ea typeface="+mn-ea"/>
                <a:cs typeface="+mn-cs"/>
                <a:sym typeface="Calibri"/>
              </a:defRPr>
            </a:pPr>
          </a:p>
          <a:p>
            <a:pPr>
              <a:defRPr sz="3800">
                <a:latin typeface="+mn-lt"/>
                <a:ea typeface="+mn-ea"/>
                <a:cs typeface="+mn-cs"/>
                <a:sym typeface="Calibri"/>
              </a:defRPr>
            </a:pPr>
            <a:r>
              <a:t>Deployed in a hybrid cloud mode:</a:t>
            </a:r>
          </a:p>
          <a:p>
            <a:pPr marL="457200" indent="-457200">
              <a:buSzPct val="100000"/>
              <a:buChar char="•"/>
              <a:defRPr sz="3800">
                <a:latin typeface="+mn-lt"/>
                <a:ea typeface="+mn-ea"/>
                <a:cs typeface="+mn-cs"/>
                <a:sym typeface="Calibri"/>
              </a:defRPr>
            </a:pPr>
            <a:r>
              <a:t>procurers data centres</a:t>
            </a:r>
          </a:p>
          <a:p>
            <a:pPr marL="457200" indent="-457200">
              <a:buSzPct val="100000"/>
              <a:buChar char="•"/>
              <a:defRPr sz="3800">
                <a:latin typeface="+mn-lt"/>
                <a:ea typeface="+mn-ea"/>
                <a:cs typeface="+mn-cs"/>
                <a:sym typeface="Calibri"/>
              </a:defRPr>
            </a:pPr>
            <a:r>
              <a:t>commercial cloud service providers</a:t>
            </a:r>
          </a:p>
          <a:p>
            <a:pPr marL="457200" indent="-457200">
              <a:buSzPct val="100000"/>
              <a:buChar char="•"/>
              <a:defRPr sz="3800">
                <a:latin typeface="+mn-lt"/>
                <a:ea typeface="+mn-ea"/>
                <a:cs typeface="+mn-cs"/>
                <a:sym typeface="Calibri"/>
              </a:defRPr>
            </a:pPr>
            <a:r>
              <a:t>GEANT network, EduGAIN and ELIXIR Federated Identity Management</a:t>
            </a:r>
          </a:p>
        </p:txBody>
      </p:sp>
      <p:sp>
        <p:nvSpPr>
          <p:cNvPr id="953" name="TextBox 5"/>
          <p:cNvSpPr txBox="1"/>
          <p:nvPr/>
        </p:nvSpPr>
        <p:spPr>
          <a:xfrm>
            <a:off x="15997744" y="12546668"/>
            <a:ext cx="6682321" cy="741673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91436" tIns="91436" rIns="91436" bIns="91436">
            <a:spAutoFit/>
          </a:bodyPr>
          <a:lstStyle>
            <a:lvl1pPr>
              <a:defRPr b="1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/>
            <a:r>
              <a:t>Total procurement budget &gt;5.3M€</a:t>
            </a:r>
          </a:p>
        </p:txBody>
      </p:sp>
      <p:pic>
        <p:nvPicPr>
          <p:cNvPr id="954" name="Picture 10" descr="Picture 10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19791162" y="7979329"/>
            <a:ext cx="403827" cy="452435"/>
          </a:xfrm>
          <a:prstGeom prst="rect">
            <a:avLst/>
          </a:prstGeom>
          <a:ln w="12700">
            <a:miter lim="400000"/>
          </a:ln>
        </p:spPr>
      </p:pic>
      <p:pic>
        <p:nvPicPr>
          <p:cNvPr id="955" name="Picture 2" descr="Picture 2"/>
          <p:cNvPicPr>
            <a:picLocks noChangeAspect="1"/>
          </p:cNvPicPr>
          <p:nvPr/>
        </p:nvPicPr>
        <p:blipFill>
          <a:blip r:embed="rId14">
            <a:extLst/>
          </a:blip>
          <a:stretch>
            <a:fillRect/>
          </a:stretch>
        </p:blipFill>
        <p:spPr>
          <a:xfrm>
            <a:off x="12670668" y="10419972"/>
            <a:ext cx="1575679" cy="685086"/>
          </a:xfrm>
          <a:prstGeom prst="rect">
            <a:avLst/>
          </a:prstGeom>
          <a:ln w="12700">
            <a:miter lim="400000"/>
          </a:ln>
        </p:spPr>
      </p:pic>
      <p:sp>
        <p:nvSpPr>
          <p:cNvPr id="956" name="Co-funded via H2020 Grant Agreement 687614"/>
          <p:cNvSpPr txBox="1"/>
          <p:nvPr/>
        </p:nvSpPr>
        <p:spPr>
          <a:xfrm>
            <a:off x="14685043" y="11879078"/>
            <a:ext cx="9480803" cy="678173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6" tIns="91436" rIns="91436" bIns="91436">
            <a:spAutoFit/>
          </a:bodyPr>
          <a:lstStyle>
            <a:lvl1pPr algn="ctr">
              <a:defRPr sz="3200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/>
            <a:r>
              <a:t>Co-funded via H2020 Grant Agreement 687614</a:t>
            </a:r>
          </a:p>
        </p:txBody>
      </p:sp>
      <p:pic>
        <p:nvPicPr>
          <p:cNvPr id="957" name="Screen Shot 2018-06-14 at 07.14.51.png" descr="Screen Shot 2018-06-14 at 07.14.51.png"/>
          <p:cNvPicPr>
            <a:picLocks noChangeAspect="1"/>
          </p:cNvPicPr>
          <p:nvPr/>
        </p:nvPicPr>
        <p:blipFill>
          <a:blip r:embed="rId15">
            <a:extLst/>
          </a:blip>
          <a:stretch>
            <a:fillRect/>
          </a:stretch>
        </p:blipFill>
        <p:spPr>
          <a:xfrm>
            <a:off x="14306177" y="9249688"/>
            <a:ext cx="1463280" cy="1148269"/>
          </a:xfrm>
          <a:prstGeom prst="rect">
            <a:avLst/>
          </a:prstGeom>
          <a:ln w="12700">
            <a:miter lim="400000"/>
          </a:ln>
        </p:spPr>
      </p:pic>
      <p:pic>
        <p:nvPicPr>
          <p:cNvPr id="958" name="Screen Shot 2018-06-14 at 07.13.37.png" descr="Screen Shot 2018-06-14 at 07.13.37.png"/>
          <p:cNvPicPr>
            <a:picLocks noChangeAspect="1"/>
          </p:cNvPicPr>
          <p:nvPr/>
        </p:nvPicPr>
        <p:blipFill>
          <a:blip r:embed="rId16">
            <a:extLst/>
          </a:blip>
          <a:stretch>
            <a:fillRect/>
          </a:stretch>
        </p:blipFill>
        <p:spPr>
          <a:xfrm>
            <a:off x="1500292" y="4600330"/>
            <a:ext cx="10408211" cy="6190709"/>
          </a:xfrm>
          <a:prstGeom prst="rect">
            <a:avLst/>
          </a:prstGeom>
          <a:ln w="12700">
            <a:miter lim="400000"/>
          </a:ln>
        </p:spPr>
      </p:pic>
      <p:pic>
        <p:nvPicPr>
          <p:cNvPr id="959" name="Picture 12" descr="Picture 12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-1012" y="13048"/>
            <a:ext cx="1961459" cy="1961458"/>
          </a:xfrm>
          <a:prstGeom prst="rect">
            <a:avLst/>
          </a:prstGeom>
          <a:ln w="12700">
            <a:miter lim="400000"/>
          </a:ln>
        </p:spPr>
      </p:pic>
      <p:pic>
        <p:nvPicPr>
          <p:cNvPr id="960" name="HelixNebula-LogoRef.jpg" descr="HelixNebula-LogoRef.jpg"/>
          <p:cNvPicPr>
            <a:picLocks noChangeAspect="1"/>
          </p:cNvPicPr>
          <p:nvPr/>
        </p:nvPicPr>
        <p:blipFill>
          <a:blip r:embed="rId17">
            <a:extLst/>
          </a:blip>
          <a:stretch>
            <a:fillRect/>
          </a:stretch>
        </p:blipFill>
        <p:spPr>
          <a:xfrm>
            <a:off x="20321075" y="27292"/>
            <a:ext cx="4003933" cy="2110770"/>
          </a:xfrm>
          <a:prstGeom prst="rect">
            <a:avLst/>
          </a:prstGeom>
          <a:ln w="12700">
            <a:miter lim="400000"/>
          </a:ln>
        </p:spPr>
      </p:pic>
      <p:pic>
        <p:nvPicPr>
          <p:cNvPr id="961" name="Picture 26" descr="Picture 26"/>
          <p:cNvPicPr>
            <a:picLocks noChangeAspect="1"/>
          </p:cNvPicPr>
          <p:nvPr/>
        </p:nvPicPr>
        <p:blipFill>
          <a:blip r:embed="rId18">
            <a:extLst/>
          </a:blip>
          <a:stretch>
            <a:fillRect/>
          </a:stretch>
        </p:blipFill>
        <p:spPr>
          <a:xfrm>
            <a:off x="11456543" y="9541881"/>
            <a:ext cx="2078318" cy="53848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5" name="Title 4"/>
          <p:cNvSpPr txBox="1"/>
          <p:nvPr>
            <p:ph type="title"/>
          </p:nvPr>
        </p:nvSpPr>
        <p:spPr>
          <a:xfrm>
            <a:off x="2304962" y="106264"/>
            <a:ext cx="16466836" cy="1714502"/>
          </a:xfrm>
          <a:prstGeom prst="rect">
            <a:avLst/>
          </a:prstGeom>
        </p:spPr>
        <p:txBody>
          <a:bodyPr/>
          <a:lstStyle/>
          <a:p>
            <a:pPr/>
            <a:r>
              <a:t>Challenges</a:t>
            </a:r>
          </a:p>
        </p:txBody>
      </p:sp>
      <p:sp>
        <p:nvSpPr>
          <p:cNvPr id="966" name="Content Placeholder 5"/>
          <p:cNvSpPr txBox="1"/>
          <p:nvPr>
            <p:ph type="body" idx="1"/>
          </p:nvPr>
        </p:nvSpPr>
        <p:spPr>
          <a:xfrm>
            <a:off x="417731" y="2198428"/>
            <a:ext cx="23722596" cy="11374958"/>
          </a:xfrm>
          <a:prstGeom prst="rect">
            <a:avLst/>
          </a:prstGeom>
        </p:spPr>
        <p:txBody>
          <a:bodyPr/>
          <a:lstStyle/>
          <a:p>
            <a:pPr marL="0" indent="0" defTabSz="1339777">
              <a:spcBef>
                <a:spcPts val="500"/>
              </a:spcBef>
              <a:buSzTx/>
              <a:buNone/>
              <a:defRPr sz="3478"/>
            </a:pPr>
          </a:p>
          <a:p>
            <a:pPr marL="0" indent="0" defTabSz="1339777">
              <a:spcBef>
                <a:spcPts val="500"/>
              </a:spcBef>
              <a:buSzTx/>
              <a:buNone/>
              <a:defRPr sz="3700"/>
            </a:pPr>
            <a:r>
              <a:t>Innovative IaaS cloud services integrated with procurers in-house resources to support a range of scientific workloads</a:t>
            </a:r>
          </a:p>
          <a:p>
            <a:pPr marL="0" indent="0" defTabSz="1339777">
              <a:spcBef>
                <a:spcPts val="500"/>
              </a:spcBef>
              <a:buSzTx/>
              <a:buNone/>
              <a:defRPr sz="3478"/>
            </a:pPr>
          </a:p>
          <a:p>
            <a:pPr marL="502415" indent="-502415" defTabSz="1339777">
              <a:spcBef>
                <a:spcPts val="500"/>
              </a:spcBef>
              <a:buBlip>
                <a:blip r:embed="rId2"/>
              </a:buBlip>
              <a:defRPr b="1" i="1" sz="3478"/>
            </a:pPr>
            <a:r>
              <a:t>Compute and Storage</a:t>
            </a:r>
          </a:p>
          <a:p>
            <a:pPr lvl="1" marL="753623" indent="-418678" defTabSz="1339777">
              <a:spcBef>
                <a:spcPts val="400"/>
              </a:spcBef>
              <a:buBlip>
                <a:blip r:embed="rId2"/>
              </a:buBlip>
              <a:defRPr sz="3478"/>
            </a:pPr>
            <a:r>
              <a:t>Support a range of architectures, virtual machine and container configurations including HPCaaS, working with datasets in the petabyte range with transparent data access</a:t>
            </a:r>
          </a:p>
          <a:p>
            <a:pPr lvl="1" marL="753623" indent="-418678" defTabSz="1339777">
              <a:spcBef>
                <a:spcPts val="400"/>
              </a:spcBef>
              <a:buBlip>
                <a:blip r:embed="rId2"/>
              </a:buBlip>
              <a:defRPr sz="3478"/>
            </a:pPr>
          </a:p>
          <a:p>
            <a:pPr marL="502415" indent="-502415" defTabSz="1339777">
              <a:spcBef>
                <a:spcPts val="500"/>
              </a:spcBef>
              <a:buBlip>
                <a:blip r:embed="rId2"/>
              </a:buBlip>
              <a:defRPr b="1" i="1" sz="3478"/>
            </a:pPr>
            <a:r>
              <a:t>Network Connectivity and Federated Identity Management</a:t>
            </a:r>
          </a:p>
          <a:p>
            <a:pPr lvl="1" marL="753623" indent="-418678" defTabSz="1339777">
              <a:spcBef>
                <a:spcPts val="400"/>
              </a:spcBef>
              <a:buBlip>
                <a:blip r:embed="rId2"/>
              </a:buBlip>
              <a:defRPr sz="3478"/>
            </a:pPr>
            <a:r>
              <a:t>Provide high-end network capacity via GEANT for the whole platform with common federated identity and access management</a:t>
            </a:r>
          </a:p>
          <a:p>
            <a:pPr lvl="2" marL="1088569" indent="-418680" defTabSz="1339777">
              <a:spcBef>
                <a:spcPts val="400"/>
              </a:spcBef>
              <a:buBlip>
                <a:blip r:embed="rId2"/>
              </a:buBlip>
              <a:defRPr sz="3478"/>
            </a:pPr>
            <a:r>
              <a:t>AAI activities have been described as a ‘pilot’ use-case in a AARC2 project: </a:t>
            </a:r>
          </a:p>
          <a:p>
            <a:pPr lvl="3" marL="1423514" indent="-418680" defTabSz="1339777">
              <a:spcBef>
                <a:spcPts val="400"/>
              </a:spcBef>
              <a:buBlip>
                <a:blip r:embed="rId2"/>
              </a:buBlip>
              <a:defRPr sz="3330"/>
            </a:pPr>
            <a:r>
              <a: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 invalidUrl="" action="" tgtFrame="" tooltip="" history="1" highlightClick="0" endSnd="0"/>
              </a:rPr>
              <a:t>https://aarc-project.eu/wp-content/uploads/2018/06/DSA1.1-v1.1FINAL.pdf</a:t>
            </a:r>
          </a:p>
          <a:p>
            <a:pPr lvl="2" marL="1088569" indent="-418680" defTabSz="1339777">
              <a:spcBef>
                <a:spcPts val="400"/>
              </a:spcBef>
              <a:buBlip>
                <a:blip r:embed="rId2"/>
              </a:buBlip>
              <a:defRPr sz="3478"/>
            </a:pPr>
            <a:r>
              <a:t>More in Hannah Short (CERN) talk, Track 3:</a:t>
            </a:r>
          </a:p>
          <a:p>
            <a:pPr lvl="3" marL="1423514" indent="-418680" defTabSz="1339777">
              <a:spcBef>
                <a:spcPts val="400"/>
              </a:spcBef>
              <a:buBlip>
                <a:blip r:embed="rId2"/>
              </a:buBlip>
              <a:defRPr sz="333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</a:defRPr>
            </a:pPr>
            <a:r>
              <a:rPr>
                <a:hlinkClick r:id="rId4" invalidUrl="" action="" tgtFrame="" tooltip="" history="1" highlightClick="0" endSnd="0"/>
              </a:rPr>
              <a:t>https://indico.cern.ch/event/587955/contributions/2936916/</a:t>
            </a:r>
          </a:p>
          <a:p>
            <a:pPr lvl="3" marL="1423514" indent="-418680" defTabSz="1339777">
              <a:spcBef>
                <a:spcPts val="400"/>
              </a:spcBef>
              <a:buBlip>
                <a:blip r:embed="rId2"/>
              </a:buBlip>
              <a:defRPr sz="333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</a:defRPr>
            </a:pPr>
          </a:p>
          <a:p>
            <a:pPr marL="502415" indent="-502415" defTabSz="1339777">
              <a:spcBef>
                <a:spcPts val="500"/>
              </a:spcBef>
              <a:buBlip>
                <a:blip r:embed="rId2"/>
              </a:buBlip>
              <a:defRPr b="1" i="1" sz="3478"/>
            </a:pPr>
            <a:r>
              <a:t>Service Payment Models</a:t>
            </a:r>
          </a:p>
          <a:p>
            <a:pPr lvl="1" marL="753623" indent="-418678" defTabSz="1339777">
              <a:spcBef>
                <a:spcPts val="400"/>
              </a:spcBef>
              <a:buBlip>
                <a:blip r:embed="rId2"/>
              </a:buBlip>
              <a:defRPr i="1" sz="3478"/>
            </a:pPr>
            <a:r>
              <a:t>Explore</a:t>
            </a:r>
            <a:r>
              <a:rPr i="0"/>
              <a:t> a range of purchasing options to determine those most appropriate for the scientific application workloads, including </a:t>
            </a:r>
            <a:r>
              <a:rPr b="1" i="0"/>
              <a:t>vouchers</a:t>
            </a:r>
            <a:r>
              <a:rPr i="0"/>
              <a:t> or other means of easy integration in the organisations procurement models and production of a </a:t>
            </a:r>
            <a:r>
              <a:rPr b="1" i="0"/>
              <a:t>TCO study </a:t>
            </a:r>
            <a:r>
              <a:rPr i="0"/>
              <a:t>ready by end of 2018</a:t>
            </a:r>
          </a:p>
        </p:txBody>
      </p:sp>
      <p:sp>
        <p:nvSpPr>
          <p:cNvPr id="967" name="Slide Number Placeholder 3"/>
          <p:cNvSpPr txBox="1"/>
          <p:nvPr>
            <p:ph type="sldNum" sz="quarter" idx="2"/>
          </p:nvPr>
        </p:nvSpPr>
        <p:spPr>
          <a:xfrm>
            <a:off x="23729136" y="12865731"/>
            <a:ext cx="350057" cy="55117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968" name="Picture 12" descr="Picture 12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730" y="20886"/>
            <a:ext cx="1961459" cy="1961458"/>
          </a:xfrm>
          <a:prstGeom prst="rect">
            <a:avLst/>
          </a:prstGeom>
          <a:ln w="12700">
            <a:miter lim="400000"/>
          </a:ln>
        </p:spPr>
      </p:pic>
      <p:pic>
        <p:nvPicPr>
          <p:cNvPr id="969" name="HelixNebula-LogoRef.jpg" descr="HelixNebula-LogoRef.jp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0321075" y="27292"/>
            <a:ext cx="4003933" cy="211077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1" name="Title 1"/>
          <p:cNvSpPr txBox="1"/>
          <p:nvPr>
            <p:ph type="title"/>
          </p:nvPr>
        </p:nvSpPr>
        <p:spPr>
          <a:xfrm>
            <a:off x="2267291" y="63250"/>
            <a:ext cx="16024153" cy="1923458"/>
          </a:xfrm>
          <a:prstGeom prst="rect">
            <a:avLst/>
          </a:prstGeom>
        </p:spPr>
        <p:txBody>
          <a:bodyPr/>
          <a:lstStyle>
            <a:lvl1pPr>
              <a:defRPr sz="8800"/>
            </a:lvl1pPr>
          </a:lstStyle>
          <a:p>
            <a:pPr/>
            <a:r>
              <a:t>HNSciCloud project phases</a:t>
            </a:r>
          </a:p>
        </p:txBody>
      </p:sp>
      <p:grpSp>
        <p:nvGrpSpPr>
          <p:cNvPr id="986" name="Content Placeholder 3"/>
          <p:cNvGrpSpPr/>
          <p:nvPr/>
        </p:nvGrpSpPr>
        <p:grpSpPr>
          <a:xfrm>
            <a:off x="2255679" y="2754105"/>
            <a:ext cx="19860837" cy="6640882"/>
            <a:chOff x="-5" y="-22093"/>
            <a:chExt cx="19860836" cy="6640880"/>
          </a:xfrm>
        </p:grpSpPr>
        <p:grpSp>
          <p:nvGrpSpPr>
            <p:cNvPr id="974" name="Group"/>
            <p:cNvGrpSpPr/>
            <p:nvPr/>
          </p:nvGrpSpPr>
          <p:grpSpPr>
            <a:xfrm>
              <a:off x="-6" y="6649"/>
              <a:ext cx="6375172" cy="2400034"/>
              <a:chOff x="-3" y="-39211"/>
              <a:chExt cx="6375171" cy="2400032"/>
            </a:xfrm>
          </p:grpSpPr>
          <p:sp>
            <p:nvSpPr>
              <p:cNvPr id="972" name="Rectangle"/>
              <p:cNvSpPr/>
              <p:nvPr/>
            </p:nvSpPr>
            <p:spPr>
              <a:xfrm>
                <a:off x="-4" y="-39212"/>
                <a:ext cx="6375173" cy="2400033"/>
              </a:xfrm>
              <a:prstGeom prst="rect">
                <a:avLst/>
              </a:prstGeom>
              <a:solidFill>
                <a:schemeClr val="accent1"/>
              </a:solidFill>
              <a:ln w="50800" cap="flat">
                <a:solidFill>
                  <a:schemeClr val="accent1"/>
                </a:solidFill>
                <a:prstDash val="solid"/>
                <a:round/>
              </a:ln>
              <a:effectLst/>
            </p:spPr>
            <p:txBody>
              <a:bodyPr wrap="square" lIns="91436" tIns="91436" rIns="91436" bIns="91436" numCol="1" anchor="ctr">
                <a:noAutofit/>
              </a:bodyPr>
              <a:lstStyle/>
              <a:p>
                <a:pPr algn="ctr" defTabSz="2133600">
                  <a:lnSpc>
                    <a:spcPct val="90000"/>
                  </a:lnSpc>
                  <a:spcBef>
                    <a:spcPts val="2000"/>
                  </a:spcBef>
                  <a:defRPr sz="4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973" name="Preparation"/>
              <p:cNvSpPr txBox="1"/>
              <p:nvPr/>
            </p:nvSpPr>
            <p:spPr>
              <a:xfrm>
                <a:off x="-3" y="406818"/>
                <a:ext cx="6375172" cy="1547136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95066" tIns="195066" rIns="195066" bIns="195066" numCol="1" anchor="ctr">
                <a:noAutofit/>
              </a:bodyPr>
              <a:lstStyle>
                <a:lvl1pPr marL="514350" indent="-514350" algn="ctr" defTabSz="2133600">
                  <a:lnSpc>
                    <a:spcPct val="90000"/>
                  </a:lnSpc>
                  <a:spcBef>
                    <a:spcPts val="2000"/>
                  </a:spcBef>
                  <a:buSzPct val="100000"/>
                  <a:buBlip>
                    <a:blip r:embed="rId2"/>
                  </a:buBlip>
                  <a:defRPr sz="4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Calibri"/>
                  </a:defRPr>
                </a:lvl1pPr>
              </a:lstStyle>
              <a:p>
                <a:pPr/>
                <a:r>
                  <a:t>Preparation	</a:t>
                </a:r>
              </a:p>
            </p:txBody>
          </p:sp>
        </p:grpSp>
        <p:grpSp>
          <p:nvGrpSpPr>
            <p:cNvPr id="977" name="Group"/>
            <p:cNvGrpSpPr/>
            <p:nvPr/>
          </p:nvGrpSpPr>
          <p:grpSpPr>
            <a:xfrm>
              <a:off x="-6" y="2420855"/>
              <a:ext cx="6375172" cy="4164790"/>
              <a:chOff x="-2" y="-2"/>
              <a:chExt cx="6375171" cy="4164788"/>
            </a:xfrm>
          </p:grpSpPr>
          <p:sp>
            <p:nvSpPr>
              <p:cNvPr id="975" name="Rectangle"/>
              <p:cNvSpPr/>
              <p:nvPr/>
            </p:nvSpPr>
            <p:spPr>
              <a:xfrm>
                <a:off x="-3" y="-3"/>
                <a:ext cx="6375172" cy="4164790"/>
              </a:xfrm>
              <a:prstGeom prst="rect">
                <a:avLst/>
              </a:prstGeom>
              <a:solidFill>
                <a:srgbClr val="CFD7E7">
                  <a:alpha val="90000"/>
                </a:srgbClr>
              </a:solidFill>
              <a:ln w="50800" cap="flat">
                <a:solidFill>
                  <a:srgbClr val="CFD7E7">
                    <a:alpha val="90000"/>
                  </a:srgbClr>
                </a:solidFill>
                <a:prstDash val="solid"/>
                <a:round/>
              </a:ln>
              <a:effectLst/>
            </p:spPr>
            <p:txBody>
              <a:bodyPr wrap="square" lIns="91436" tIns="91436" rIns="91436" bIns="91436" numCol="1" anchor="t">
                <a:noAutofit/>
              </a:bodyPr>
              <a:lstStyle/>
              <a:p>
                <a:pPr defTabSz="1244600">
                  <a:lnSpc>
                    <a:spcPct val="90000"/>
                  </a:lnSpc>
                  <a:spcBef>
                    <a:spcPts val="600"/>
                  </a:spcBef>
                  <a:defRPr sz="2800">
                    <a:solidFill>
                      <a:srgbClr val="5D5D5D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976" name="Analysis of requirements, current market offers and relevant standards…"/>
              <p:cNvSpPr txBox="1"/>
              <p:nvPr/>
            </p:nvSpPr>
            <p:spPr>
              <a:xfrm>
                <a:off x="-3" y="0"/>
                <a:ext cx="6375172" cy="3539351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49352" tIns="149352" rIns="149352" bIns="149352" numCol="1" anchor="t">
                <a:noAutofit/>
              </a:bodyPr>
              <a:lstStyle/>
              <a:p>
                <a:pPr lvl="1" marL="228600" indent="-228600" defTabSz="1244600">
                  <a:lnSpc>
                    <a:spcPct val="90000"/>
                  </a:lnSpc>
                  <a:spcBef>
                    <a:spcPts val="400"/>
                  </a:spcBef>
                  <a:buSzPct val="100000"/>
                  <a:buChar char="•"/>
                  <a:defRPr sz="3100">
                    <a:solidFill>
                      <a:srgbClr val="5D5D5D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</a:p>
              <a:p>
                <a:pPr lvl="1" marL="228600" indent="-228600" defTabSz="1244600">
                  <a:lnSpc>
                    <a:spcPct val="90000"/>
                  </a:lnSpc>
                  <a:spcBef>
                    <a:spcPts val="400"/>
                  </a:spcBef>
                  <a:buSzPct val="100000"/>
                  <a:buChar char="•"/>
                  <a:defRPr sz="3500">
                    <a:solidFill>
                      <a:srgbClr val="5D5D5D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  <a:r>
                  <a:t>Analysis of requirements</a:t>
                </a:r>
              </a:p>
              <a:p>
                <a:pPr lvl="1" marL="228600" indent="-228600" defTabSz="1244600">
                  <a:lnSpc>
                    <a:spcPct val="90000"/>
                  </a:lnSpc>
                  <a:spcBef>
                    <a:spcPts val="400"/>
                  </a:spcBef>
                  <a:buSzPct val="100000"/>
                  <a:buChar char="•"/>
                  <a:defRPr sz="3500">
                    <a:solidFill>
                      <a:srgbClr val="5D5D5D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  <a:r>
                  <a:t>Current market offers</a:t>
                </a:r>
              </a:p>
              <a:p>
                <a:pPr lvl="1" marL="228600" indent="-228600" defTabSz="1244600">
                  <a:lnSpc>
                    <a:spcPct val="90000"/>
                  </a:lnSpc>
                  <a:spcBef>
                    <a:spcPts val="400"/>
                  </a:spcBef>
                  <a:buSzPct val="100000"/>
                  <a:buChar char="•"/>
                  <a:defRPr sz="3500">
                    <a:solidFill>
                      <a:srgbClr val="5D5D5D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  <a:r>
                  <a:t>Relevant standards</a:t>
                </a:r>
              </a:p>
              <a:p>
                <a:pPr lvl="1" marL="228600" indent="-228600" defTabSz="1244600">
                  <a:lnSpc>
                    <a:spcPct val="90000"/>
                  </a:lnSpc>
                  <a:spcBef>
                    <a:spcPts val="400"/>
                  </a:spcBef>
                  <a:buSzPct val="100000"/>
                  <a:buChar char="•"/>
                  <a:defRPr sz="3500">
                    <a:solidFill>
                      <a:srgbClr val="5D5D5D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  <a:r>
                  <a:t>Build stakeholder group</a:t>
                </a:r>
              </a:p>
              <a:p>
                <a:pPr lvl="1" marL="228600" indent="-228600" defTabSz="1244600">
                  <a:lnSpc>
                    <a:spcPct val="90000"/>
                  </a:lnSpc>
                  <a:spcBef>
                    <a:spcPts val="400"/>
                  </a:spcBef>
                  <a:buSzPct val="100000"/>
                  <a:buChar char="•"/>
                  <a:defRPr sz="3500">
                    <a:solidFill>
                      <a:srgbClr val="5D5D5D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  <a:r>
                  <a:t>Develop tender material</a:t>
                </a:r>
              </a:p>
            </p:txBody>
          </p:sp>
        </p:grpSp>
        <p:grpSp>
          <p:nvGrpSpPr>
            <p:cNvPr id="980" name="Group"/>
            <p:cNvGrpSpPr/>
            <p:nvPr/>
          </p:nvGrpSpPr>
          <p:grpSpPr>
            <a:xfrm>
              <a:off x="7274171" y="-6"/>
              <a:ext cx="6458706" cy="2391753"/>
              <a:chOff x="-2" y="-2"/>
              <a:chExt cx="6458704" cy="2391751"/>
            </a:xfrm>
          </p:grpSpPr>
          <p:sp>
            <p:nvSpPr>
              <p:cNvPr id="978" name="Rectangle"/>
              <p:cNvSpPr/>
              <p:nvPr/>
            </p:nvSpPr>
            <p:spPr>
              <a:xfrm>
                <a:off x="-3" y="-3"/>
                <a:ext cx="6458705" cy="2391752"/>
              </a:xfrm>
              <a:prstGeom prst="rect">
                <a:avLst/>
              </a:prstGeom>
              <a:solidFill>
                <a:schemeClr val="accent1"/>
              </a:solidFill>
              <a:ln w="50800" cap="flat">
                <a:solidFill>
                  <a:schemeClr val="accent1"/>
                </a:solidFill>
                <a:prstDash val="solid"/>
                <a:round/>
              </a:ln>
              <a:effectLst/>
            </p:spPr>
            <p:txBody>
              <a:bodyPr wrap="square" lIns="91436" tIns="91436" rIns="91436" bIns="91436" numCol="1" anchor="ctr">
                <a:noAutofit/>
              </a:bodyPr>
              <a:lstStyle/>
              <a:p>
                <a:pPr algn="ctr" defTabSz="2133600">
                  <a:lnSpc>
                    <a:spcPct val="90000"/>
                  </a:lnSpc>
                  <a:spcBef>
                    <a:spcPts val="2000"/>
                  </a:spcBef>
                  <a:defRPr sz="4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979" name="Implementation"/>
              <p:cNvSpPr txBox="1"/>
              <p:nvPr/>
            </p:nvSpPr>
            <p:spPr>
              <a:xfrm>
                <a:off x="-3" y="440471"/>
                <a:ext cx="6458705" cy="1409182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95066" tIns="195066" rIns="195066" bIns="195066" numCol="1" anchor="ctr">
                <a:noAutofit/>
              </a:bodyPr>
              <a:lstStyle>
                <a:lvl1pPr marL="514350" indent="-514350" algn="ctr" defTabSz="2133600">
                  <a:lnSpc>
                    <a:spcPct val="90000"/>
                  </a:lnSpc>
                  <a:spcBef>
                    <a:spcPts val="2000"/>
                  </a:spcBef>
                  <a:buSzPct val="100000"/>
                  <a:buBlip>
                    <a:blip r:embed="rId2"/>
                  </a:buBlip>
                  <a:defRPr sz="45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Calibri"/>
                  </a:defRPr>
                </a:lvl1pPr>
              </a:lstStyle>
              <a:p>
                <a:pPr/>
                <a:r>
                  <a:t> Implementation	</a:t>
                </a:r>
              </a:p>
            </p:txBody>
          </p:sp>
        </p:grpSp>
        <p:sp>
          <p:nvSpPr>
            <p:cNvPr id="981" name="Rectangle"/>
            <p:cNvSpPr/>
            <p:nvPr/>
          </p:nvSpPr>
          <p:spPr>
            <a:xfrm>
              <a:off x="7274190" y="2367741"/>
              <a:ext cx="6375151" cy="4251046"/>
            </a:xfrm>
            <a:prstGeom prst="rect">
              <a:avLst/>
            </a:prstGeom>
            <a:solidFill>
              <a:srgbClr val="CFD7E7">
                <a:alpha val="90000"/>
              </a:srgbClr>
            </a:solidFill>
            <a:ln w="50800" cap="flat">
              <a:solidFill>
                <a:srgbClr val="CFD7E7">
                  <a:alpha val="90000"/>
                </a:srgbClr>
              </a:solidFill>
              <a:prstDash val="solid"/>
              <a:round/>
            </a:ln>
            <a:effectLst/>
          </p:spPr>
          <p:txBody>
            <a:bodyPr wrap="square" lIns="91436" tIns="91436" rIns="91436" bIns="91436" numCol="1" anchor="t">
              <a:noAutofit/>
            </a:bodyPr>
            <a:lstStyle/>
            <a:p>
              <a:pPr defTabSz="1422400">
                <a:lnSpc>
                  <a:spcPct val="90000"/>
                </a:lnSpc>
                <a:spcBef>
                  <a:spcPts val="600"/>
                </a:spcBef>
                <a:defRPr sz="3200">
                  <a:solidFill>
                    <a:srgbClr val="5D5D5D"/>
                  </a:solidFill>
                  <a:latin typeface="+mn-lt"/>
                  <a:ea typeface="+mn-ea"/>
                  <a:cs typeface="+mn-cs"/>
                  <a:sym typeface="Calibri"/>
                </a:defRPr>
              </a:pPr>
            </a:p>
          </p:txBody>
        </p:sp>
        <p:grpSp>
          <p:nvGrpSpPr>
            <p:cNvPr id="984" name="Group"/>
            <p:cNvGrpSpPr/>
            <p:nvPr/>
          </p:nvGrpSpPr>
          <p:grpSpPr>
            <a:xfrm>
              <a:off x="13675670" y="-22094"/>
              <a:ext cx="6152746" cy="2375744"/>
              <a:chOff x="-44222" y="-49038"/>
              <a:chExt cx="6152744" cy="2375743"/>
            </a:xfrm>
          </p:grpSpPr>
          <p:sp>
            <p:nvSpPr>
              <p:cNvPr id="982" name="Rectangle"/>
              <p:cNvSpPr/>
              <p:nvPr/>
            </p:nvSpPr>
            <p:spPr>
              <a:xfrm>
                <a:off x="-44223" y="-49039"/>
                <a:ext cx="6152746" cy="2375745"/>
              </a:xfrm>
              <a:prstGeom prst="rect">
                <a:avLst/>
              </a:prstGeom>
              <a:solidFill>
                <a:schemeClr val="accent1"/>
              </a:solidFill>
              <a:ln w="50800" cap="flat">
                <a:solidFill>
                  <a:schemeClr val="accent1"/>
                </a:solidFill>
                <a:prstDash val="solid"/>
                <a:round/>
              </a:ln>
              <a:effectLst/>
            </p:spPr>
            <p:txBody>
              <a:bodyPr wrap="square" lIns="91436" tIns="91436" rIns="91436" bIns="91436" numCol="1" anchor="t">
                <a:noAutofit/>
              </a:bodyPr>
              <a:lstStyle/>
              <a:p>
                <a:pPr algn="ctr" defTabSz="2133600">
                  <a:lnSpc>
                    <a:spcPct val="90000"/>
                  </a:lnSpc>
                  <a:spcBef>
                    <a:spcPts val="2000"/>
                  </a:spcBef>
                  <a:defRPr sz="4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983" name="and sharing"/>
              <p:cNvSpPr txBox="1"/>
              <p:nvPr/>
            </p:nvSpPr>
            <p:spPr>
              <a:xfrm>
                <a:off x="348695" y="574800"/>
                <a:ext cx="5366910" cy="1547136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95066" tIns="195066" rIns="195066" bIns="195066" numCol="1" anchor="t">
                <a:noAutofit/>
              </a:bodyPr>
              <a:lstStyle>
                <a:lvl1pPr marL="450056" indent="-450056" algn="ctr" defTabSz="2133600">
                  <a:lnSpc>
                    <a:spcPct val="90000"/>
                  </a:lnSpc>
                  <a:spcBef>
                    <a:spcPts val="2000"/>
                  </a:spcBef>
                  <a:buSzPct val="100000"/>
                  <a:buBlip>
                    <a:blip r:embed="rId2"/>
                  </a:buBlip>
                  <a:defRPr sz="45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Calibri"/>
                  </a:defRPr>
                </a:lvl1pPr>
              </a:lstStyle>
              <a:p>
                <a:pPr/>
                <a:r>
                  <a:t>and sharing	</a:t>
                </a:r>
              </a:p>
            </p:txBody>
          </p:sp>
        </p:grpSp>
        <p:sp>
          <p:nvSpPr>
            <p:cNvPr id="985" name="Rectangle"/>
            <p:cNvSpPr/>
            <p:nvPr/>
          </p:nvSpPr>
          <p:spPr>
            <a:xfrm>
              <a:off x="13485683" y="2372043"/>
              <a:ext cx="6375148" cy="4236534"/>
            </a:xfrm>
            <a:prstGeom prst="rect">
              <a:avLst/>
            </a:prstGeom>
            <a:solidFill>
              <a:srgbClr val="CFD7E7">
                <a:alpha val="90000"/>
              </a:srgbClr>
            </a:solidFill>
            <a:ln w="50800" cap="flat">
              <a:solidFill>
                <a:srgbClr val="CFD7E7">
                  <a:alpha val="90000"/>
                </a:srgbClr>
              </a:solidFill>
              <a:prstDash val="solid"/>
              <a:round/>
            </a:ln>
            <a:effectLst/>
          </p:spPr>
          <p:txBody>
            <a:bodyPr wrap="square" lIns="91436" tIns="91436" rIns="91436" bIns="91436" numCol="1" anchor="t">
              <a:noAutofit/>
            </a:bodyPr>
            <a:lstStyle/>
            <a:p>
              <a:pPr defTabSz="1371600">
                <a:spcBef>
                  <a:spcPts val="1000"/>
                </a:spcBef>
                <a:defRPr sz="4800">
                  <a:solidFill>
                    <a:srgbClr val="5D5D5D"/>
                  </a:solidFill>
                  <a:latin typeface="+mn-lt"/>
                  <a:ea typeface="+mn-ea"/>
                  <a:cs typeface="+mn-cs"/>
                  <a:sym typeface="Calibri"/>
                </a:defRPr>
              </a:pPr>
            </a:p>
          </p:txBody>
        </p:sp>
      </p:grpSp>
      <p:grpSp>
        <p:nvGrpSpPr>
          <p:cNvPr id="990" name="Line Callout 2 9"/>
          <p:cNvGrpSpPr/>
          <p:nvPr/>
        </p:nvGrpSpPr>
        <p:grpSpPr>
          <a:xfrm>
            <a:off x="1177517" y="9536389"/>
            <a:ext cx="1842209" cy="1032543"/>
            <a:chOff x="-3" y="-3"/>
            <a:chExt cx="1842207" cy="1032541"/>
          </a:xfrm>
        </p:grpSpPr>
        <p:sp>
          <p:nvSpPr>
            <p:cNvPr id="987" name="Rectangle"/>
            <p:cNvSpPr/>
            <p:nvPr/>
          </p:nvSpPr>
          <p:spPr>
            <a:xfrm>
              <a:off x="-4" y="13402"/>
              <a:ext cx="1842209" cy="1019137"/>
            </a:xfrm>
            <a:prstGeom prst="rect">
              <a:avLst/>
            </a:prstGeom>
            <a:gradFill flip="none" rotWithShape="1">
              <a:gsLst>
                <a:gs pos="0">
                  <a:srgbClr val="2E5E97"/>
                </a:gs>
                <a:gs pos="80000">
                  <a:srgbClr val="3C7BC7"/>
                </a:gs>
                <a:gs pos="100000">
                  <a:srgbClr val="3A7CCA"/>
                </a:gs>
              </a:gsLst>
              <a:lin ang="16200000" scaled="0"/>
            </a:gradFill>
            <a:ln w="12700" cap="flat">
              <a:solidFill>
                <a:srgbClr val="4A7EBB"/>
              </a:solidFill>
              <a:prstDash val="solid"/>
              <a:round/>
            </a:ln>
            <a:effectLst>
              <a:outerShdw sx="100000" sy="100000" kx="0" ky="0" algn="b" rotWithShape="0" blurRad="76200" dist="38100" dir="5400000">
                <a:srgbClr val="000000">
                  <a:alpha val="35000"/>
                </a:srgbClr>
              </a:outerShdw>
            </a:effectLst>
          </p:spPr>
          <p:txBody>
            <a:bodyPr wrap="square" lIns="91436" tIns="91436" rIns="91436" bIns="91436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Calibri"/>
                </a:defRPr>
              </a:pPr>
            </a:p>
          </p:txBody>
        </p:sp>
        <p:sp>
          <p:nvSpPr>
            <p:cNvPr id="988" name="Line"/>
            <p:cNvSpPr/>
            <p:nvPr/>
          </p:nvSpPr>
          <p:spPr>
            <a:xfrm>
              <a:off x="337250" y="-4"/>
              <a:ext cx="221010" cy="2903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16134"/>
                  </a:lnTo>
                  <a:lnTo>
                    <a:pt x="3299" y="21600"/>
                  </a:lnTo>
                </a:path>
              </a:pathLst>
            </a:custGeom>
            <a:noFill/>
            <a:ln w="12700" cap="flat">
              <a:solidFill>
                <a:srgbClr val="4A7EBB"/>
              </a:solidFill>
              <a:prstDash val="solid"/>
              <a:round/>
            </a:ln>
            <a:effectLst/>
          </p:spPr>
          <p:txBody>
            <a:bodyPr wrap="square" lIns="91436" tIns="91436" rIns="91436" bIns="91436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Calibri"/>
                </a:defRPr>
              </a:pPr>
            </a:p>
          </p:txBody>
        </p:sp>
        <p:sp>
          <p:nvSpPr>
            <p:cNvPr id="989" name="Jan’16"/>
            <p:cNvSpPr txBox="1"/>
            <p:nvPr/>
          </p:nvSpPr>
          <p:spPr>
            <a:xfrm>
              <a:off x="-4" y="95665"/>
              <a:ext cx="1842209" cy="854571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6" tIns="91436" rIns="91436" bIns="91436" numCol="1" anchor="ctr">
              <a:noAutofit/>
            </a:bodyPr>
            <a:lstStyle>
              <a:lvl1pPr algn="ctr">
                <a:defRPr sz="35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Calibri"/>
                </a:defRPr>
              </a:lvl1pPr>
            </a:lstStyle>
            <a:p>
              <a:pPr/>
              <a:r>
                <a:t>Jan’16</a:t>
              </a:r>
            </a:p>
          </p:txBody>
        </p:sp>
      </p:grpSp>
      <p:grpSp>
        <p:nvGrpSpPr>
          <p:cNvPr id="994" name="Line Callout 2 13"/>
          <p:cNvGrpSpPr/>
          <p:nvPr/>
        </p:nvGrpSpPr>
        <p:grpSpPr>
          <a:xfrm>
            <a:off x="21147821" y="9568092"/>
            <a:ext cx="1889595" cy="1070736"/>
            <a:chOff x="-2" y="-3"/>
            <a:chExt cx="1889593" cy="1070734"/>
          </a:xfrm>
        </p:grpSpPr>
        <p:sp>
          <p:nvSpPr>
            <p:cNvPr id="991" name="Rectangle"/>
            <p:cNvSpPr/>
            <p:nvPr/>
          </p:nvSpPr>
          <p:spPr>
            <a:xfrm>
              <a:off x="-3" y="-4"/>
              <a:ext cx="1889595" cy="1070736"/>
            </a:xfrm>
            <a:prstGeom prst="rect">
              <a:avLst/>
            </a:prstGeom>
            <a:gradFill flip="none" rotWithShape="1">
              <a:gsLst>
                <a:gs pos="0">
                  <a:srgbClr val="2E5E97"/>
                </a:gs>
                <a:gs pos="80000">
                  <a:srgbClr val="3C7BC7"/>
                </a:gs>
                <a:gs pos="100000">
                  <a:srgbClr val="3A7CCA"/>
                </a:gs>
              </a:gsLst>
              <a:lin ang="16200000" scaled="0"/>
            </a:gradFill>
            <a:ln w="12700" cap="flat">
              <a:solidFill>
                <a:srgbClr val="4A7EBB"/>
              </a:solidFill>
              <a:prstDash val="solid"/>
              <a:round/>
            </a:ln>
            <a:effectLst>
              <a:outerShdw sx="100000" sy="100000" kx="0" ky="0" algn="b" rotWithShape="0" blurRad="76200" dist="38100" dir="5400000">
                <a:srgbClr val="000000">
                  <a:alpha val="35000"/>
                </a:srgbClr>
              </a:outerShdw>
            </a:effectLst>
          </p:spPr>
          <p:txBody>
            <a:bodyPr wrap="square" lIns="91436" tIns="91436" rIns="91436" bIns="91436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Calibri"/>
                </a:defRPr>
              </a:pPr>
            </a:p>
          </p:txBody>
        </p:sp>
        <p:sp>
          <p:nvSpPr>
            <p:cNvPr id="992" name="Line"/>
            <p:cNvSpPr/>
            <p:nvPr/>
          </p:nvSpPr>
          <p:spPr>
            <a:xfrm>
              <a:off x="1543590" y="71272"/>
              <a:ext cx="304884" cy="1607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11647"/>
                  </a:lnTo>
                  <a:lnTo>
                    <a:pt x="5090" y="21600"/>
                  </a:lnTo>
                </a:path>
              </a:pathLst>
            </a:custGeom>
            <a:noFill/>
            <a:ln w="12700" cap="flat">
              <a:solidFill>
                <a:srgbClr val="4A7EBB"/>
              </a:solidFill>
              <a:prstDash val="solid"/>
              <a:round/>
            </a:ln>
            <a:effectLst/>
          </p:spPr>
          <p:txBody>
            <a:bodyPr wrap="square" lIns="91436" tIns="91436" rIns="91436" bIns="91436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Calibri"/>
                </a:defRPr>
              </a:pPr>
            </a:p>
          </p:txBody>
        </p:sp>
        <p:sp>
          <p:nvSpPr>
            <p:cNvPr id="993" name="Dec’18"/>
            <p:cNvSpPr txBox="1"/>
            <p:nvPr/>
          </p:nvSpPr>
          <p:spPr>
            <a:xfrm>
              <a:off x="-3" y="86434"/>
              <a:ext cx="1889595" cy="897819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6" tIns="91436" rIns="91436" bIns="91436" numCol="1" anchor="ctr">
              <a:noAutofit/>
            </a:bodyPr>
            <a:lstStyle>
              <a:lvl1pPr algn="ctr">
                <a:defRPr sz="35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Calibri"/>
                </a:defRPr>
              </a:lvl1pPr>
            </a:lstStyle>
            <a:p>
              <a:pPr/>
              <a:r>
                <a:t>Dec’18</a:t>
              </a:r>
            </a:p>
          </p:txBody>
        </p:sp>
      </p:grpSp>
      <p:sp>
        <p:nvSpPr>
          <p:cNvPr id="995" name="TextBox 15"/>
          <p:cNvSpPr txBox="1"/>
          <p:nvPr/>
        </p:nvSpPr>
        <p:spPr>
          <a:xfrm>
            <a:off x="9579130" y="10203346"/>
            <a:ext cx="11385444" cy="1122673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6" tIns="91436" rIns="91436" bIns="91436">
            <a:spAutoFit/>
          </a:bodyPr>
          <a:lstStyle/>
          <a:p>
            <a:pPr algn="ctr">
              <a:defRPr sz="3000">
                <a:latin typeface="+mn-lt"/>
                <a:ea typeface="+mn-ea"/>
                <a:cs typeface="+mn-cs"/>
                <a:sym typeface="Calibri"/>
              </a:defRPr>
            </a:pPr>
            <a:r>
              <a:t>Each step is </a:t>
            </a:r>
            <a:r>
              <a:rPr b="1"/>
              <a:t>competitive</a:t>
            </a:r>
            <a:r>
              <a:t> - only contractors that successfully complete the previous step can bid in the next</a:t>
            </a:r>
          </a:p>
        </p:txBody>
      </p:sp>
      <p:sp>
        <p:nvSpPr>
          <p:cNvPr id="996" name="Slide Number Placeholder 17"/>
          <p:cNvSpPr txBox="1"/>
          <p:nvPr>
            <p:ph type="sldNum" sz="quarter" idx="2"/>
          </p:nvPr>
        </p:nvSpPr>
        <p:spPr>
          <a:xfrm>
            <a:off x="23748835" y="12902705"/>
            <a:ext cx="350057" cy="55117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2400"/>
            </a:lvl1pPr>
          </a:lstStyle>
          <a:p>
            <a:pPr/>
            <a:fld id="{86CB4B4D-7CA3-9044-876B-883B54F8677D}" type="slidenum"/>
          </a:p>
        </p:txBody>
      </p:sp>
      <p:grpSp>
        <p:nvGrpSpPr>
          <p:cNvPr id="1005" name="Group 39"/>
          <p:cNvGrpSpPr/>
          <p:nvPr/>
        </p:nvGrpSpPr>
        <p:grpSpPr>
          <a:xfrm>
            <a:off x="10251204" y="5370781"/>
            <a:ext cx="2670384" cy="3374036"/>
            <a:chOff x="-6" y="-5"/>
            <a:chExt cx="2670382" cy="3374034"/>
          </a:xfrm>
        </p:grpSpPr>
        <p:grpSp>
          <p:nvGrpSpPr>
            <p:cNvPr id="999" name="Freeform 14"/>
            <p:cNvGrpSpPr/>
            <p:nvPr/>
          </p:nvGrpSpPr>
          <p:grpSpPr>
            <a:xfrm>
              <a:off x="-7" y="-6"/>
              <a:ext cx="2670384" cy="3374035"/>
              <a:chOff x="-3" y="-3"/>
              <a:chExt cx="2670382" cy="3374034"/>
            </a:xfrm>
          </p:grpSpPr>
          <p:sp>
            <p:nvSpPr>
              <p:cNvPr id="997" name="Shape"/>
              <p:cNvSpPr/>
              <p:nvPr/>
            </p:nvSpPr>
            <p:spPr>
              <a:xfrm>
                <a:off x="2" y="-4"/>
                <a:ext cx="2670378" cy="33740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3601"/>
                    </a:moveTo>
                    <a:cubicBezTo>
                      <a:pt x="0" y="1612"/>
                      <a:pt x="1128" y="0"/>
                      <a:pt x="2520" y="0"/>
                    </a:cubicBezTo>
                    <a:lnTo>
                      <a:pt x="19080" y="0"/>
                    </a:lnTo>
                    <a:cubicBezTo>
                      <a:pt x="20472" y="0"/>
                      <a:pt x="21600" y="1612"/>
                      <a:pt x="21600" y="3601"/>
                    </a:cubicBezTo>
                    <a:lnTo>
                      <a:pt x="21600" y="17999"/>
                    </a:lnTo>
                    <a:cubicBezTo>
                      <a:pt x="21600" y="19988"/>
                      <a:pt x="20472" y="21600"/>
                      <a:pt x="19080" y="21600"/>
                    </a:cubicBezTo>
                    <a:lnTo>
                      <a:pt x="2520" y="21600"/>
                    </a:lnTo>
                    <a:cubicBezTo>
                      <a:pt x="1128" y="21600"/>
                      <a:pt x="0" y="19988"/>
                      <a:pt x="0" y="17999"/>
                    </a:cubicBezTo>
                    <a:lnTo>
                      <a:pt x="0" y="3601"/>
                    </a:lnTo>
                    <a:close/>
                  </a:path>
                </a:pathLst>
              </a:custGeom>
              <a:solidFill>
                <a:schemeClr val="accent1"/>
              </a:solidFill>
              <a:ln w="50800" cap="flat">
                <a:solidFill>
                  <a:srgbClr val="FFFFFF"/>
                </a:solidFill>
                <a:prstDash val="solid"/>
                <a:round/>
              </a:ln>
              <a:effectLst/>
            </p:spPr>
            <p:txBody>
              <a:bodyPr wrap="square" lIns="91436" tIns="91436" rIns="91436" bIns="91436" numCol="1" anchor="t">
                <a:noAutofit/>
              </a:bodyPr>
              <a:lstStyle/>
              <a:p>
                <a:pPr algn="ctr" defTabSz="733426">
                  <a:lnSpc>
                    <a:spcPct val="90000"/>
                  </a:lnSpc>
                  <a:spcBef>
                    <a:spcPts val="1400"/>
                  </a:spcBef>
                  <a:defRPr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998" name="4 Designs"/>
              <p:cNvSpPr txBox="1"/>
              <p:nvPr/>
            </p:nvSpPr>
            <p:spPr>
              <a:xfrm>
                <a:off x="-4" y="6"/>
                <a:ext cx="2670366" cy="982788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03736" tIns="103736" rIns="103736" bIns="103736" numCol="1" anchor="t">
                <a:noAutofit/>
              </a:bodyPr>
              <a:lstStyle>
                <a:lvl1pPr algn="ctr" defTabSz="733426">
                  <a:lnSpc>
                    <a:spcPct val="90000"/>
                  </a:lnSpc>
                  <a:spcBef>
                    <a:spcPts val="1000"/>
                  </a:spcBef>
                  <a:defRPr sz="35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Calibri"/>
                  </a:defRPr>
                </a:lvl1pPr>
              </a:lstStyle>
              <a:p>
                <a:pPr/>
                <a:r>
                  <a:t>4 Designs</a:t>
                </a:r>
              </a:p>
            </p:txBody>
          </p:sp>
        </p:grpSp>
        <p:grpSp>
          <p:nvGrpSpPr>
            <p:cNvPr id="1004" name="Group 8"/>
            <p:cNvGrpSpPr/>
            <p:nvPr/>
          </p:nvGrpSpPr>
          <p:grpSpPr>
            <a:xfrm>
              <a:off x="668308" y="888879"/>
              <a:ext cx="1548984" cy="2240989"/>
              <a:chOff x="-4" y="-1"/>
              <a:chExt cx="1548982" cy="2240987"/>
            </a:xfrm>
          </p:grpSpPr>
          <p:sp>
            <p:nvSpPr>
              <p:cNvPr id="1000" name="Down Arrow 5"/>
              <p:cNvSpPr/>
              <p:nvPr/>
            </p:nvSpPr>
            <p:spPr>
              <a:xfrm rot="16200000">
                <a:off x="481140" y="1183386"/>
                <a:ext cx="596943" cy="15182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17354"/>
                    </a:moveTo>
                    <a:lnTo>
                      <a:pt x="5400" y="17354"/>
                    </a:lnTo>
                    <a:lnTo>
                      <a:pt x="5400" y="0"/>
                    </a:lnTo>
                    <a:lnTo>
                      <a:pt x="16200" y="0"/>
                    </a:lnTo>
                    <a:lnTo>
                      <a:pt x="16200" y="17354"/>
                    </a:lnTo>
                    <a:lnTo>
                      <a:pt x="21600" y="17354"/>
                    </a:lnTo>
                    <a:lnTo>
                      <a:pt x="10800" y="21600"/>
                    </a:lnTo>
                    <a:close/>
                  </a:path>
                </a:pathLst>
              </a:custGeom>
              <a:solidFill>
                <a:srgbClr val="FFC000"/>
              </a:solidFill>
              <a:ln w="50800" cap="flat">
                <a:solidFill>
                  <a:srgbClr val="FFC000"/>
                </a:solidFill>
                <a:prstDash val="solid"/>
                <a:round/>
              </a:ln>
              <a:effectLst/>
            </p:spPr>
            <p:txBody>
              <a:bodyPr wrap="square" lIns="91436" tIns="91436" rIns="91436" bIns="91436" numCol="1" anchor="ctr">
                <a:noAutofit/>
              </a:bodyPr>
              <a:lstStyle/>
              <a:p>
                <a:pPr algn="ctr">
                  <a:defRPr sz="4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1001" name="Down Arrow 26"/>
              <p:cNvSpPr/>
              <p:nvPr/>
            </p:nvSpPr>
            <p:spPr>
              <a:xfrm rot="16200000">
                <a:off x="470904" y="642158"/>
                <a:ext cx="596940" cy="15182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17354"/>
                    </a:moveTo>
                    <a:lnTo>
                      <a:pt x="5400" y="17354"/>
                    </a:lnTo>
                    <a:lnTo>
                      <a:pt x="5400" y="0"/>
                    </a:lnTo>
                    <a:lnTo>
                      <a:pt x="16200" y="0"/>
                    </a:lnTo>
                    <a:lnTo>
                      <a:pt x="16200" y="17354"/>
                    </a:lnTo>
                    <a:lnTo>
                      <a:pt x="21600" y="17354"/>
                    </a:lnTo>
                    <a:lnTo>
                      <a:pt x="10800" y="21600"/>
                    </a:lnTo>
                    <a:close/>
                  </a:path>
                </a:pathLst>
              </a:custGeom>
              <a:solidFill>
                <a:srgbClr val="FFC000"/>
              </a:solidFill>
              <a:ln w="50800" cap="flat">
                <a:solidFill>
                  <a:srgbClr val="FFC000"/>
                </a:solidFill>
                <a:prstDash val="solid"/>
                <a:round/>
              </a:ln>
              <a:effectLst/>
            </p:spPr>
            <p:txBody>
              <a:bodyPr wrap="square" lIns="91436" tIns="91436" rIns="91436" bIns="91436" numCol="1" anchor="ctr">
                <a:noAutofit/>
              </a:bodyPr>
              <a:lstStyle/>
              <a:p>
                <a:pPr algn="ctr">
                  <a:defRPr sz="4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1002" name="Down Arrow 27"/>
              <p:cNvSpPr/>
              <p:nvPr/>
            </p:nvSpPr>
            <p:spPr>
              <a:xfrm rot="16200000">
                <a:off x="491378" y="112108"/>
                <a:ext cx="596943" cy="15182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17354"/>
                    </a:moveTo>
                    <a:lnTo>
                      <a:pt x="5400" y="17354"/>
                    </a:lnTo>
                    <a:lnTo>
                      <a:pt x="5400" y="0"/>
                    </a:lnTo>
                    <a:lnTo>
                      <a:pt x="16200" y="0"/>
                    </a:lnTo>
                    <a:lnTo>
                      <a:pt x="16200" y="17354"/>
                    </a:lnTo>
                    <a:lnTo>
                      <a:pt x="21600" y="17354"/>
                    </a:lnTo>
                    <a:lnTo>
                      <a:pt x="10800" y="21600"/>
                    </a:lnTo>
                    <a:close/>
                  </a:path>
                </a:pathLst>
              </a:custGeom>
              <a:solidFill>
                <a:srgbClr val="FFC000"/>
              </a:solidFill>
              <a:ln w="50800" cap="flat">
                <a:solidFill>
                  <a:srgbClr val="FFC000"/>
                </a:solidFill>
                <a:prstDash val="solid"/>
                <a:round/>
              </a:ln>
              <a:effectLst/>
            </p:spPr>
            <p:txBody>
              <a:bodyPr wrap="square" lIns="91436" tIns="91436" rIns="91436" bIns="91436" numCol="1" anchor="ctr">
                <a:noAutofit/>
              </a:bodyPr>
              <a:lstStyle/>
              <a:p>
                <a:pPr algn="ctr">
                  <a:defRPr sz="4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1003" name="Down Arrow 28"/>
              <p:cNvSpPr/>
              <p:nvPr/>
            </p:nvSpPr>
            <p:spPr>
              <a:xfrm rot="16200000">
                <a:off x="460648" y="-460655"/>
                <a:ext cx="596943" cy="15182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17354"/>
                    </a:moveTo>
                    <a:lnTo>
                      <a:pt x="5400" y="17354"/>
                    </a:lnTo>
                    <a:lnTo>
                      <a:pt x="5400" y="0"/>
                    </a:lnTo>
                    <a:lnTo>
                      <a:pt x="16200" y="0"/>
                    </a:lnTo>
                    <a:lnTo>
                      <a:pt x="16200" y="17354"/>
                    </a:lnTo>
                    <a:lnTo>
                      <a:pt x="21600" y="17354"/>
                    </a:lnTo>
                    <a:lnTo>
                      <a:pt x="10800" y="21600"/>
                    </a:lnTo>
                    <a:close/>
                  </a:path>
                </a:pathLst>
              </a:custGeom>
              <a:solidFill>
                <a:srgbClr val="FFC000"/>
              </a:solidFill>
              <a:ln w="50800" cap="flat">
                <a:solidFill>
                  <a:srgbClr val="FFC000"/>
                </a:solidFill>
                <a:prstDash val="solid"/>
                <a:round/>
              </a:ln>
              <a:effectLst/>
            </p:spPr>
            <p:txBody>
              <a:bodyPr wrap="square" lIns="91436" tIns="91436" rIns="91436" bIns="91436" numCol="1" anchor="ctr">
                <a:noAutofit/>
              </a:bodyPr>
              <a:lstStyle/>
              <a:p>
                <a:pPr algn="ctr">
                  <a:defRPr sz="4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</p:grpSp>
      </p:grpSp>
      <p:grpSp>
        <p:nvGrpSpPr>
          <p:cNvPr id="1013" name="Group 6"/>
          <p:cNvGrpSpPr/>
          <p:nvPr/>
        </p:nvGrpSpPr>
        <p:grpSpPr>
          <a:xfrm>
            <a:off x="13475606" y="5563660"/>
            <a:ext cx="3313091" cy="2988278"/>
            <a:chOff x="-6" y="-6"/>
            <a:chExt cx="3313089" cy="2988277"/>
          </a:xfrm>
        </p:grpSpPr>
        <p:grpSp>
          <p:nvGrpSpPr>
            <p:cNvPr id="1008" name="Freeform 22"/>
            <p:cNvGrpSpPr/>
            <p:nvPr/>
          </p:nvGrpSpPr>
          <p:grpSpPr>
            <a:xfrm>
              <a:off x="-7" y="-7"/>
              <a:ext cx="3313091" cy="2988279"/>
              <a:chOff x="-3" y="-2"/>
              <a:chExt cx="3313089" cy="2988277"/>
            </a:xfrm>
          </p:grpSpPr>
          <p:sp>
            <p:nvSpPr>
              <p:cNvPr id="1006" name="Shape"/>
              <p:cNvSpPr/>
              <p:nvPr/>
            </p:nvSpPr>
            <p:spPr>
              <a:xfrm>
                <a:off x="-1" y="-3"/>
                <a:ext cx="3313088" cy="29882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3601"/>
                    </a:moveTo>
                    <a:cubicBezTo>
                      <a:pt x="0" y="1612"/>
                      <a:pt x="1128" y="0"/>
                      <a:pt x="2520" y="0"/>
                    </a:cubicBezTo>
                    <a:lnTo>
                      <a:pt x="19080" y="0"/>
                    </a:lnTo>
                    <a:cubicBezTo>
                      <a:pt x="20472" y="0"/>
                      <a:pt x="21600" y="1612"/>
                      <a:pt x="21600" y="3601"/>
                    </a:cubicBezTo>
                    <a:lnTo>
                      <a:pt x="21600" y="17999"/>
                    </a:lnTo>
                    <a:cubicBezTo>
                      <a:pt x="21600" y="19988"/>
                      <a:pt x="20472" y="21600"/>
                      <a:pt x="19080" y="21600"/>
                    </a:cubicBezTo>
                    <a:lnTo>
                      <a:pt x="2520" y="21600"/>
                    </a:lnTo>
                    <a:cubicBezTo>
                      <a:pt x="1128" y="21600"/>
                      <a:pt x="0" y="19988"/>
                      <a:pt x="0" y="17999"/>
                    </a:cubicBezTo>
                    <a:lnTo>
                      <a:pt x="0" y="3601"/>
                    </a:lnTo>
                    <a:close/>
                  </a:path>
                </a:pathLst>
              </a:custGeom>
              <a:solidFill>
                <a:srgbClr val="C00000"/>
              </a:solidFill>
              <a:ln w="50800" cap="flat">
                <a:solidFill>
                  <a:srgbClr val="FFFFFF"/>
                </a:solidFill>
                <a:prstDash val="solid"/>
                <a:round/>
              </a:ln>
              <a:effectLst/>
            </p:spPr>
            <p:txBody>
              <a:bodyPr wrap="square" lIns="91436" tIns="91436" rIns="91436" bIns="91436" numCol="1" anchor="t">
                <a:noAutofit/>
              </a:bodyPr>
              <a:lstStyle/>
              <a:p>
                <a:pPr algn="ctr" defTabSz="733426">
                  <a:lnSpc>
                    <a:spcPct val="90000"/>
                  </a:lnSpc>
                  <a:spcBef>
                    <a:spcPts val="1400"/>
                  </a:spcBef>
                  <a:defRPr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1007" name="3 Prototypes"/>
              <p:cNvSpPr txBox="1"/>
              <p:nvPr/>
            </p:nvSpPr>
            <p:spPr>
              <a:xfrm>
                <a:off x="-4" y="3"/>
                <a:ext cx="3313085" cy="1012867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03736" tIns="103736" rIns="103736" bIns="103736" numCol="1" anchor="t">
                <a:noAutofit/>
              </a:bodyPr>
              <a:lstStyle>
                <a:lvl1pPr algn="ctr" defTabSz="733426">
                  <a:lnSpc>
                    <a:spcPct val="90000"/>
                  </a:lnSpc>
                  <a:spcBef>
                    <a:spcPts val="1000"/>
                  </a:spcBef>
                  <a:defRPr sz="35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Calibri"/>
                  </a:defRPr>
                </a:lvl1pPr>
              </a:lstStyle>
              <a:p>
                <a:pPr/>
                <a:r>
                  <a:t>3 Prototypes</a:t>
                </a:r>
              </a:p>
            </p:txBody>
          </p:sp>
        </p:grpSp>
        <p:grpSp>
          <p:nvGrpSpPr>
            <p:cNvPr id="1012" name="Group 30"/>
            <p:cNvGrpSpPr/>
            <p:nvPr/>
          </p:nvGrpSpPr>
          <p:grpSpPr>
            <a:xfrm>
              <a:off x="542959" y="987338"/>
              <a:ext cx="2290394" cy="1299229"/>
              <a:chOff x="-4" y="-4"/>
              <a:chExt cx="2290393" cy="1299228"/>
            </a:xfrm>
          </p:grpSpPr>
          <p:sp>
            <p:nvSpPr>
              <p:cNvPr id="1009" name="Down Arrow 31"/>
              <p:cNvSpPr/>
              <p:nvPr/>
            </p:nvSpPr>
            <p:spPr>
              <a:xfrm rot="16200000">
                <a:off x="912736" y="-63187"/>
                <a:ext cx="464908" cy="22599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19378"/>
                    </a:moveTo>
                    <a:lnTo>
                      <a:pt x="5400" y="19378"/>
                    </a:lnTo>
                    <a:lnTo>
                      <a:pt x="5400" y="0"/>
                    </a:lnTo>
                    <a:lnTo>
                      <a:pt x="16200" y="0"/>
                    </a:lnTo>
                    <a:lnTo>
                      <a:pt x="16200" y="19378"/>
                    </a:lnTo>
                    <a:lnTo>
                      <a:pt x="21600" y="19378"/>
                    </a:lnTo>
                    <a:lnTo>
                      <a:pt x="10800" y="21600"/>
                    </a:lnTo>
                    <a:close/>
                  </a:path>
                </a:pathLst>
              </a:custGeom>
              <a:solidFill>
                <a:srgbClr val="FFC000"/>
              </a:solidFill>
              <a:ln w="50800" cap="flat">
                <a:solidFill>
                  <a:srgbClr val="FFC000"/>
                </a:solidFill>
                <a:prstDash val="solid"/>
                <a:round/>
              </a:ln>
              <a:effectLst/>
            </p:spPr>
            <p:txBody>
              <a:bodyPr wrap="square" lIns="91436" tIns="91436" rIns="91436" bIns="91436" numCol="1" anchor="ctr">
                <a:noAutofit/>
              </a:bodyPr>
              <a:lstStyle/>
              <a:p>
                <a:pPr algn="ctr">
                  <a:defRPr sz="4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1010" name="Down Arrow 32"/>
              <p:cNvSpPr/>
              <p:nvPr/>
            </p:nvSpPr>
            <p:spPr>
              <a:xfrm rot="16200000">
                <a:off x="897499" y="-484703"/>
                <a:ext cx="464908" cy="22599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19378"/>
                    </a:moveTo>
                    <a:lnTo>
                      <a:pt x="5400" y="19378"/>
                    </a:lnTo>
                    <a:lnTo>
                      <a:pt x="5400" y="0"/>
                    </a:lnTo>
                    <a:lnTo>
                      <a:pt x="16200" y="0"/>
                    </a:lnTo>
                    <a:lnTo>
                      <a:pt x="16200" y="19378"/>
                    </a:lnTo>
                    <a:lnTo>
                      <a:pt x="21600" y="19378"/>
                    </a:lnTo>
                    <a:lnTo>
                      <a:pt x="10800" y="21600"/>
                    </a:lnTo>
                    <a:close/>
                  </a:path>
                </a:pathLst>
              </a:custGeom>
              <a:solidFill>
                <a:srgbClr val="FFC000"/>
              </a:solidFill>
              <a:ln w="50800" cap="flat">
                <a:solidFill>
                  <a:srgbClr val="FFC000"/>
                </a:solidFill>
                <a:prstDash val="solid"/>
                <a:round/>
              </a:ln>
              <a:effectLst/>
            </p:spPr>
            <p:txBody>
              <a:bodyPr wrap="square" lIns="91436" tIns="91436" rIns="91436" bIns="91436" numCol="1" anchor="ctr">
                <a:noAutofit/>
              </a:bodyPr>
              <a:lstStyle/>
              <a:p>
                <a:pPr algn="ctr">
                  <a:defRPr sz="4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1011" name="Down Arrow 33"/>
              <p:cNvSpPr/>
              <p:nvPr/>
            </p:nvSpPr>
            <p:spPr>
              <a:xfrm rot="16200000">
                <a:off x="927980" y="-897510"/>
                <a:ext cx="464905" cy="22599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19378"/>
                    </a:moveTo>
                    <a:lnTo>
                      <a:pt x="5400" y="19378"/>
                    </a:lnTo>
                    <a:lnTo>
                      <a:pt x="5400" y="0"/>
                    </a:lnTo>
                    <a:lnTo>
                      <a:pt x="16200" y="0"/>
                    </a:lnTo>
                    <a:lnTo>
                      <a:pt x="16200" y="19378"/>
                    </a:lnTo>
                    <a:lnTo>
                      <a:pt x="21600" y="19378"/>
                    </a:lnTo>
                    <a:lnTo>
                      <a:pt x="10800" y="21600"/>
                    </a:lnTo>
                    <a:close/>
                  </a:path>
                </a:pathLst>
              </a:custGeom>
              <a:solidFill>
                <a:srgbClr val="FFC000"/>
              </a:solidFill>
              <a:ln w="50800" cap="flat">
                <a:solidFill>
                  <a:srgbClr val="FFC000"/>
                </a:solidFill>
                <a:prstDash val="solid"/>
                <a:round/>
              </a:ln>
              <a:effectLst/>
            </p:spPr>
            <p:txBody>
              <a:bodyPr wrap="square" lIns="91436" tIns="91436" rIns="91436" bIns="91436" numCol="1" anchor="ctr">
                <a:noAutofit/>
              </a:bodyPr>
              <a:lstStyle/>
              <a:p>
                <a:pPr algn="ctr">
                  <a:defRPr sz="4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</p:grpSp>
      </p:grpSp>
      <p:grpSp>
        <p:nvGrpSpPr>
          <p:cNvPr id="1020" name="Group 7"/>
          <p:cNvGrpSpPr/>
          <p:nvPr/>
        </p:nvGrpSpPr>
        <p:grpSpPr>
          <a:xfrm>
            <a:off x="17087908" y="6112153"/>
            <a:ext cx="4869963" cy="1997652"/>
            <a:chOff x="-5" y="-5"/>
            <a:chExt cx="4869962" cy="1997651"/>
          </a:xfrm>
        </p:grpSpPr>
        <p:grpSp>
          <p:nvGrpSpPr>
            <p:cNvPr id="1016" name="Freeform 24"/>
            <p:cNvGrpSpPr/>
            <p:nvPr/>
          </p:nvGrpSpPr>
          <p:grpSpPr>
            <a:xfrm>
              <a:off x="-6" y="-6"/>
              <a:ext cx="4869963" cy="1997652"/>
              <a:chOff x="-2" y="-2"/>
              <a:chExt cx="4869962" cy="1997651"/>
            </a:xfrm>
          </p:grpSpPr>
          <p:sp>
            <p:nvSpPr>
              <p:cNvPr id="1014" name="Shape"/>
              <p:cNvSpPr/>
              <p:nvPr/>
            </p:nvSpPr>
            <p:spPr>
              <a:xfrm>
                <a:off x="-3" y="-3"/>
                <a:ext cx="4869963" cy="19976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3601"/>
                    </a:moveTo>
                    <a:cubicBezTo>
                      <a:pt x="0" y="1612"/>
                      <a:pt x="1128" y="0"/>
                      <a:pt x="2520" y="0"/>
                    </a:cubicBezTo>
                    <a:lnTo>
                      <a:pt x="19080" y="0"/>
                    </a:lnTo>
                    <a:cubicBezTo>
                      <a:pt x="20472" y="0"/>
                      <a:pt x="21600" y="1612"/>
                      <a:pt x="21600" y="3601"/>
                    </a:cubicBezTo>
                    <a:lnTo>
                      <a:pt x="21600" y="17999"/>
                    </a:lnTo>
                    <a:cubicBezTo>
                      <a:pt x="21600" y="19988"/>
                      <a:pt x="20472" y="21600"/>
                      <a:pt x="19080" y="21600"/>
                    </a:cubicBezTo>
                    <a:lnTo>
                      <a:pt x="2520" y="21600"/>
                    </a:lnTo>
                    <a:cubicBezTo>
                      <a:pt x="1128" y="21600"/>
                      <a:pt x="0" y="19988"/>
                      <a:pt x="0" y="17999"/>
                    </a:cubicBezTo>
                    <a:lnTo>
                      <a:pt x="0" y="3601"/>
                    </a:lnTo>
                    <a:close/>
                  </a:path>
                </a:pathLst>
              </a:custGeom>
              <a:solidFill>
                <a:srgbClr val="77933C"/>
              </a:solidFill>
              <a:ln w="50800" cap="flat">
                <a:solidFill>
                  <a:srgbClr val="FFFFFF"/>
                </a:solidFill>
                <a:prstDash val="solid"/>
                <a:round/>
              </a:ln>
              <a:effectLst/>
            </p:spPr>
            <p:txBody>
              <a:bodyPr wrap="square" lIns="91436" tIns="91436" rIns="91436" bIns="91436" numCol="1" anchor="t">
                <a:noAutofit/>
              </a:bodyPr>
              <a:lstStyle/>
              <a:p>
                <a:pPr algn="ctr" defTabSz="733426">
                  <a:lnSpc>
                    <a:spcPct val="90000"/>
                  </a:lnSpc>
                  <a:spcBef>
                    <a:spcPts val="1400"/>
                  </a:spcBef>
                  <a:defRPr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1015" name="2 Pilots"/>
              <p:cNvSpPr txBox="1"/>
              <p:nvPr/>
            </p:nvSpPr>
            <p:spPr>
              <a:xfrm>
                <a:off x="0" y="5"/>
                <a:ext cx="4869947" cy="837496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03736" tIns="103736" rIns="103736" bIns="103736" numCol="1" anchor="t">
                <a:noAutofit/>
              </a:bodyPr>
              <a:lstStyle>
                <a:lvl1pPr algn="ctr" defTabSz="733426">
                  <a:lnSpc>
                    <a:spcPct val="90000"/>
                  </a:lnSpc>
                  <a:spcBef>
                    <a:spcPts val="1000"/>
                  </a:spcBef>
                  <a:defRPr sz="35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Calibri"/>
                  </a:defRPr>
                </a:lvl1pPr>
              </a:lstStyle>
              <a:p>
                <a:pPr/>
                <a:r>
                  <a:t>2 Pilots</a:t>
                </a:r>
              </a:p>
            </p:txBody>
          </p:sp>
        </p:grpSp>
        <p:grpSp>
          <p:nvGrpSpPr>
            <p:cNvPr id="1019" name="Group 35"/>
            <p:cNvGrpSpPr/>
            <p:nvPr/>
          </p:nvGrpSpPr>
          <p:grpSpPr>
            <a:xfrm>
              <a:off x="333073" y="741920"/>
              <a:ext cx="4238984" cy="629793"/>
              <a:chOff x="-2" y="-2"/>
              <a:chExt cx="4238983" cy="629792"/>
            </a:xfrm>
          </p:grpSpPr>
          <p:sp>
            <p:nvSpPr>
              <p:cNvPr id="1017" name="Down Arrow 36"/>
              <p:cNvSpPr/>
              <p:nvPr/>
            </p:nvSpPr>
            <p:spPr>
              <a:xfrm rot="16200000">
                <a:off x="1968529" y="-1640663"/>
                <a:ext cx="330311" cy="42105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0753"/>
                    </a:moveTo>
                    <a:lnTo>
                      <a:pt x="5400" y="20753"/>
                    </a:lnTo>
                    <a:lnTo>
                      <a:pt x="5400" y="0"/>
                    </a:lnTo>
                    <a:lnTo>
                      <a:pt x="16200" y="0"/>
                    </a:lnTo>
                    <a:lnTo>
                      <a:pt x="16200" y="20753"/>
                    </a:lnTo>
                    <a:lnTo>
                      <a:pt x="21600" y="20753"/>
                    </a:lnTo>
                    <a:lnTo>
                      <a:pt x="10800" y="21600"/>
                    </a:lnTo>
                    <a:close/>
                  </a:path>
                </a:pathLst>
              </a:custGeom>
              <a:solidFill>
                <a:srgbClr val="FFC000"/>
              </a:solidFill>
              <a:ln w="50800" cap="flat">
                <a:solidFill>
                  <a:srgbClr val="FFC000"/>
                </a:solidFill>
                <a:prstDash val="solid"/>
                <a:round/>
              </a:ln>
              <a:effectLst/>
            </p:spPr>
            <p:txBody>
              <a:bodyPr wrap="square" lIns="91436" tIns="91436" rIns="91436" bIns="91436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1018" name="Down Arrow 37"/>
              <p:cNvSpPr/>
              <p:nvPr/>
            </p:nvSpPr>
            <p:spPr>
              <a:xfrm rot="16200000">
                <a:off x="1940135" y="-1940141"/>
                <a:ext cx="330311" cy="42105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0753"/>
                    </a:moveTo>
                    <a:lnTo>
                      <a:pt x="5400" y="20753"/>
                    </a:lnTo>
                    <a:lnTo>
                      <a:pt x="5400" y="0"/>
                    </a:lnTo>
                    <a:lnTo>
                      <a:pt x="16200" y="0"/>
                    </a:lnTo>
                    <a:lnTo>
                      <a:pt x="16200" y="20753"/>
                    </a:lnTo>
                    <a:lnTo>
                      <a:pt x="21600" y="20753"/>
                    </a:lnTo>
                    <a:lnTo>
                      <a:pt x="10800" y="21600"/>
                    </a:lnTo>
                    <a:close/>
                  </a:path>
                </a:pathLst>
              </a:custGeom>
              <a:solidFill>
                <a:srgbClr val="FFC000"/>
              </a:solidFill>
              <a:ln w="50800" cap="flat">
                <a:solidFill>
                  <a:srgbClr val="FFC000"/>
                </a:solidFill>
                <a:prstDash val="solid"/>
                <a:round/>
              </a:ln>
              <a:effectLst/>
            </p:spPr>
            <p:txBody>
              <a:bodyPr wrap="square" lIns="91436" tIns="91436" rIns="91436" bIns="91436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</p:grpSp>
      </p:grpSp>
      <p:grpSp>
        <p:nvGrpSpPr>
          <p:cNvPr id="1023" name="Right Arrow 43"/>
          <p:cNvGrpSpPr/>
          <p:nvPr/>
        </p:nvGrpSpPr>
        <p:grpSpPr>
          <a:xfrm>
            <a:off x="11529254" y="8594990"/>
            <a:ext cx="2249177" cy="1554473"/>
            <a:chOff x="-2" y="-2"/>
            <a:chExt cx="2249176" cy="1554472"/>
          </a:xfrm>
        </p:grpSpPr>
        <p:sp>
          <p:nvSpPr>
            <p:cNvPr id="1021" name="Arrow"/>
            <p:cNvSpPr/>
            <p:nvPr/>
          </p:nvSpPr>
          <p:spPr>
            <a:xfrm>
              <a:off x="4" y="-3"/>
              <a:ext cx="2249171" cy="1554473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EEECE1"/>
            </a:solidFill>
            <a:ln w="50800" cap="flat">
              <a:solidFill>
                <a:srgbClr val="3A5E8A"/>
              </a:solidFill>
              <a:prstDash val="solid"/>
              <a:round/>
            </a:ln>
            <a:effectLst/>
          </p:spPr>
          <p:txBody>
            <a:bodyPr wrap="square" lIns="91436" tIns="91436" rIns="91436" bIns="91436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Calibri"/>
                </a:defRPr>
              </a:pPr>
            </a:p>
          </p:txBody>
        </p:sp>
        <p:sp>
          <p:nvSpPr>
            <p:cNvPr id="1022" name="Call-off Feb’17"/>
            <p:cNvSpPr txBox="1"/>
            <p:nvPr/>
          </p:nvSpPr>
          <p:spPr>
            <a:xfrm>
              <a:off x="-3" y="215917"/>
              <a:ext cx="1860546" cy="1122597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6" tIns="91436" rIns="91436" bIns="91436" numCol="1" anchor="ctr">
              <a:noAutofit/>
            </a:bodyPr>
            <a:lstStyle>
              <a:lvl1pPr algn="ctr">
                <a:defRPr sz="2600">
                  <a:latin typeface="+mn-lt"/>
                  <a:ea typeface="+mn-ea"/>
                  <a:cs typeface="+mn-cs"/>
                  <a:sym typeface="Calibri"/>
                </a:defRPr>
              </a:lvl1pPr>
            </a:lstStyle>
            <a:p>
              <a:pPr/>
              <a:r>
                <a:t>Call-off Feb’17</a:t>
              </a:r>
            </a:p>
          </p:txBody>
        </p:sp>
      </p:grpSp>
      <p:grpSp>
        <p:nvGrpSpPr>
          <p:cNvPr id="1026" name="Right Arrow 34"/>
          <p:cNvGrpSpPr/>
          <p:nvPr/>
        </p:nvGrpSpPr>
        <p:grpSpPr>
          <a:xfrm>
            <a:off x="15100793" y="8614481"/>
            <a:ext cx="2249178" cy="1515491"/>
            <a:chOff x="-2" y="-2"/>
            <a:chExt cx="2249176" cy="1515489"/>
          </a:xfrm>
        </p:grpSpPr>
        <p:sp>
          <p:nvSpPr>
            <p:cNvPr id="1024" name="Arrow"/>
            <p:cNvSpPr/>
            <p:nvPr/>
          </p:nvSpPr>
          <p:spPr>
            <a:xfrm>
              <a:off x="4" y="-3"/>
              <a:ext cx="2249171" cy="1515491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EEECE1"/>
            </a:solidFill>
            <a:ln w="50800" cap="flat">
              <a:solidFill>
                <a:srgbClr val="3A5E8A"/>
              </a:solidFill>
              <a:prstDash val="solid"/>
              <a:round/>
            </a:ln>
            <a:effectLst/>
          </p:spPr>
          <p:txBody>
            <a:bodyPr wrap="square" lIns="91436" tIns="91436" rIns="91436" bIns="91436" numCol="1" anchor="ctr">
              <a:noAutofit/>
            </a:bodyPr>
            <a:lstStyle/>
            <a:p>
              <a:pPr algn="ctr">
                <a:defRPr sz="2400">
                  <a:latin typeface="+mn-lt"/>
                  <a:ea typeface="+mn-ea"/>
                  <a:cs typeface="+mn-cs"/>
                  <a:sym typeface="Calibri"/>
                </a:defRPr>
              </a:pPr>
            </a:p>
          </p:txBody>
        </p:sp>
        <p:sp>
          <p:nvSpPr>
            <p:cNvPr id="1025" name="Call-off Dec’17"/>
            <p:cNvSpPr txBox="1"/>
            <p:nvPr/>
          </p:nvSpPr>
          <p:spPr>
            <a:xfrm>
              <a:off x="-3" y="210503"/>
              <a:ext cx="1870309" cy="1094445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6" tIns="91436" rIns="91436" bIns="91436" numCol="1" anchor="ctr">
              <a:noAutofit/>
            </a:bodyPr>
            <a:lstStyle>
              <a:lvl1pPr algn="ctr">
                <a:defRPr sz="2600">
                  <a:latin typeface="+mn-lt"/>
                  <a:ea typeface="+mn-ea"/>
                  <a:cs typeface="+mn-cs"/>
                  <a:sym typeface="Calibri"/>
                </a:defRPr>
              </a:lvl1pPr>
            </a:lstStyle>
            <a:p>
              <a:pPr/>
              <a:r>
                <a:t>Call-off Dec’17</a:t>
              </a:r>
            </a:p>
          </p:txBody>
        </p:sp>
      </p:grpSp>
      <p:grpSp>
        <p:nvGrpSpPr>
          <p:cNvPr id="1029" name="Right Arrow 38"/>
          <p:cNvGrpSpPr/>
          <p:nvPr/>
        </p:nvGrpSpPr>
        <p:grpSpPr>
          <a:xfrm>
            <a:off x="8085518" y="8607688"/>
            <a:ext cx="2183801" cy="1473810"/>
            <a:chOff x="-2" y="-2"/>
            <a:chExt cx="2183799" cy="1473808"/>
          </a:xfrm>
        </p:grpSpPr>
        <p:sp>
          <p:nvSpPr>
            <p:cNvPr id="1027" name="Arrow"/>
            <p:cNvSpPr/>
            <p:nvPr/>
          </p:nvSpPr>
          <p:spPr>
            <a:xfrm>
              <a:off x="-3" y="-3"/>
              <a:ext cx="2183800" cy="147381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EEECE1"/>
            </a:solidFill>
            <a:ln w="50800" cap="flat">
              <a:solidFill>
                <a:srgbClr val="3A5E8A"/>
              </a:solidFill>
              <a:prstDash val="solid"/>
              <a:round/>
            </a:ln>
            <a:effectLst/>
          </p:spPr>
          <p:txBody>
            <a:bodyPr wrap="square" lIns="91436" tIns="91436" rIns="91436" bIns="91436" numCol="1" anchor="ctr">
              <a:noAutofit/>
            </a:bodyPr>
            <a:lstStyle/>
            <a:p>
              <a:pPr algn="ctr">
                <a:defRPr sz="2400">
                  <a:latin typeface="+mn-lt"/>
                  <a:ea typeface="+mn-ea"/>
                  <a:cs typeface="+mn-cs"/>
                  <a:sym typeface="Calibri"/>
                </a:defRPr>
              </a:pPr>
            </a:p>
          </p:txBody>
        </p:sp>
        <p:sp>
          <p:nvSpPr>
            <p:cNvPr id="1028" name="Tender Jul’16"/>
            <p:cNvSpPr txBox="1"/>
            <p:nvPr/>
          </p:nvSpPr>
          <p:spPr>
            <a:xfrm>
              <a:off x="-3" y="160607"/>
              <a:ext cx="1815331" cy="1152548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6" tIns="91436" rIns="91436" bIns="91436" numCol="1" anchor="ctr">
              <a:noAutofit/>
            </a:bodyPr>
            <a:lstStyle>
              <a:lvl1pPr algn="ctr">
                <a:defRPr sz="2600">
                  <a:latin typeface="+mn-lt"/>
                  <a:ea typeface="+mn-ea"/>
                  <a:cs typeface="+mn-cs"/>
                  <a:sym typeface="Calibri"/>
                </a:defRPr>
              </a:lvl1pPr>
            </a:lstStyle>
            <a:p>
              <a:pPr/>
              <a:r>
                <a:t>Tender Jul’16</a:t>
              </a:r>
            </a:p>
          </p:txBody>
        </p:sp>
      </p:grpSp>
      <p:sp>
        <p:nvSpPr>
          <p:cNvPr id="1030" name="TextBox 2"/>
          <p:cNvSpPr txBox="1"/>
          <p:nvPr/>
        </p:nvSpPr>
        <p:spPr>
          <a:xfrm>
            <a:off x="3995166" y="11636108"/>
            <a:ext cx="15784598" cy="1554473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6" tIns="91436" rIns="91436" bIns="91436">
            <a:spAutoFit/>
          </a:bodyPr>
          <a:lstStyle/>
          <a:p>
            <a:pPr algn="ctr">
              <a:defRPr sz="4400">
                <a:latin typeface="+mn-lt"/>
                <a:ea typeface="+mn-ea"/>
                <a:cs typeface="+mn-cs"/>
                <a:sym typeface="Calibri"/>
              </a:defRPr>
            </a:pPr>
            <a:r>
              <a:t>Phases of the tender are defined by the Horizon 2020</a:t>
            </a:r>
            <a:br/>
            <a:r>
              <a:t>Pre-Commercial Procurement financial instrument</a:t>
            </a:r>
          </a:p>
        </p:txBody>
      </p:sp>
      <p:pic>
        <p:nvPicPr>
          <p:cNvPr id="1031" name="Picture 12" descr="Picture 1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340" y="31550"/>
            <a:ext cx="1961459" cy="1961458"/>
          </a:xfrm>
          <a:prstGeom prst="rect">
            <a:avLst/>
          </a:prstGeom>
          <a:ln w="12700">
            <a:miter lim="400000"/>
          </a:ln>
        </p:spPr>
      </p:pic>
      <p:pic>
        <p:nvPicPr>
          <p:cNvPr id="1032" name="HelixNebula-LogoRef.jpg" descr="HelixNebula-LogoRef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0321075" y="27292"/>
            <a:ext cx="4003933" cy="211077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Title 1"/>
          <p:cNvSpPr txBox="1"/>
          <p:nvPr>
            <p:ph type="title"/>
          </p:nvPr>
        </p:nvSpPr>
        <p:spPr>
          <a:xfrm>
            <a:off x="2129140" y="57108"/>
            <a:ext cx="16551964" cy="2016232"/>
          </a:xfrm>
          <a:prstGeom prst="rect">
            <a:avLst/>
          </a:prstGeom>
        </p:spPr>
        <p:txBody>
          <a:bodyPr/>
          <a:lstStyle>
            <a:lvl1pPr>
              <a:defRPr sz="8800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/>
            <a:r>
              <a:t>Pilot Phase Timeline</a:t>
            </a:r>
          </a:p>
        </p:txBody>
      </p:sp>
      <p:pic>
        <p:nvPicPr>
          <p:cNvPr id="1035" name="Picture 12" descr="Picture 1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8267" y="33695"/>
            <a:ext cx="1961459" cy="1961458"/>
          </a:xfrm>
          <a:prstGeom prst="rect">
            <a:avLst/>
          </a:prstGeom>
          <a:ln w="12700">
            <a:miter lim="400000"/>
          </a:ln>
        </p:spPr>
      </p:pic>
      <p:sp>
        <p:nvSpPr>
          <p:cNvPr id="1036" name="Slide Number"/>
          <p:cNvSpPr txBox="1"/>
          <p:nvPr>
            <p:ph type="sldNum" sz="quarter" idx="2"/>
          </p:nvPr>
        </p:nvSpPr>
        <p:spPr>
          <a:xfrm>
            <a:off x="23766154" y="12852538"/>
            <a:ext cx="350057" cy="55117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2400"/>
            </a:lvl1pPr>
          </a:lstStyle>
          <a:p>
            <a:pPr/>
            <a:fld id="{86CB4B4D-7CA3-9044-876B-883B54F8677D}" type="slidenum"/>
          </a:p>
        </p:txBody>
      </p:sp>
      <p:sp>
        <p:nvSpPr>
          <p:cNvPr id="1037" name="Rounded Rectangle 10"/>
          <p:cNvSpPr/>
          <p:nvPr/>
        </p:nvSpPr>
        <p:spPr>
          <a:xfrm>
            <a:off x="8189614" y="2945188"/>
            <a:ext cx="15323699" cy="8354949"/>
          </a:xfrm>
          <a:prstGeom prst="roundRect">
            <a:avLst>
              <a:gd name="adj" fmla="val 16525"/>
            </a:avLst>
          </a:prstGeom>
          <a:gradFill>
            <a:gsLst>
              <a:gs pos="0">
                <a:schemeClr val="accent1">
                  <a:hueOff val="357503"/>
                  <a:satOff val="54545"/>
                  <a:lumOff val="29273"/>
                </a:schemeClr>
              </a:gs>
              <a:gs pos="35000">
                <a:srgbClr val="BDD4FF"/>
              </a:gs>
              <a:gs pos="100000">
                <a:schemeClr val="accent1">
                  <a:hueOff val="418253"/>
                  <a:satOff val="54545"/>
                  <a:lumOff val="42493"/>
                </a:schemeClr>
              </a:gs>
            </a:gsLst>
            <a:lin ang="16200000"/>
          </a:gradFill>
          <a:ln w="50800">
            <a:solidFill>
              <a:srgbClr val="3A5E8A"/>
            </a:solidFill>
          </a:ln>
        </p:spPr>
        <p:txBody>
          <a:bodyPr lIns="91436" tIns="91436" rIns="91436" bIns="91436" anchor="ctr"/>
          <a:lstStyle/>
          <a:p>
            <a:pPr algn="ctr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</a:p>
        </p:txBody>
      </p:sp>
      <p:grpSp>
        <p:nvGrpSpPr>
          <p:cNvPr id="1041" name="Line Callout 2 40"/>
          <p:cNvGrpSpPr/>
          <p:nvPr/>
        </p:nvGrpSpPr>
        <p:grpSpPr>
          <a:xfrm>
            <a:off x="21592121" y="12799456"/>
            <a:ext cx="1461841" cy="657337"/>
            <a:chOff x="-2" y="-1"/>
            <a:chExt cx="1461840" cy="657335"/>
          </a:xfrm>
        </p:grpSpPr>
        <p:sp>
          <p:nvSpPr>
            <p:cNvPr id="1038" name="Rectangle"/>
            <p:cNvSpPr/>
            <p:nvPr/>
          </p:nvSpPr>
          <p:spPr>
            <a:xfrm>
              <a:off x="-3" y="-2"/>
              <a:ext cx="1461841" cy="657337"/>
            </a:xfrm>
            <a:prstGeom prst="rect">
              <a:avLst/>
            </a:prstGeom>
            <a:gradFill flip="none" rotWithShape="1">
              <a:gsLst>
                <a:gs pos="0">
                  <a:srgbClr val="2E5E97"/>
                </a:gs>
                <a:gs pos="80000">
                  <a:srgbClr val="3C7BC7"/>
                </a:gs>
                <a:gs pos="100000">
                  <a:srgbClr val="3A7CCA"/>
                </a:gs>
              </a:gsLst>
              <a:lin ang="16200000" scaled="0"/>
            </a:gradFill>
            <a:ln w="12700" cap="flat">
              <a:solidFill>
                <a:srgbClr val="4A7EBB"/>
              </a:solidFill>
              <a:prstDash val="solid"/>
              <a:round/>
            </a:ln>
            <a:effectLst>
              <a:outerShdw sx="100000" sy="100000" kx="0" ky="0" algn="b" rotWithShape="0" blurRad="76200" dist="38100" dir="5400000">
                <a:srgbClr val="000000">
                  <a:alpha val="35000"/>
                </a:srgbClr>
              </a:outerShdw>
            </a:effectLst>
          </p:spPr>
          <p:txBody>
            <a:bodyPr wrap="square" lIns="91436" tIns="91436" rIns="91436" bIns="91436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Calibri"/>
                </a:defRPr>
              </a:pPr>
            </a:p>
          </p:txBody>
        </p:sp>
        <p:sp>
          <p:nvSpPr>
            <p:cNvPr id="1039" name="Line"/>
            <p:cNvSpPr/>
            <p:nvPr/>
          </p:nvSpPr>
          <p:spPr>
            <a:xfrm>
              <a:off x="1194159" y="43754"/>
              <a:ext cx="235869" cy="986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11647"/>
                  </a:lnTo>
                  <a:lnTo>
                    <a:pt x="5090" y="21600"/>
                  </a:lnTo>
                </a:path>
              </a:pathLst>
            </a:custGeom>
            <a:noFill/>
            <a:ln w="12700" cap="flat">
              <a:solidFill>
                <a:srgbClr val="4A7EBB"/>
              </a:solidFill>
              <a:prstDash val="solid"/>
              <a:round/>
            </a:ln>
            <a:effectLst/>
          </p:spPr>
          <p:txBody>
            <a:bodyPr wrap="square" lIns="91436" tIns="91436" rIns="91436" bIns="91436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Calibri"/>
                </a:defRPr>
              </a:pPr>
            </a:p>
          </p:txBody>
        </p:sp>
        <p:sp>
          <p:nvSpPr>
            <p:cNvPr id="1040" name="Dec’18"/>
            <p:cNvSpPr txBox="1"/>
            <p:nvPr/>
          </p:nvSpPr>
          <p:spPr>
            <a:xfrm>
              <a:off x="-3" y="53061"/>
              <a:ext cx="1461841" cy="551173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6" tIns="91436" rIns="91436" bIns="91436" numCol="1" anchor="ctr">
              <a:spAutoFit/>
            </a:bodyPr>
            <a:lstStyle>
              <a:lvl1pPr algn="ctr">
                <a:defRPr sz="2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Calibri"/>
                </a:defRPr>
              </a:lvl1pPr>
            </a:lstStyle>
            <a:p>
              <a:pPr/>
              <a:r>
                <a:t>Dec’18</a:t>
              </a:r>
            </a:p>
          </p:txBody>
        </p:sp>
      </p:grpSp>
      <p:grpSp>
        <p:nvGrpSpPr>
          <p:cNvPr id="1045" name="Line Callout 2 41"/>
          <p:cNvGrpSpPr/>
          <p:nvPr/>
        </p:nvGrpSpPr>
        <p:grpSpPr>
          <a:xfrm>
            <a:off x="8677917" y="12799453"/>
            <a:ext cx="1461847" cy="657341"/>
            <a:chOff x="-2" y="-1"/>
            <a:chExt cx="1461846" cy="657340"/>
          </a:xfrm>
        </p:grpSpPr>
        <p:sp>
          <p:nvSpPr>
            <p:cNvPr id="1042" name="Rectangle"/>
            <p:cNvSpPr/>
            <p:nvPr/>
          </p:nvSpPr>
          <p:spPr>
            <a:xfrm>
              <a:off x="-3" y="-2"/>
              <a:ext cx="1461848" cy="657341"/>
            </a:xfrm>
            <a:prstGeom prst="rect">
              <a:avLst/>
            </a:prstGeom>
            <a:gradFill flip="none" rotWithShape="1">
              <a:gsLst>
                <a:gs pos="0">
                  <a:srgbClr val="2E5E97"/>
                </a:gs>
                <a:gs pos="80000">
                  <a:srgbClr val="3C7BC7"/>
                </a:gs>
                <a:gs pos="100000">
                  <a:srgbClr val="3A7CCA"/>
                </a:gs>
              </a:gsLst>
              <a:lin ang="16200000" scaled="0"/>
            </a:gradFill>
            <a:ln w="12700" cap="flat">
              <a:solidFill>
                <a:srgbClr val="4A7EBB"/>
              </a:solidFill>
              <a:prstDash val="solid"/>
              <a:round/>
            </a:ln>
            <a:effectLst>
              <a:outerShdw sx="100000" sy="100000" kx="0" ky="0" algn="b" rotWithShape="0" blurRad="76200" dist="38100" dir="5400000">
                <a:srgbClr val="000000">
                  <a:alpha val="35000"/>
                </a:srgbClr>
              </a:outerShdw>
            </a:effectLst>
          </p:spPr>
          <p:txBody>
            <a:bodyPr wrap="square" lIns="91436" tIns="91436" rIns="91436" bIns="91436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Calibri"/>
                </a:defRPr>
              </a:pPr>
            </a:p>
          </p:txBody>
        </p:sp>
        <p:sp>
          <p:nvSpPr>
            <p:cNvPr id="1043" name="Line"/>
            <p:cNvSpPr/>
            <p:nvPr/>
          </p:nvSpPr>
          <p:spPr>
            <a:xfrm>
              <a:off x="1194163" y="43756"/>
              <a:ext cx="235869" cy="986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11647"/>
                  </a:lnTo>
                  <a:lnTo>
                    <a:pt x="5090" y="21600"/>
                  </a:lnTo>
                </a:path>
              </a:pathLst>
            </a:custGeom>
            <a:noFill/>
            <a:ln w="12700" cap="flat">
              <a:solidFill>
                <a:srgbClr val="4A7EBB"/>
              </a:solidFill>
              <a:prstDash val="solid"/>
              <a:round/>
            </a:ln>
            <a:effectLst/>
          </p:spPr>
          <p:txBody>
            <a:bodyPr wrap="square" lIns="91436" tIns="91436" rIns="91436" bIns="91436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Calibri"/>
                </a:defRPr>
              </a:pPr>
            </a:p>
          </p:txBody>
        </p:sp>
        <p:sp>
          <p:nvSpPr>
            <p:cNvPr id="1044" name="Feb’18"/>
            <p:cNvSpPr txBox="1"/>
            <p:nvPr/>
          </p:nvSpPr>
          <p:spPr>
            <a:xfrm>
              <a:off x="-3" y="53064"/>
              <a:ext cx="1461848" cy="551173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6" tIns="91436" rIns="91436" bIns="91436" numCol="1" anchor="ctr">
              <a:spAutoFit/>
            </a:bodyPr>
            <a:lstStyle>
              <a:lvl1pPr algn="ctr">
                <a:defRPr sz="2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Calibri"/>
                </a:defRPr>
              </a:lvl1pPr>
            </a:lstStyle>
            <a:p>
              <a:pPr/>
              <a:r>
                <a:t>Feb’18</a:t>
              </a:r>
            </a:p>
          </p:txBody>
        </p:sp>
      </p:grpSp>
      <p:sp>
        <p:nvSpPr>
          <p:cNvPr id="1046" name="TextBox 8"/>
          <p:cNvSpPr txBox="1"/>
          <p:nvPr/>
        </p:nvSpPr>
        <p:spPr>
          <a:xfrm>
            <a:off x="2293268" y="8212360"/>
            <a:ext cx="4216405" cy="701731"/>
          </a:xfrm>
          <a:prstGeom prst="rect">
            <a:avLst/>
          </a:prstGeom>
          <a:ln w="25400">
            <a:solidFill>
              <a:srgbClr val="3A5E8A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6" tIns="91436" rIns="91436" bIns="91436">
            <a:spAutoFit/>
          </a:bodyPr>
          <a:lstStyle>
            <a:lvl1pPr algn="ctr">
              <a:defRPr b="1" sz="3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3.5k/350TB</a:t>
            </a:r>
          </a:p>
        </p:txBody>
      </p:sp>
      <p:sp>
        <p:nvSpPr>
          <p:cNvPr id="1047" name="Rectangle 11"/>
          <p:cNvSpPr/>
          <p:nvPr/>
        </p:nvSpPr>
        <p:spPr>
          <a:xfrm>
            <a:off x="9240368" y="8867331"/>
            <a:ext cx="3014809" cy="2137947"/>
          </a:xfrm>
          <a:prstGeom prst="rect">
            <a:avLst/>
          </a:prstGeom>
          <a:solidFill>
            <a:schemeClr val="accent1">
              <a:satOff val="-4409"/>
              <a:lumOff val="-10509"/>
            </a:schemeClr>
          </a:solidFill>
          <a:ln w="12700">
            <a:miter lim="400000"/>
          </a:ln>
        </p:spPr>
        <p:txBody>
          <a:bodyPr lIns="91436" tIns="91436" rIns="91436" bIns="91436" anchor="ctr"/>
          <a:lstStyle/>
          <a:p>
            <a:pPr algn="ctr">
              <a:defRPr sz="4800"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</a:p>
        </p:txBody>
      </p:sp>
      <p:sp>
        <p:nvSpPr>
          <p:cNvPr id="1048" name="Rectangle 16"/>
          <p:cNvSpPr/>
          <p:nvPr/>
        </p:nvSpPr>
        <p:spPr>
          <a:xfrm>
            <a:off x="11691022" y="6348520"/>
            <a:ext cx="4003932" cy="4652371"/>
          </a:xfrm>
          <a:prstGeom prst="rect">
            <a:avLst/>
          </a:prstGeom>
          <a:solidFill>
            <a:schemeClr val="accent1">
              <a:satOff val="-4409"/>
              <a:lumOff val="-10509"/>
            </a:schemeClr>
          </a:solidFill>
          <a:ln w="12700">
            <a:miter lim="400000"/>
          </a:ln>
        </p:spPr>
        <p:txBody>
          <a:bodyPr lIns="91436" tIns="91436" rIns="91436" bIns="91436" anchor="ctr"/>
          <a:lstStyle/>
          <a:p>
            <a:pPr algn="ctr">
              <a:defRPr sz="4800"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</a:p>
        </p:txBody>
      </p:sp>
      <p:sp>
        <p:nvSpPr>
          <p:cNvPr id="1049" name="TextBox 17"/>
          <p:cNvSpPr txBox="1"/>
          <p:nvPr/>
        </p:nvSpPr>
        <p:spPr>
          <a:xfrm>
            <a:off x="2293268" y="5682442"/>
            <a:ext cx="4216405" cy="701731"/>
          </a:xfrm>
          <a:prstGeom prst="rect">
            <a:avLst/>
          </a:prstGeom>
          <a:ln w="25400">
            <a:solidFill>
              <a:srgbClr val="3A5E8A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6" tIns="91436" rIns="91436" bIns="91436">
            <a:spAutoFit/>
          </a:bodyPr>
          <a:lstStyle>
            <a:lvl1pPr algn="ctr">
              <a:defRPr b="1" sz="3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5k/500TB</a:t>
            </a:r>
          </a:p>
        </p:txBody>
      </p:sp>
      <p:sp>
        <p:nvSpPr>
          <p:cNvPr id="1050" name="Rectangle 18"/>
          <p:cNvSpPr/>
          <p:nvPr/>
        </p:nvSpPr>
        <p:spPr>
          <a:xfrm>
            <a:off x="15539586" y="3234126"/>
            <a:ext cx="6786397" cy="7777072"/>
          </a:xfrm>
          <a:prstGeom prst="rect">
            <a:avLst/>
          </a:prstGeom>
          <a:solidFill>
            <a:schemeClr val="accent1">
              <a:satOff val="-4409"/>
              <a:lumOff val="-10509"/>
            </a:schemeClr>
          </a:solidFill>
          <a:ln w="12700">
            <a:miter lim="400000"/>
          </a:ln>
        </p:spPr>
        <p:txBody>
          <a:bodyPr lIns="91436" tIns="91436" rIns="91436" bIns="91436" anchor="ctr"/>
          <a:lstStyle/>
          <a:p>
            <a:pPr algn="ctr">
              <a:defRPr sz="4800"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</a:p>
        </p:txBody>
      </p:sp>
      <p:sp>
        <p:nvSpPr>
          <p:cNvPr id="1051" name="TextBox 19"/>
          <p:cNvSpPr txBox="1"/>
          <p:nvPr/>
        </p:nvSpPr>
        <p:spPr>
          <a:xfrm>
            <a:off x="2293268" y="2941054"/>
            <a:ext cx="4216405" cy="701731"/>
          </a:xfrm>
          <a:prstGeom prst="rect">
            <a:avLst/>
          </a:prstGeom>
          <a:ln w="25400">
            <a:solidFill>
              <a:srgbClr val="3A5E8A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6" tIns="91436" rIns="91436" bIns="91436">
            <a:spAutoFit/>
          </a:bodyPr>
          <a:lstStyle>
            <a:lvl1pPr algn="ctr">
              <a:defRPr b="1" sz="3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10k/1PB</a:t>
            </a:r>
          </a:p>
        </p:txBody>
      </p:sp>
      <p:sp>
        <p:nvSpPr>
          <p:cNvPr id="1052" name="TextBox 22"/>
          <p:cNvSpPr txBox="1"/>
          <p:nvPr/>
        </p:nvSpPr>
        <p:spPr>
          <a:xfrm>
            <a:off x="10344112" y="12764766"/>
            <a:ext cx="11043662" cy="726716"/>
          </a:xfrm>
          <a:prstGeom prst="rect">
            <a:avLst/>
          </a:prstGeom>
          <a:ln w="25400">
            <a:solidFill>
              <a:srgbClr val="3A5E8A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6" tIns="91436" rIns="91436" bIns="91436">
            <a:spAutoFit/>
          </a:bodyPr>
          <a:lstStyle>
            <a:lvl1pPr algn="ctr">
              <a:defRPr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40Gbps to GEANT</a:t>
            </a:r>
          </a:p>
        </p:txBody>
      </p:sp>
      <p:sp>
        <p:nvSpPr>
          <p:cNvPr id="1053" name="TextBox 24"/>
          <p:cNvSpPr txBox="1"/>
          <p:nvPr/>
        </p:nvSpPr>
        <p:spPr>
          <a:xfrm>
            <a:off x="9846862" y="9579712"/>
            <a:ext cx="6212640" cy="713184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6" tIns="91436" rIns="91436" bIns="91436">
            <a:spAutoFit/>
          </a:bodyPr>
          <a:lstStyle>
            <a:lvl1pPr algn="ctr">
              <a:defRPr b="1" sz="3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Scalability Testing</a:t>
            </a:r>
          </a:p>
        </p:txBody>
      </p:sp>
      <p:sp>
        <p:nvSpPr>
          <p:cNvPr id="1054" name="TextBox 25"/>
          <p:cNvSpPr txBox="1"/>
          <p:nvPr/>
        </p:nvSpPr>
        <p:spPr>
          <a:xfrm>
            <a:off x="16856495" y="6766069"/>
            <a:ext cx="4152579" cy="713185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6" tIns="91436" rIns="91436" bIns="91436">
            <a:spAutoFit/>
          </a:bodyPr>
          <a:lstStyle>
            <a:lvl1pPr>
              <a:defRPr b="1" sz="3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End User Access</a:t>
            </a:r>
          </a:p>
        </p:txBody>
      </p:sp>
      <p:sp>
        <p:nvSpPr>
          <p:cNvPr id="1055" name="Flowchart: Decision 28"/>
          <p:cNvSpPr/>
          <p:nvPr/>
        </p:nvSpPr>
        <p:spPr>
          <a:xfrm>
            <a:off x="10022830" y="11368658"/>
            <a:ext cx="166815" cy="5760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080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close/>
              </a:path>
            </a:pathLst>
          </a:custGeom>
          <a:solidFill>
            <a:schemeClr val="accent1"/>
          </a:solidFill>
          <a:ln w="50800">
            <a:solidFill>
              <a:srgbClr val="3A5E8A"/>
            </a:solidFill>
          </a:ln>
        </p:spPr>
        <p:txBody>
          <a:bodyPr lIns="91436" tIns="91436" rIns="91436" bIns="91436" anchor="ctr"/>
          <a:lstStyle/>
          <a:p>
            <a:pPr algn="ctr">
              <a:defRPr sz="4800"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</a:p>
        </p:txBody>
      </p:sp>
      <p:sp>
        <p:nvSpPr>
          <p:cNvPr id="1056" name="Flowchart: Decision 29"/>
          <p:cNvSpPr/>
          <p:nvPr/>
        </p:nvSpPr>
        <p:spPr>
          <a:xfrm>
            <a:off x="18978756" y="11368658"/>
            <a:ext cx="166815" cy="5760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080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close/>
              </a:path>
            </a:pathLst>
          </a:custGeom>
          <a:solidFill>
            <a:schemeClr val="accent1"/>
          </a:solidFill>
          <a:ln w="50800">
            <a:solidFill>
              <a:srgbClr val="3A5E8A"/>
            </a:solidFill>
          </a:ln>
        </p:spPr>
        <p:txBody>
          <a:bodyPr lIns="91436" tIns="91436" rIns="91436" bIns="91436" anchor="ctr"/>
          <a:lstStyle/>
          <a:p>
            <a:pPr algn="ctr">
              <a:defRPr sz="4800"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</a:p>
        </p:txBody>
      </p:sp>
      <p:sp>
        <p:nvSpPr>
          <p:cNvPr id="1057" name="Flowchart: Decision 30"/>
          <p:cNvSpPr/>
          <p:nvPr/>
        </p:nvSpPr>
        <p:spPr>
          <a:xfrm>
            <a:off x="15540079" y="11368658"/>
            <a:ext cx="166815" cy="5760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080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close/>
              </a:path>
            </a:pathLst>
          </a:custGeom>
          <a:solidFill>
            <a:schemeClr val="accent1"/>
          </a:solidFill>
          <a:ln w="50800">
            <a:solidFill>
              <a:srgbClr val="3A5E8A"/>
            </a:solidFill>
          </a:ln>
        </p:spPr>
        <p:txBody>
          <a:bodyPr lIns="91436" tIns="91436" rIns="91436" bIns="91436" anchor="ctr"/>
          <a:lstStyle/>
          <a:p>
            <a:pPr algn="ctr">
              <a:defRPr sz="4800"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</a:p>
        </p:txBody>
      </p:sp>
      <p:sp>
        <p:nvSpPr>
          <p:cNvPr id="1058" name="Flowchart: Decision 31"/>
          <p:cNvSpPr/>
          <p:nvPr/>
        </p:nvSpPr>
        <p:spPr>
          <a:xfrm>
            <a:off x="22239634" y="11368658"/>
            <a:ext cx="166815" cy="5760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080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close/>
              </a:path>
            </a:pathLst>
          </a:custGeom>
          <a:solidFill>
            <a:schemeClr val="accent1"/>
          </a:solidFill>
          <a:ln w="50800">
            <a:solidFill>
              <a:srgbClr val="3A5E8A"/>
            </a:solidFill>
          </a:ln>
        </p:spPr>
        <p:txBody>
          <a:bodyPr lIns="91436" tIns="91436" rIns="91436" bIns="91436" anchor="ctr"/>
          <a:lstStyle/>
          <a:p>
            <a:pPr algn="ctr">
              <a:defRPr sz="4800"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</a:p>
        </p:txBody>
      </p:sp>
      <p:sp>
        <p:nvSpPr>
          <p:cNvPr id="1059" name="Flowchart: Decision 32"/>
          <p:cNvSpPr/>
          <p:nvPr/>
        </p:nvSpPr>
        <p:spPr>
          <a:xfrm>
            <a:off x="9253068" y="11368658"/>
            <a:ext cx="166815" cy="5760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080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close/>
              </a:path>
            </a:pathLst>
          </a:custGeom>
          <a:solidFill>
            <a:schemeClr val="accent1"/>
          </a:solidFill>
          <a:ln w="50800">
            <a:solidFill>
              <a:srgbClr val="3A5E8A"/>
            </a:solidFill>
          </a:ln>
        </p:spPr>
        <p:txBody>
          <a:bodyPr lIns="91436" tIns="91436" rIns="91436" bIns="91436" anchor="ctr"/>
          <a:lstStyle/>
          <a:p>
            <a:pPr algn="ctr">
              <a:defRPr sz="4800"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</a:p>
        </p:txBody>
      </p:sp>
      <p:sp>
        <p:nvSpPr>
          <p:cNvPr id="1060" name="Flowchart: Decision 33"/>
          <p:cNvSpPr/>
          <p:nvPr/>
        </p:nvSpPr>
        <p:spPr>
          <a:xfrm>
            <a:off x="11540635" y="11368658"/>
            <a:ext cx="166815" cy="5760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080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close/>
              </a:path>
            </a:pathLst>
          </a:custGeom>
          <a:solidFill>
            <a:schemeClr val="accent1"/>
          </a:solidFill>
          <a:ln w="50800">
            <a:solidFill>
              <a:srgbClr val="3A5E8A"/>
            </a:solidFill>
          </a:ln>
        </p:spPr>
        <p:txBody>
          <a:bodyPr lIns="91436" tIns="91436" rIns="91436" bIns="91436" anchor="ctr"/>
          <a:lstStyle/>
          <a:p>
            <a:pPr algn="ctr">
              <a:defRPr sz="4800"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</a:p>
        </p:txBody>
      </p:sp>
      <p:sp>
        <p:nvSpPr>
          <p:cNvPr id="1061" name="Down Arrow 34"/>
          <p:cNvSpPr/>
          <p:nvPr/>
        </p:nvSpPr>
        <p:spPr>
          <a:xfrm>
            <a:off x="17188188" y="1171609"/>
            <a:ext cx="403909" cy="19654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0266"/>
                </a:moveTo>
                <a:lnTo>
                  <a:pt x="5400" y="20266"/>
                </a:lnTo>
                <a:lnTo>
                  <a:pt x="5400" y="0"/>
                </a:lnTo>
                <a:lnTo>
                  <a:pt x="16200" y="0"/>
                </a:lnTo>
                <a:lnTo>
                  <a:pt x="16200" y="20266"/>
                </a:lnTo>
                <a:lnTo>
                  <a:pt x="21600" y="20266"/>
                </a:lnTo>
                <a:lnTo>
                  <a:pt x="10800" y="21600"/>
                </a:lnTo>
                <a:close/>
              </a:path>
            </a:pathLst>
          </a:custGeom>
          <a:solidFill>
            <a:srgbClr val="E46C0A"/>
          </a:solidFill>
          <a:ln w="50800">
            <a:solidFill>
              <a:srgbClr val="3A5E8A"/>
            </a:solidFill>
          </a:ln>
        </p:spPr>
        <p:txBody>
          <a:bodyPr lIns="91436" tIns="91436" rIns="91436" bIns="91436" anchor="ctr"/>
          <a:lstStyle/>
          <a:p>
            <a:pPr algn="ctr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</a:p>
        </p:txBody>
      </p:sp>
      <p:sp>
        <p:nvSpPr>
          <p:cNvPr id="1062" name="TextBox 35"/>
          <p:cNvSpPr txBox="1"/>
          <p:nvPr/>
        </p:nvSpPr>
        <p:spPr>
          <a:xfrm>
            <a:off x="17474548" y="1840640"/>
            <a:ext cx="2093031" cy="627373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6" tIns="91436" rIns="91436" bIns="91436">
            <a:spAutoFit/>
          </a:bodyPr>
          <a:lstStyle>
            <a:lvl1pPr>
              <a:defRPr b="1" sz="2800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/>
            <a:r>
              <a:t>We are here</a:t>
            </a:r>
          </a:p>
        </p:txBody>
      </p:sp>
      <p:sp>
        <p:nvSpPr>
          <p:cNvPr id="1063" name="TextBox 44"/>
          <p:cNvSpPr txBox="1"/>
          <p:nvPr/>
        </p:nvSpPr>
        <p:spPr>
          <a:xfrm rot="21554645">
            <a:off x="1375560" y="10033166"/>
            <a:ext cx="6051821" cy="67633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6" tIns="91436" rIns="91436" bIns="91436">
            <a:spAutoFit/>
          </a:bodyPr>
          <a:lstStyle>
            <a:lvl1pPr algn="ctr">
              <a:defRPr b="1" sz="3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Cores/Storage per Provider</a:t>
            </a:r>
          </a:p>
        </p:txBody>
      </p:sp>
      <p:sp>
        <p:nvSpPr>
          <p:cNvPr id="1064" name="TextBox 46"/>
          <p:cNvSpPr txBox="1"/>
          <p:nvPr/>
        </p:nvSpPr>
        <p:spPr>
          <a:xfrm>
            <a:off x="9154766" y="3472164"/>
            <a:ext cx="2594394" cy="737753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6" tIns="91436" rIns="91436" bIns="91436">
            <a:spAutoFit/>
          </a:bodyPr>
          <a:lstStyle>
            <a:lvl1pPr>
              <a:defRPr b="1" sz="4000">
                <a:solidFill>
                  <a:schemeClr val="accent1">
                    <a:satOff val="-4409"/>
                    <a:lumOff val="-10509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2 Pilots</a:t>
            </a:r>
          </a:p>
        </p:txBody>
      </p:sp>
      <p:grpSp>
        <p:nvGrpSpPr>
          <p:cNvPr id="1067" name="Right Arrow 48"/>
          <p:cNvGrpSpPr/>
          <p:nvPr/>
        </p:nvGrpSpPr>
        <p:grpSpPr>
          <a:xfrm>
            <a:off x="6902291" y="10907183"/>
            <a:ext cx="2278232" cy="1535065"/>
            <a:chOff x="-2" y="-2"/>
            <a:chExt cx="2278231" cy="1535064"/>
          </a:xfrm>
        </p:grpSpPr>
        <p:sp>
          <p:nvSpPr>
            <p:cNvPr id="1065" name="Arrow"/>
            <p:cNvSpPr/>
            <p:nvPr/>
          </p:nvSpPr>
          <p:spPr>
            <a:xfrm>
              <a:off x="4" y="-3"/>
              <a:ext cx="2278225" cy="1535066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EEECE1"/>
            </a:solidFill>
            <a:ln w="50800" cap="flat">
              <a:solidFill>
                <a:srgbClr val="3A5E8A"/>
              </a:solidFill>
              <a:prstDash val="solid"/>
              <a:round/>
            </a:ln>
            <a:effectLst/>
          </p:spPr>
          <p:txBody>
            <a:bodyPr wrap="square" lIns="91436" tIns="91436" rIns="91436" bIns="91436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Calibri"/>
                </a:defRPr>
              </a:pPr>
            </a:p>
          </p:txBody>
        </p:sp>
        <p:sp>
          <p:nvSpPr>
            <p:cNvPr id="1066" name="Call-off Dec’17"/>
            <p:cNvSpPr txBox="1"/>
            <p:nvPr/>
          </p:nvSpPr>
          <p:spPr>
            <a:xfrm>
              <a:off x="-3" y="206692"/>
              <a:ext cx="1894451" cy="1121637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6" tIns="91436" rIns="91436" bIns="91436" numCol="1" anchor="ctr">
              <a:noAutofit/>
            </a:bodyPr>
            <a:lstStyle>
              <a:lvl1pPr algn="ctr">
                <a:defRPr sz="2700">
                  <a:latin typeface="+mn-lt"/>
                  <a:ea typeface="+mn-ea"/>
                  <a:cs typeface="+mn-cs"/>
                  <a:sym typeface="Calibri"/>
                </a:defRPr>
              </a:lvl1pPr>
            </a:lstStyle>
            <a:p>
              <a:pPr/>
              <a:r>
                <a:t>Call-off Dec’17</a:t>
              </a:r>
            </a:p>
          </p:txBody>
        </p:sp>
      </p:grpSp>
      <p:sp>
        <p:nvSpPr>
          <p:cNvPr id="1068" name="TextBox 19"/>
          <p:cNvSpPr txBox="1"/>
          <p:nvPr/>
        </p:nvSpPr>
        <p:spPr>
          <a:xfrm>
            <a:off x="14170223" y="11878912"/>
            <a:ext cx="2731039" cy="88410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6" tIns="91436" rIns="91436" bIns="91436">
            <a:spAutoFit/>
          </a:bodyPr>
          <a:lstStyle/>
          <a:p>
            <a:pPr algn="ctr">
              <a:defRPr b="1" i="1" sz="2400">
                <a:solidFill>
                  <a:schemeClr val="accent1">
                    <a:satOff val="-4409"/>
                    <a:lumOff val="-10509"/>
                  </a:schemeClr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M-PIL-3.2 CERN 13</a:t>
            </a:r>
            <a:r>
              <a:rPr baseline="31999"/>
              <a:t>th</a:t>
            </a:r>
            <a:r>
              <a:t>-14</a:t>
            </a:r>
            <a:r>
              <a:rPr baseline="31999"/>
              <a:t>th</a:t>
            </a:r>
            <a:r>
              <a:t> June</a:t>
            </a:r>
          </a:p>
        </p:txBody>
      </p:sp>
      <p:sp>
        <p:nvSpPr>
          <p:cNvPr id="1069" name="TextBox 19"/>
          <p:cNvSpPr txBox="1"/>
          <p:nvPr/>
        </p:nvSpPr>
        <p:spPr>
          <a:xfrm>
            <a:off x="17394415" y="11866212"/>
            <a:ext cx="3386298" cy="88410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6" tIns="91436" rIns="91436" bIns="91436">
            <a:spAutoFit/>
          </a:bodyPr>
          <a:lstStyle/>
          <a:p>
            <a:pPr algn="ctr">
              <a:defRPr b="1" i="1" sz="2400">
                <a:solidFill>
                  <a:schemeClr val="accent1">
                    <a:satOff val="-4409"/>
                    <a:lumOff val="-10509"/>
                  </a:schemeClr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M-PIL-3.3 Amsterdam</a:t>
            </a:r>
          </a:p>
          <a:p>
            <a:pPr algn="ctr">
              <a:defRPr b="1" i="1" sz="2400">
                <a:solidFill>
                  <a:schemeClr val="accent1">
                    <a:satOff val="-4409"/>
                    <a:lumOff val="-10509"/>
                  </a:schemeClr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 10</a:t>
            </a:r>
            <a:r>
              <a:rPr baseline="31999"/>
              <a:t>th</a:t>
            </a:r>
            <a:r>
              <a:t>-11</a:t>
            </a:r>
            <a:r>
              <a:rPr baseline="31999"/>
              <a:t>th</a:t>
            </a:r>
            <a:r>
              <a:t> Sept.</a:t>
            </a:r>
          </a:p>
        </p:txBody>
      </p:sp>
      <p:pic>
        <p:nvPicPr>
          <p:cNvPr id="1070" name="HelixNebula-LogoRef.jpg" descr="HelixNebula-LogoRef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321075" y="27292"/>
            <a:ext cx="4003933" cy="211077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1_Custom Design">
  <a:themeElements>
    <a:clrScheme name="1_Custom Desig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1_Custom Design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1_Custom Desig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76200" dist="381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76200" dist="381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76200" dist="38100" dir="540000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508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76200" dist="381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6" tIns="91436" rIns="91436" bIns="91436" numCol="1" spcCol="38100" rtlCol="0" anchor="ctr" upright="0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508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76200" dist="381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25400" cap="flat">
          <a:noFill/>
          <a:miter lim="400000"/>
        </a:ln>
        <a:effectLst/>
        <a:sp3d/>
      </a:spPr>
      <a:bodyPr rot="0" spcFirstLastPara="1" vertOverflow="overflow" horzOverflow="overflow" vert="horz" wrap="square" lIns="91436" tIns="91436" rIns="91436" bIns="91436" numCol="1" spcCol="38100" rtlCol="0" anchor="t" upright="0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1_Custom Design">
  <a:themeElements>
    <a:clrScheme name="1_Custom Desig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1_Custom Design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1_Custom Desig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76200" dist="381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76200" dist="381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76200" dist="38100" dir="540000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508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76200" dist="381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6" tIns="91436" rIns="91436" bIns="91436" numCol="1" spcCol="38100" rtlCol="0" anchor="ctr" upright="0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508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76200" dist="381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25400" cap="flat">
          <a:noFill/>
          <a:miter lim="400000"/>
        </a:ln>
        <a:effectLst/>
        <a:sp3d/>
      </a:spPr>
      <a:bodyPr rot="0" spcFirstLastPara="1" vertOverflow="overflow" horzOverflow="overflow" vert="horz" wrap="square" lIns="91436" tIns="91436" rIns="91436" bIns="91436" numCol="1" spcCol="38100" rtlCol="0" anchor="t" upright="0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