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tif" ContentType="image/t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embeddings/oleObject1.bin" ContentType="application/vnd.openxmlformats-officedocument.oleObject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3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4.xml" ContentType="application/vnd.openxmlformats-officedocument.theme+xml"/>
  <Override PartName="/ppt/embeddings/oleObject2.bin" ContentType="application/vnd.openxmlformats-officedocument.oleObject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5.xml" ContentType="application/vnd.openxmlformats-officedocument.theme+xml"/>
  <Override PartName="/ppt/embeddings/oleObject3.bin" ContentType="application/vnd.openxmlformats-officedocument.oleObject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6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7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8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9.xml" ContentType="application/vnd.openxmlformats-officedocument.theme+xml"/>
  <Override PartName="/ppt/embeddings/oleObject4.bin" ContentType="application/vnd.openxmlformats-officedocument.oleObject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theme/theme10.xml" ContentType="application/vnd.openxmlformats-officedocument.theme+xml"/>
  <Override PartName="/ppt/embeddings/oleObject5.bin" ContentType="application/vnd.openxmlformats-officedocument.oleObject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11.xml" ContentType="application/vnd.openxmlformats-officedocument.theme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theme/theme12.xml" ContentType="application/vnd.openxmlformats-officedocument.theme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3.xml" ContentType="application/vnd.openxmlformats-officedocument.theme+xml"/>
  <Override PartName="/ppt/embeddings/oleObject6.bin" ContentType="application/vnd.openxmlformats-officedocument.oleObject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14.xml" ContentType="application/vnd.openxmlformats-officedocument.theme+xml"/>
  <Override PartName="/ppt/embeddings/oleObject7.bin" ContentType="application/vnd.openxmlformats-officedocument.oleObject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theme/theme15.xml" ContentType="application/vnd.openxmlformats-officedocument.theme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theme/theme16.xml" ContentType="application/vnd.openxmlformats-officedocument.theme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1" r:id="rId1"/>
    <p:sldMasterId id="2147483695" r:id="rId2"/>
    <p:sldMasterId id="2147483713" r:id="rId3"/>
    <p:sldMasterId id="2147483731" r:id="rId4"/>
    <p:sldMasterId id="2147483749" r:id="rId5"/>
    <p:sldMasterId id="2147483767" r:id="rId6"/>
    <p:sldMasterId id="2147483783" r:id="rId7"/>
    <p:sldMasterId id="2147483801" r:id="rId8"/>
    <p:sldMasterId id="2147483819" r:id="rId9"/>
    <p:sldMasterId id="2147483837" r:id="rId10"/>
    <p:sldMasterId id="2147483855" r:id="rId11"/>
    <p:sldMasterId id="2147483871" r:id="rId12"/>
    <p:sldMasterId id="2147483889" r:id="rId13"/>
    <p:sldMasterId id="2147483907" r:id="rId14"/>
    <p:sldMasterId id="2147483925" r:id="rId15"/>
    <p:sldMasterId id="2147483941" r:id="rId16"/>
    <p:sldMasterId id="2147483957" r:id="rId17"/>
  </p:sldMasterIdLst>
  <p:notesMasterIdLst>
    <p:notesMasterId r:id="rId40"/>
  </p:notesMasterIdLst>
  <p:handoutMasterIdLst>
    <p:handoutMasterId r:id="rId41"/>
  </p:handoutMasterIdLst>
  <p:sldIdLst>
    <p:sldId id="257" r:id="rId18"/>
    <p:sldId id="276" r:id="rId19"/>
    <p:sldId id="274" r:id="rId20"/>
    <p:sldId id="313" r:id="rId21"/>
    <p:sldId id="314" r:id="rId22"/>
    <p:sldId id="296" r:id="rId23"/>
    <p:sldId id="297" r:id="rId24"/>
    <p:sldId id="301" r:id="rId25"/>
    <p:sldId id="299" r:id="rId26"/>
    <p:sldId id="302" r:id="rId27"/>
    <p:sldId id="303" r:id="rId28"/>
    <p:sldId id="304" r:id="rId29"/>
    <p:sldId id="316" r:id="rId30"/>
    <p:sldId id="300" r:id="rId31"/>
    <p:sldId id="306" r:id="rId32"/>
    <p:sldId id="315" r:id="rId33"/>
    <p:sldId id="307" r:id="rId34"/>
    <p:sldId id="309" r:id="rId35"/>
    <p:sldId id="311" r:id="rId36"/>
    <p:sldId id="310" r:id="rId37"/>
    <p:sldId id="312" r:id="rId38"/>
    <p:sldId id="295" r:id="rId3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501" autoAdjust="0"/>
  </p:normalViewPr>
  <p:slideViewPr>
    <p:cSldViewPr snapToGrid="0" snapToObjects="1">
      <p:cViewPr varScale="1">
        <p:scale>
          <a:sx n="142" d="100"/>
          <a:sy n="142" d="100"/>
        </p:scale>
        <p:origin x="-576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ableStyles" Target="tableStyles.xml"/><Relationship Id="rId20" Type="http://schemas.openxmlformats.org/officeDocument/2006/relationships/slide" Target="slides/slide3.xml"/><Relationship Id="rId21" Type="http://schemas.openxmlformats.org/officeDocument/2006/relationships/slide" Target="slides/slide4.xml"/><Relationship Id="rId22" Type="http://schemas.openxmlformats.org/officeDocument/2006/relationships/slide" Target="slides/slide5.xml"/><Relationship Id="rId23" Type="http://schemas.openxmlformats.org/officeDocument/2006/relationships/slide" Target="slides/slide6.xml"/><Relationship Id="rId24" Type="http://schemas.openxmlformats.org/officeDocument/2006/relationships/slide" Target="slides/slide7.xml"/><Relationship Id="rId25" Type="http://schemas.openxmlformats.org/officeDocument/2006/relationships/slide" Target="slides/slide8.xml"/><Relationship Id="rId26" Type="http://schemas.openxmlformats.org/officeDocument/2006/relationships/slide" Target="slides/slide9.xml"/><Relationship Id="rId27" Type="http://schemas.openxmlformats.org/officeDocument/2006/relationships/slide" Target="slides/slide10.xml"/><Relationship Id="rId28" Type="http://schemas.openxmlformats.org/officeDocument/2006/relationships/slide" Target="slides/slide11.xml"/><Relationship Id="rId29" Type="http://schemas.openxmlformats.org/officeDocument/2006/relationships/slide" Target="slides/slide1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3.xml"/><Relationship Id="rId31" Type="http://schemas.openxmlformats.org/officeDocument/2006/relationships/slide" Target="slides/slide14.xml"/><Relationship Id="rId32" Type="http://schemas.openxmlformats.org/officeDocument/2006/relationships/slide" Target="slides/slide15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16.xml"/><Relationship Id="rId34" Type="http://schemas.openxmlformats.org/officeDocument/2006/relationships/slide" Target="slides/slide17.xml"/><Relationship Id="rId35" Type="http://schemas.openxmlformats.org/officeDocument/2006/relationships/slide" Target="slides/slide18.xml"/><Relationship Id="rId36" Type="http://schemas.openxmlformats.org/officeDocument/2006/relationships/slide" Target="slides/slide19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Master" Target="slideMasters/slideMaster17.xml"/><Relationship Id="rId18" Type="http://schemas.openxmlformats.org/officeDocument/2006/relationships/slide" Target="slides/slide1.xml"/><Relationship Id="rId19" Type="http://schemas.openxmlformats.org/officeDocument/2006/relationships/slide" Target="slides/slide2.xml"/><Relationship Id="rId37" Type="http://schemas.openxmlformats.org/officeDocument/2006/relationships/slide" Target="slides/slide20.xml"/><Relationship Id="rId38" Type="http://schemas.openxmlformats.org/officeDocument/2006/relationships/slide" Target="slides/slide21.xml"/><Relationship Id="rId39" Type="http://schemas.openxmlformats.org/officeDocument/2006/relationships/slide" Target="slides/slide22.xml"/><Relationship Id="rId40" Type="http://schemas.openxmlformats.org/officeDocument/2006/relationships/notesMaster" Target="notesMasters/notesMaster1.xml"/><Relationship Id="rId41" Type="http://schemas.openxmlformats.org/officeDocument/2006/relationships/handoutMaster" Target="handoutMasters/handoutMaster1.xml"/><Relationship Id="rId42" Type="http://schemas.openxmlformats.org/officeDocument/2006/relationships/printerSettings" Target="printerSettings/printerSettings1.bin"/><Relationship Id="rId43" Type="http://schemas.openxmlformats.org/officeDocument/2006/relationships/presProps" Target="presProps.xml"/><Relationship Id="rId44" Type="http://schemas.openxmlformats.org/officeDocument/2006/relationships/viewProps" Target="viewProps.xml"/><Relationship Id="rId4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B2CB1A-8E16-374F-82EF-E48C214E09A4}" type="datetimeFigureOut">
              <a:rPr lang="en-US" smtClean="0"/>
              <a:t>11.07.18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737145-12AF-7642-9FD0-B873129E4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652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5C7920-D29F-3645-BAC9-8F1EE3D922F3}" type="datetimeFigureOut">
              <a:rPr lang="en-US" smtClean="0"/>
              <a:t>11.07.18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A53D7-190E-CC45-8510-CCEB072D7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290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dirty="0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78F9ADF3-4A8A-4C9F-B37B-88CEB09A466B}" type="slidenum">
              <a:rPr lang="en-US" sz="1200" smtClean="0">
                <a:latin typeface="Calibri" pitchFamily="34" charset="0"/>
              </a:rPr>
              <a:pPr eaLnBrk="1" hangingPunct="1"/>
              <a:t>1</a:t>
            </a:fld>
            <a:endParaRPr lang="en-US" sz="120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86968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emf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9.png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emf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emf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emf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4.emf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2.emf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emf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emf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4.emf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2.emf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.emf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emf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3.emf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5.jpeg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oleObject" Target="../embeddings/oleObject4.bin"/><Relationship Id="rId5" Type="http://schemas.openxmlformats.org/officeDocument/2006/relationships/image" Target="../media/image6.png"/><Relationship Id="rId1" Type="http://schemas.openxmlformats.org/officeDocument/2006/relationships/vmlDrawing" Target="../drawings/vmlDrawing4.vml"/><Relationship Id="rId2" Type="http://schemas.openxmlformats.org/officeDocument/2006/relationships/slideMaster" Target="../slideMasters/slideMaster9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1.emf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.emf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3.emf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4.emf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6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5.jpeg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2.emf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oleObject" Target="../embeddings/oleObject5.bin"/><Relationship Id="rId5" Type="http://schemas.openxmlformats.org/officeDocument/2006/relationships/image" Target="../media/image6.png"/><Relationship Id="rId1" Type="http://schemas.openxmlformats.org/officeDocument/2006/relationships/vmlDrawing" Target="../drawings/vmlDrawing5.vml"/><Relationship Id="rId2" Type="http://schemas.openxmlformats.org/officeDocument/2006/relationships/slideMaster" Target="../slideMasters/slideMaster1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1.emf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.emf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3.emf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4.emf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5.jpeg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emf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2.emf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Relationship Id="rId2" Type="http://schemas.openxmlformats.org/officeDocument/2006/relationships/image" Target="../media/image9.png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1.emf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2.emf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3.emf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4.emf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emf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Relationship Id="rId2" Type="http://schemas.openxmlformats.org/officeDocument/2006/relationships/image" Target="../media/image2.emf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1.emf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2.emf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3.emf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4.emf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5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Relationship Id="rId2" Type="http://schemas.openxmlformats.org/officeDocument/2006/relationships/image" Target="../media/image2.emf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oleObject" Target="../embeddings/oleObject6.bin"/><Relationship Id="rId5" Type="http://schemas.openxmlformats.org/officeDocument/2006/relationships/image" Target="../media/image6.png"/><Relationship Id="rId1" Type="http://schemas.openxmlformats.org/officeDocument/2006/relationships/vmlDrawing" Target="../drawings/vmlDrawing6.vml"/><Relationship Id="rId2" Type="http://schemas.openxmlformats.org/officeDocument/2006/relationships/slideMaster" Target="../slideMasters/slideMaster1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1.emf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2.emf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3.emf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4.emf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5.jpeg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Relationship Id="rId2" Type="http://schemas.openxmlformats.org/officeDocument/2006/relationships/image" Target="../media/image2.emf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oleObject" Target="../embeddings/oleObject7.bin"/><Relationship Id="rId5" Type="http://schemas.openxmlformats.org/officeDocument/2006/relationships/image" Target="../media/image6.png"/><Relationship Id="rId1" Type="http://schemas.openxmlformats.org/officeDocument/2006/relationships/vmlDrawing" Target="../drawings/vmlDrawing7.vml"/><Relationship Id="rId2" Type="http://schemas.openxmlformats.org/officeDocument/2006/relationships/slideMaster" Target="../slideMasters/slideMaster1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1.emf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.emf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3.emf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4.emf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5.jpeg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2.emf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9.png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10.png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Relationship Id="rId2" Type="http://schemas.openxmlformats.org/officeDocument/2006/relationships/image" Target="../media/image11.png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10.png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Relationship Id="rId2" Type="http://schemas.openxmlformats.org/officeDocument/2006/relationships/image" Target="../media/image11.png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emf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emf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em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em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emf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emf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emf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emf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jpe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emf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oleObject" Target="../embeddings/oleObject2.bin"/><Relationship Id="rId5" Type="http://schemas.openxmlformats.org/officeDocument/2006/relationships/image" Target="../media/image6.png"/><Relationship Id="rId1" Type="http://schemas.openxmlformats.org/officeDocument/2006/relationships/vmlDrawing" Target="../drawings/vmlDrawing2.vml"/><Relationship Id="rId2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emf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emf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emf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emf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jpeg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emf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oleObject" Target="../embeddings/oleObject3.bin"/><Relationship Id="rId5" Type="http://schemas.openxmlformats.org/officeDocument/2006/relationships/image" Target="../media/image6.png"/><Relationship Id="rId1" Type="http://schemas.openxmlformats.org/officeDocument/2006/relationships/vmlDrawing" Target="../drawings/vmlDrawing3.vml"/><Relationship Id="rId2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emf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emf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emf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jpeg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64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4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0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39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952339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9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81" y="2027469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ERN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041" y="1437085"/>
            <a:ext cx="1223963" cy="91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800100"/>
            <a:ext cx="4800600" cy="16002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71750"/>
            <a:ext cx="4800600" cy="914400"/>
          </a:xfrm>
        </p:spPr>
        <p:txBody>
          <a:bodyPr/>
          <a:lstStyle>
            <a:lvl1pPr marL="0" indent="0" algn="r">
              <a:buFont typeface="Wingdings" pitchFamily="32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924303" y="4786312"/>
            <a:ext cx="4686300" cy="357188"/>
          </a:xfrm>
          <a:prstGeom prst="rect">
            <a:avLst/>
          </a:prstGeom>
        </p:spPr>
        <p:txBody>
          <a:bodyPr lIns="91428" tIns="45718" rIns="91428" bIns="45718"/>
          <a:lstStyle>
            <a:lvl1pPr marL="0" marR="0" indent="0" algn="r" defTabSz="457131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500" b="0" i="0">
                <a:solidFill>
                  <a:srgbClr val="003399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9269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013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5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070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2296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89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35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5884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353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3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8"/>
            <a:ext cx="3657600" cy="326278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5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5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6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3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1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3" y="952341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57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745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62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17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45717" rIns="45717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800"/>
            </a:lvl3pPr>
            <a:lvl4pPr>
              <a:buFontTx/>
              <a:buNone/>
              <a:defRPr sz="700"/>
            </a:lvl4pPr>
            <a:lvl5pPr>
              <a:buFontTx/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00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5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4350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6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35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17" tIns="0" rIns="45717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958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7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8" y="1479046"/>
            <a:ext cx="4236081" cy="353514"/>
          </a:xfrm>
          <a:prstGeom prst="rect">
            <a:avLst/>
          </a:prstGeom>
        </p:spPr>
        <p:txBody>
          <a:bodyPr vert="horz" lIns="34289" tIns="0" rIns="34289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400" dirty="0" smtClean="0"/>
              <a:t>Click to edit Master title style</a:t>
            </a:r>
            <a:endParaRPr lang="en-US" sz="1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2993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7" y="994206"/>
            <a:ext cx="8226855" cy="3500566"/>
          </a:xfrm>
        </p:spPr>
        <p:txBody>
          <a:bodyPr/>
          <a:lstStyle>
            <a:lvl1pPr marL="269981" indent="-269981">
              <a:defRPr/>
            </a:lvl1pPr>
            <a:lvl2pPr marL="607455" indent="-269981">
              <a:defRPr/>
            </a:lvl2pPr>
            <a:lvl3pPr marL="917931" indent="-269981">
              <a:defRPr/>
            </a:lvl3pPr>
            <a:lvl4pPr marL="1228409" indent="-269981">
              <a:defRPr/>
            </a:lvl4pPr>
            <a:lvl5pPr marL="1525386" indent="-269981"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02115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0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81938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7616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30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8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85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6897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89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674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0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249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0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0015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69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62"/>
            <a:ext cx="3657600" cy="326278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95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80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5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5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5" y="952345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77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843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30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17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45717" rIns="45717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800"/>
            </a:lvl3pPr>
            <a:lvl4pPr>
              <a:buFontTx/>
              <a:buNone/>
              <a:defRPr sz="700"/>
            </a:lvl4pPr>
            <a:lvl5pPr>
              <a:buFontTx/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21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8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3386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6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35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17" tIns="0" rIns="45717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871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0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10" y="1479046"/>
            <a:ext cx="4236081" cy="353514"/>
          </a:xfrm>
          <a:prstGeom prst="rect">
            <a:avLst/>
          </a:prstGeom>
        </p:spPr>
        <p:txBody>
          <a:bodyPr vert="horz" lIns="34289" tIns="0" rIns="34289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400" dirty="0" smtClean="0"/>
              <a:t>Click to edit Master title style</a:t>
            </a:r>
            <a:endParaRPr lang="en-US" sz="1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7141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10" y="994206"/>
            <a:ext cx="8226855" cy="3500566"/>
          </a:xfrm>
        </p:spPr>
        <p:txBody>
          <a:bodyPr/>
          <a:lstStyle>
            <a:lvl1pPr marL="269981" indent="-269981">
              <a:defRPr/>
            </a:lvl1pPr>
            <a:lvl2pPr marL="607455" indent="-269981">
              <a:defRPr/>
            </a:lvl2pPr>
            <a:lvl3pPr marL="917931" indent="-269981">
              <a:defRPr/>
            </a:lvl3pPr>
            <a:lvl4pPr marL="1228409" indent="-269981">
              <a:defRPr/>
            </a:lvl4pPr>
            <a:lvl5pPr marL="1525386" indent="-269981"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50790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4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9254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64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8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7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96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89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9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1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3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7"/>
            <a:ext cx="4916032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11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69" y="2543346"/>
            <a:ext cx="6283107" cy="743065"/>
          </a:xfrm>
        </p:spPr>
        <p:txBody>
          <a:bodyPr lIns="34289" tIns="0" rIns="34289" bIns="0" anchor="b">
            <a:normAutofit/>
          </a:bodyPr>
          <a:lstStyle>
            <a:lvl1pPr marL="0" indent="0" algn="l">
              <a:buNone/>
              <a:defRPr sz="18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298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0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10" y="1479046"/>
            <a:ext cx="4236081" cy="353514"/>
          </a:xfrm>
          <a:prstGeom prst="rect">
            <a:avLst/>
          </a:prstGeom>
        </p:spPr>
        <p:txBody>
          <a:bodyPr vert="horz" lIns="34289" tIns="0" rIns="34289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34289" tIns="0" rIns="34289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41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0" y="4761087"/>
            <a:ext cx="4916032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1100" b="0" i="1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87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1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5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79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63"/>
            <a:ext cx="3657600" cy="326278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55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801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5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6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5" y="952346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9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5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34289" tIns="0" rIns="34289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30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17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34289" rIns="34289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800"/>
            </a:lvl3pPr>
            <a:lvl4pPr>
              <a:buFontTx/>
              <a:buNone/>
              <a:defRPr sz="700"/>
            </a:lvl4pPr>
            <a:lvl5pPr>
              <a:buFontTx/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8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84976" cy="705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994206"/>
            <a:ext cx="8640960" cy="366577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64843" y="4831972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56E76E7-A1B2-4249-AC69-7F1B822E4B26}" type="slidenum">
              <a:rPr lang="en-GB" sz="1200" smtClean="0">
                <a:solidFill>
                  <a:prstClr val="white"/>
                </a:solidFill>
              </a:rPr>
              <a:pPr algn="r"/>
              <a:t>‹#›</a:t>
            </a:fld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0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84976" cy="705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994206"/>
            <a:ext cx="8640960" cy="366577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64843" y="4831979"/>
            <a:ext cx="1008112" cy="20774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/>
            <a:fld id="{956E76E7-A1B2-4249-AC69-7F1B822E4B26}" type="slidenum">
              <a:rPr lang="en-GB" sz="900" smtClean="0">
                <a:solidFill>
                  <a:prstClr val="white"/>
                </a:solidFill>
              </a:rPr>
              <a:pPr algn="r"/>
              <a:t>‹#›</a:t>
            </a:fld>
            <a:endParaRPr lang="en-GB" sz="9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0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3"/>
            <a:ext cx="8001000" cy="63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4" y="13"/>
          <a:ext cx="1196975" cy="63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92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13"/>
                        <a:ext cx="1196975" cy="636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438400" y="4914900"/>
            <a:ext cx="6477000" cy="342900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800100"/>
            <a:ext cx="4800600" cy="1600200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71750"/>
            <a:ext cx="4800600" cy="914400"/>
          </a:xfrm>
        </p:spPr>
        <p:txBody>
          <a:bodyPr/>
          <a:lstStyle>
            <a:lvl1pPr marL="0" indent="0" algn="r">
              <a:buFont typeface="Wingdings" pitchFamily="3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924303" y="4786312"/>
            <a:ext cx="4686300" cy="357188"/>
          </a:xfrm>
          <a:prstGeom prst="rect">
            <a:avLst/>
          </a:prstGeom>
        </p:spPr>
        <p:txBody>
          <a:bodyPr lIns="68576" tIns="34289" rIns="68576" bIns="34289"/>
          <a:lstStyle>
            <a:lvl1pPr marL="0" marR="0" indent="0" algn="r" defTabSz="342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100" b="0" i="0">
                <a:solidFill>
                  <a:srgbClr val="003399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9269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64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7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7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96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89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9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1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6"/>
            <a:ext cx="4916032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11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69" y="2543346"/>
            <a:ext cx="6283107" cy="743065"/>
          </a:xfrm>
        </p:spPr>
        <p:txBody>
          <a:bodyPr lIns="34290" tIns="0" rIns="34290" bIns="0" anchor="b">
            <a:normAutofit/>
          </a:bodyPr>
          <a:lstStyle>
            <a:lvl1pPr marL="0" indent="0" algn="l">
              <a:buNone/>
              <a:defRPr sz="18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298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9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9" y="1479046"/>
            <a:ext cx="4236081" cy="353514"/>
          </a:xfrm>
          <a:prstGeom prst="rect">
            <a:avLst/>
          </a:prstGeom>
        </p:spPr>
        <p:txBody>
          <a:bodyPr vert="horz" lIns="34290" tIns="0" rIns="3429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34290" tIns="0" rIns="34290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41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0" y="4761086"/>
            <a:ext cx="4916032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11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7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6"/>
            <a:ext cx="8001000" cy="63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4" y="6"/>
          <a:ext cx="1196975" cy="63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5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6"/>
                        <a:ext cx="1196975" cy="636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438400" y="4914900"/>
            <a:ext cx="6477000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1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4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79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55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801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4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6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4" y="952346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9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5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34290" tIns="0" rIns="34290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30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17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34290" rIns="3429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800"/>
            </a:lvl3pPr>
            <a:lvl4pPr>
              <a:buFontTx/>
              <a:buNone/>
              <a:defRPr sz="700"/>
            </a:lvl4pPr>
            <a:lvl5pPr>
              <a:buFontTx/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7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84976" cy="705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994206"/>
            <a:ext cx="8640960" cy="366577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64843" y="4831979"/>
            <a:ext cx="1008112" cy="20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fld id="{956E76E7-A1B2-4249-AC69-7F1B822E4B26}" type="slidenum">
              <a:rPr lang="en-GB" sz="900" smtClean="0">
                <a:solidFill>
                  <a:prstClr val="white"/>
                </a:solidFill>
              </a:rPr>
              <a:pPr algn="r"/>
              <a:t>‹#›</a:t>
            </a:fld>
            <a:endParaRPr lang="en-GB" sz="9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0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3"/>
            <a:ext cx="8001000" cy="63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4" y="13"/>
          <a:ext cx="1196975" cy="63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15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13"/>
                        <a:ext cx="1196975" cy="636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438400" y="4914900"/>
            <a:ext cx="6477000" cy="34290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8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925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5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76660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8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89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1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6"/>
            <a:ext cx="4916032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11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69" y="2543346"/>
            <a:ext cx="6283107" cy="743065"/>
          </a:xfrm>
        </p:spPr>
        <p:txBody>
          <a:bodyPr lIns="34290" tIns="0" rIns="34290" bIns="0" anchor="b">
            <a:normAutofit/>
          </a:bodyPr>
          <a:lstStyle>
            <a:lvl1pPr marL="0" indent="0" algn="l">
              <a:buNone/>
              <a:defRPr sz="18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0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10" y="1479046"/>
            <a:ext cx="4236081" cy="353514"/>
          </a:xfrm>
          <a:prstGeom prst="rect">
            <a:avLst/>
          </a:prstGeom>
        </p:spPr>
        <p:txBody>
          <a:bodyPr vert="horz" lIns="34290" tIns="0" rIns="3429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34290" tIns="0" rIns="34290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1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5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967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803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5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8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5" y="952348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56906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34290" tIns="0" rIns="34290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17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34290" rIns="3429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800"/>
            </a:lvl3pPr>
            <a:lvl4pPr>
              <a:buFontTx/>
              <a:buNone/>
              <a:defRPr sz="700"/>
            </a:lvl4pPr>
            <a:lvl5pPr>
              <a:buFontTx/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8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ERN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037" y="1437085"/>
            <a:ext cx="1223963" cy="91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800100"/>
            <a:ext cx="4800600" cy="1600200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71750"/>
            <a:ext cx="4800600" cy="914400"/>
          </a:xfrm>
        </p:spPr>
        <p:txBody>
          <a:bodyPr/>
          <a:lstStyle>
            <a:lvl1pPr marL="0" indent="0" algn="r">
              <a:buFont typeface="Wingdings" pitchFamily="3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924303" y="4786312"/>
            <a:ext cx="4686300" cy="357188"/>
          </a:xfrm>
          <a:prstGeom prst="rect">
            <a:avLst/>
          </a:prstGeom>
        </p:spPr>
        <p:txBody>
          <a:bodyPr lIns="68580" tIns="34290" rIns="68580" bIns="34290"/>
          <a:lstStyle>
            <a:lvl1pPr marL="0" marR="0" indent="0" algn="r" defTabSz="342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100" b="0" i="0">
                <a:solidFill>
                  <a:srgbClr val="003399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9269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7616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4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85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6897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89" y="2158708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674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6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249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80133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6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0015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69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6"/>
            <a:ext cx="3657600" cy="326278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95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4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1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39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1" y="952339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77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843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30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17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45717" rIns="45717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800"/>
            </a:lvl3pPr>
            <a:lvl4pPr>
              <a:buFontTx/>
              <a:buNone/>
              <a:defRPr sz="700"/>
            </a:lvl4pPr>
            <a:lvl5pPr>
              <a:buFontTx/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21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4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3386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6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35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45717" tIns="0" rIns="45717" bIns="0" anchor="b"/>
          <a:lstStyle>
            <a:lvl1pPr marL="0" indent="0" algn="l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871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6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6" y="1479046"/>
            <a:ext cx="4236081" cy="353514"/>
          </a:xfrm>
          <a:prstGeom prst="rect">
            <a:avLst/>
          </a:prstGeom>
        </p:spPr>
        <p:txBody>
          <a:bodyPr vert="horz" lIns="34289" tIns="0" rIns="34289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400" dirty="0" smtClean="0"/>
              <a:t>Click to edit Master title style</a:t>
            </a:r>
            <a:endParaRPr lang="en-US" sz="1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7" tIns="0" rIns="45717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7141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1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7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8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5070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06" y="994206"/>
            <a:ext cx="8226855" cy="3500566"/>
          </a:xfrm>
        </p:spPr>
        <p:txBody>
          <a:bodyPr/>
          <a:lstStyle>
            <a:lvl1pPr marL="269981" indent="-269981">
              <a:defRPr/>
            </a:lvl1pPr>
            <a:lvl2pPr marL="607455" indent="-269981">
              <a:defRPr/>
            </a:lvl2pPr>
            <a:lvl3pPr marL="917931" indent="-269981">
              <a:defRPr/>
            </a:lvl3pPr>
            <a:lvl4pPr marL="1228409" indent="-269981">
              <a:defRPr/>
            </a:lvl4pPr>
            <a:lvl5pPr marL="1525386" indent="-269981"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50790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8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92544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64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4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7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96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89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9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3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7"/>
            <a:ext cx="4916032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11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69" y="2543346"/>
            <a:ext cx="6283107" cy="743065"/>
          </a:xfrm>
        </p:spPr>
        <p:txBody>
          <a:bodyPr lIns="34289" tIns="0" rIns="34289" bIns="0" anchor="b">
            <a:normAutofit/>
          </a:bodyPr>
          <a:lstStyle>
            <a:lvl1pPr marL="0" indent="0" algn="l">
              <a:buNone/>
              <a:defRPr sz="18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298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6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6" y="1479046"/>
            <a:ext cx="4236081" cy="353514"/>
          </a:xfrm>
          <a:prstGeom prst="rect">
            <a:avLst/>
          </a:prstGeom>
        </p:spPr>
        <p:txBody>
          <a:bodyPr vert="horz" lIns="34289" tIns="0" rIns="34289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34289" tIns="0" rIns="34289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41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0" y="4761087"/>
            <a:ext cx="4916032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1100" b="0" i="1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87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1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1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79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2296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7"/>
            <a:ext cx="3657600" cy="326278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55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5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1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0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1" y="952340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9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5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34289" tIns="0" rIns="34289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30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17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34289" rIns="34289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800"/>
            </a:lvl3pPr>
            <a:lvl4pPr>
              <a:buFontTx/>
              <a:buNone/>
              <a:defRPr sz="700"/>
            </a:lvl4pPr>
            <a:lvl5pPr>
              <a:buFontTx/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4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84976" cy="705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994206"/>
            <a:ext cx="8640960" cy="366577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64843" y="4831973"/>
            <a:ext cx="1008112" cy="20774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/>
            <a:fld id="{956E76E7-A1B2-4249-AC69-7F1B822E4B26}" type="slidenum">
              <a:rPr lang="en-GB" sz="900" smtClean="0">
                <a:solidFill>
                  <a:prstClr val="white"/>
                </a:solidFill>
              </a:rPr>
              <a:pPr algn="r"/>
              <a:t>‹#›</a:t>
            </a:fld>
            <a:endParaRPr lang="en-GB" sz="9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0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7"/>
            <a:ext cx="8001000" cy="63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4" y="7"/>
          <a:ext cx="1196975" cy="63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540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7"/>
                        <a:ext cx="1196975" cy="636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438400" y="4914900"/>
            <a:ext cx="6477000" cy="342900"/>
          </a:xfrm>
          <a:prstGeom prst="rect">
            <a:avLst/>
          </a:prstGeom>
        </p:spPr>
        <p:txBody>
          <a:bodyPr lIns="68577" tIns="34289" rIns="68577" bIns="34289"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800100"/>
            <a:ext cx="4800600" cy="1600200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71750"/>
            <a:ext cx="4800600" cy="914400"/>
          </a:xfrm>
        </p:spPr>
        <p:txBody>
          <a:bodyPr/>
          <a:lstStyle>
            <a:lvl1pPr marL="0" indent="0" algn="r">
              <a:buFont typeface="Wingdings" pitchFamily="3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924303" y="4786312"/>
            <a:ext cx="4686300" cy="357188"/>
          </a:xfrm>
          <a:prstGeom prst="rect">
            <a:avLst/>
          </a:prstGeom>
        </p:spPr>
        <p:txBody>
          <a:bodyPr lIns="68576" tIns="34289" rIns="68576" bIns="34289"/>
          <a:lstStyle>
            <a:lvl1pPr marL="0" marR="0" indent="0" algn="r" defTabSz="3428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100" b="0" i="0">
                <a:solidFill>
                  <a:srgbClr val="003399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92690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64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3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7351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7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96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89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9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1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6"/>
            <a:ext cx="4916032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11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69" y="2543346"/>
            <a:ext cx="6283107" cy="743065"/>
          </a:xfrm>
        </p:spPr>
        <p:txBody>
          <a:bodyPr lIns="34290" tIns="0" rIns="34290" bIns="0" anchor="b">
            <a:normAutofit/>
          </a:bodyPr>
          <a:lstStyle>
            <a:lvl1pPr marL="0" indent="0" algn="l">
              <a:buNone/>
              <a:defRPr sz="18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298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5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5" y="1479046"/>
            <a:ext cx="4236081" cy="353514"/>
          </a:xfrm>
          <a:prstGeom prst="rect">
            <a:avLst/>
          </a:prstGeom>
        </p:spPr>
        <p:txBody>
          <a:bodyPr vert="horz" lIns="34290" tIns="0" rIns="3429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34290" tIns="0" rIns="34290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41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0" y="4761086"/>
            <a:ext cx="4916032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11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7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1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0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79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55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5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0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0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0" y="952340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9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5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0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60954" tIns="0" rIns="60954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58840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34290" tIns="0" rIns="34290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30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17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34290" rIns="3429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800"/>
            </a:lvl3pPr>
            <a:lvl4pPr>
              <a:buFontTx/>
              <a:buNone/>
              <a:defRPr sz="700"/>
            </a:lvl4pPr>
            <a:lvl5pPr>
              <a:buFontTx/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3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84976" cy="705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994206"/>
            <a:ext cx="8640960" cy="366577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64843" y="4831973"/>
            <a:ext cx="1008112" cy="2077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r"/>
            <a:fld id="{956E76E7-A1B2-4249-AC69-7F1B822E4B26}" type="slidenum">
              <a:rPr lang="en-GB" sz="900" smtClean="0">
                <a:solidFill>
                  <a:prstClr val="white"/>
                </a:solidFill>
              </a:rPr>
              <a:pPr algn="r"/>
              <a:t>‹#›</a:t>
            </a:fld>
            <a:endParaRPr lang="en-GB" sz="9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0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7"/>
            <a:ext cx="8001000" cy="63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4" y="7"/>
          <a:ext cx="1196975" cy="63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63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7"/>
                        <a:ext cx="1196975" cy="636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438400" y="4914900"/>
            <a:ext cx="6477000" cy="342900"/>
          </a:xfrm>
          <a:prstGeom prst="rect">
            <a:avLst/>
          </a:prstGeom>
        </p:spPr>
        <p:txBody>
          <a:bodyPr lIns="68580" tIns="34290" rIns="68580" bIns="34290"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2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8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7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5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4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3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0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92544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7"/>
            <a:ext cx="2520000" cy="187100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4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89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0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60954" tIns="0" rIns="60954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93534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1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6"/>
            <a:ext cx="4916032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11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69" y="2543346"/>
            <a:ext cx="6283107" cy="743065"/>
          </a:xfrm>
        </p:spPr>
        <p:txBody>
          <a:bodyPr lIns="34290" tIns="0" rIns="34290" bIns="0" anchor="b">
            <a:normAutofit/>
          </a:bodyPr>
          <a:lstStyle>
            <a:lvl1pPr marL="0" indent="0" algn="l">
              <a:buNone/>
              <a:defRPr sz="18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6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6" y="1479046"/>
            <a:ext cx="4236081" cy="353514"/>
          </a:xfrm>
          <a:prstGeom prst="rect">
            <a:avLst/>
          </a:prstGeom>
        </p:spPr>
        <p:txBody>
          <a:bodyPr vert="horz" lIns="34290" tIns="0" rIns="3429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34290" tIns="0" rIns="34290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1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1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967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000"/>
            </a:lvl1pPr>
            <a:lvl2pPr>
              <a:defRPr sz="17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7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1" y="3826475"/>
            <a:ext cx="4041775" cy="62865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</a:defRPr>
            </a:lvl1pPr>
            <a:lvl2pPr>
              <a:buNone/>
              <a:defRPr sz="1500" b="1"/>
            </a:lvl2pPr>
            <a:lvl3pPr>
              <a:buNone/>
              <a:defRPr sz="1400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2"/>
            <a:ext cx="4040188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1" y="952342"/>
            <a:ext cx="4041775" cy="276499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34290" tIns="0" rIns="34290" bIns="0" anchor="b"/>
          <a:lstStyle>
            <a:lvl1pPr marL="0" indent="0" algn="l">
              <a:buNone/>
              <a:defRPr sz="1100"/>
            </a:lvl1pPr>
            <a:lvl2pPr>
              <a:buNone/>
              <a:defRPr sz="900"/>
            </a:lvl2pPr>
            <a:lvl3pPr>
              <a:buNone/>
              <a:defRPr sz="800"/>
            </a:lvl3pPr>
            <a:lvl4pPr>
              <a:buNone/>
              <a:defRPr sz="700"/>
            </a:lvl4pPr>
            <a:lvl5pPr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17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24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3" y="2249074"/>
            <a:ext cx="3053867" cy="1997612"/>
          </a:xfrm>
        </p:spPr>
        <p:txBody>
          <a:bodyPr lIns="34290" rIns="34290"/>
          <a:lstStyle>
            <a:lvl1pPr marL="0" indent="0">
              <a:buFontTx/>
              <a:buNone/>
              <a:defRPr sz="900"/>
            </a:lvl1pPr>
            <a:lvl2pPr>
              <a:buFontTx/>
              <a:buNone/>
              <a:defRPr sz="900"/>
            </a:lvl2pPr>
            <a:lvl3pPr>
              <a:buFontTx/>
              <a:buNone/>
              <a:defRPr sz="800"/>
            </a:lvl3pPr>
            <a:lvl4pPr>
              <a:buFontTx/>
              <a:buNone/>
              <a:defRPr sz="700"/>
            </a:lvl4pPr>
            <a:lvl5pPr>
              <a:buFontTx/>
              <a:buNone/>
              <a:defRPr sz="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4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134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ERN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9037" y="1437085"/>
            <a:ext cx="1223963" cy="915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800100"/>
            <a:ext cx="4800600" cy="1600200"/>
          </a:xfrm>
        </p:spPr>
        <p:txBody>
          <a:bodyPr anchor="b"/>
          <a:lstStyle>
            <a:lvl1pPr>
              <a:defRPr sz="3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71750"/>
            <a:ext cx="4800600" cy="914400"/>
          </a:xfrm>
        </p:spPr>
        <p:txBody>
          <a:bodyPr/>
          <a:lstStyle>
            <a:lvl1pPr marL="0" indent="0" algn="r">
              <a:buFont typeface="Wingdings" pitchFamily="32" charset="2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924303" y="4786312"/>
            <a:ext cx="4686300" cy="357188"/>
          </a:xfrm>
          <a:prstGeom prst="rect">
            <a:avLst/>
          </a:prstGeom>
        </p:spPr>
        <p:txBody>
          <a:bodyPr lIns="68580" tIns="34290" rIns="68580" bIns="34290"/>
          <a:lstStyle>
            <a:lvl1pPr marL="0" marR="0" indent="0" algn="r" defTabSz="3429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100" b="0" i="0">
                <a:solidFill>
                  <a:srgbClr val="003399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92690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143000" y="841772"/>
            <a:ext cx="6858000" cy="1790701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43000" y="2701527"/>
            <a:ext cx="6858000" cy="124182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0" algn="ctr">
              <a:buSzTx/>
              <a:buFontTx/>
              <a:buNone/>
              <a:defRPr sz="1800"/>
            </a:lvl2pPr>
            <a:lvl3pPr marL="0" indent="0" algn="ctr">
              <a:buSzTx/>
              <a:buFontTx/>
              <a:buNone/>
              <a:defRPr sz="1800"/>
            </a:lvl3pPr>
            <a:lvl4pPr marL="0" indent="0" algn="ctr">
              <a:buSzTx/>
              <a:buFontTx/>
              <a:buNone/>
              <a:defRPr sz="1800"/>
            </a:lvl4pPr>
            <a:lvl5pPr marL="0" indent="0" algn="ctr"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722104"/>
      </p:ext>
    </p:extLst>
  </p:cSld>
  <p:clrMapOvr>
    <a:masterClrMapping/>
  </p:clrMapOvr>
  <p:transition xmlns:p14="http://schemas.microsoft.com/office/powerpoint/2010/main" spd="med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883455"/>
      </p:ext>
    </p:extLst>
  </p:cSld>
  <p:clrMapOvr>
    <a:masterClrMapping/>
  </p:clrMapOvr>
  <p:transition xmlns:p14="http://schemas.microsoft.com/office/powerpoint/2010/main" spd="med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888" y="3442097"/>
            <a:ext cx="7886700" cy="112514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4823822"/>
      </p:ext>
    </p:extLst>
  </p:cSld>
  <p:clrMapOvr>
    <a:masterClrMapping/>
  </p:clrMapOvr>
  <p:transition xmlns:p14="http://schemas.microsoft.com/office/powerpoint/2010/main" spd="med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749257"/>
      </p:ext>
    </p:extLst>
  </p:cSld>
  <p:clrMapOvr>
    <a:masterClrMapping/>
  </p:clrMapOvr>
  <p:transition xmlns:p14="http://schemas.microsoft.com/office/powerpoint/2010/main" spd="med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1" cy="9941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0" y="1260872"/>
            <a:ext cx="3868343" cy="617937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800" b="1"/>
            </a:lvl1pPr>
            <a:lvl2pPr marL="0" indent="0">
              <a:buSzTx/>
              <a:buFontTx/>
              <a:buNone/>
              <a:defRPr sz="1800" b="1"/>
            </a:lvl2pPr>
            <a:lvl3pPr marL="0" indent="0">
              <a:buSzTx/>
              <a:buFontTx/>
              <a:buNone/>
              <a:defRPr sz="1800" b="1"/>
            </a:lvl3pPr>
            <a:lvl4pPr marL="0" indent="0">
              <a:buSzTx/>
              <a:buFontTx/>
              <a:buNone/>
              <a:defRPr sz="1800" b="1"/>
            </a:lvl4pPr>
            <a:lvl5pPr marL="0" indent="0">
              <a:buSzTx/>
              <a:buFontTx/>
              <a:buNone/>
              <a:defRPr sz="18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29150" y="1260872"/>
            <a:ext cx="3887391" cy="617936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0412540"/>
      </p:ext>
    </p:extLst>
  </p:cSld>
  <p:clrMapOvr>
    <a:masterClrMapping/>
  </p:clrMapOvr>
  <p:transition xmlns:p14="http://schemas.microsoft.com/office/powerpoint/2010/main" spd="med"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5779016"/>
      </p:ext>
    </p:extLst>
  </p:cSld>
  <p:clrMapOvr>
    <a:masterClrMapping/>
  </p:clrMapOvr>
  <p:transition xmlns:p14="http://schemas.microsoft.com/office/powerpoint/2010/main" spd="med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3933779"/>
      </p:ext>
    </p:extLst>
  </p:cSld>
  <p:clrMapOvr>
    <a:masterClrMapping/>
  </p:clrMapOvr>
  <p:transition xmlns:p14="http://schemas.microsoft.com/office/powerpoint/2010/main" spd="med"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629840" y="342900"/>
            <a:ext cx="2949180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0" y="740569"/>
            <a:ext cx="4629153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 marL="538843" indent="-195943">
              <a:defRPr sz="2400"/>
            </a:lvl2pPr>
            <a:lvl3pPr marL="914400" indent="-228600">
              <a:defRPr sz="2400"/>
            </a:lvl3pPr>
            <a:lvl4pPr marL="1303020" indent="-274320">
              <a:defRPr sz="2400"/>
            </a:lvl4pPr>
            <a:lvl5pPr marL="1645920" indent="-274320"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29840" y="1543050"/>
            <a:ext cx="2949179" cy="285869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5189811"/>
      </p:ext>
    </p:extLst>
  </p:cSld>
  <p:clrMapOvr>
    <a:masterClrMapping/>
  </p:clrMapOvr>
  <p:transition xmlns:p14="http://schemas.microsoft.com/office/powerpoint/2010/main" spd="med"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629840" y="342900"/>
            <a:ext cx="2949180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3887390" y="740569"/>
            <a:ext cx="4629153" cy="36552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0" y="1543050"/>
            <a:ext cx="2949180" cy="285869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200"/>
            </a:lvl1pPr>
            <a:lvl2pPr marL="0" indent="0">
              <a:buSzTx/>
              <a:buFontTx/>
              <a:buNone/>
              <a:defRPr sz="1200"/>
            </a:lvl2pPr>
            <a:lvl3pPr marL="0" indent="0">
              <a:buSzTx/>
              <a:buFontTx/>
              <a:buNone/>
              <a:defRPr sz="1200"/>
            </a:lvl3pPr>
            <a:lvl4pPr marL="0" indent="0">
              <a:buSzTx/>
              <a:buFontTx/>
              <a:buNone/>
              <a:defRPr sz="1200"/>
            </a:lvl4pPr>
            <a:lvl5pPr marL="0" indent="0"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3053043"/>
      </p:ext>
    </p:extLst>
  </p:cSld>
  <p:clrMapOvr>
    <a:masterClrMapping/>
  </p:clrMapOvr>
  <p:transition xmlns:p14="http://schemas.microsoft.com/office/powerpoint/2010/main"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60"/>
            <a:ext cx="3657600" cy="326278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635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0257166"/>
      </p:ext>
    </p:extLst>
  </p:cSld>
  <p:clrMapOvr>
    <a:masterClrMapping/>
  </p:clrMapOvr>
  <p:transition xmlns:p14="http://schemas.microsoft.com/office/powerpoint/2010/main" spd="med"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9537732"/>
      </p:ext>
    </p:extLst>
  </p:cSld>
  <p:clrMapOvr>
    <a:masterClrMapping/>
  </p:clrMapOvr>
  <p:transition xmlns:p14="http://schemas.microsoft.com/office/powerpoint/2010/main" spd="med"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27000" y="1636246"/>
            <a:ext cx="1890003" cy="1871009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24507" y="4651849"/>
            <a:ext cx="233394" cy="2308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93721"/>
      </p:ext>
    </p:extLst>
  </p:cSld>
  <p:clrMapOvr>
    <a:masterClrMapping/>
  </p:clrMapOvr>
  <p:transition xmlns:p14="http://schemas.microsoft.com/office/powerpoint/2010/main" spd="med"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3000" y="4618246"/>
            <a:ext cx="6858000" cy="530405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Title Text"/>
          <p:cNvSpPr txBox="1">
            <a:spLocks noGrp="1"/>
          </p:cNvSpPr>
          <p:nvPr>
            <p:ph type="title"/>
          </p:nvPr>
        </p:nvSpPr>
        <p:spPr>
          <a:xfrm>
            <a:off x="1485900" y="1833609"/>
            <a:ext cx="6170141" cy="7053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4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485900" y="2543343"/>
            <a:ext cx="2057400" cy="31474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0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0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0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0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0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0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0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0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0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424708" y="4788771"/>
            <a:ext cx="233394" cy="2308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304115"/>
      </p:ext>
    </p:extLst>
  </p:cSld>
  <p:clrMapOvr>
    <a:masterClrMapping/>
  </p:clrMapOvr>
  <p:transition xmlns:p14="http://schemas.microsoft.com/office/powerpoint/2010/main" spd="med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le Text"/>
          <p:cNvSpPr txBox="1">
            <a:spLocks noGrp="1"/>
          </p:cNvSpPr>
          <p:nvPr>
            <p:ph type="title"/>
          </p:nvPr>
        </p:nvSpPr>
        <p:spPr>
          <a:xfrm>
            <a:off x="1485900" y="175118"/>
            <a:ext cx="6170141" cy="70533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4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0" name="Body Level One…"/>
          <p:cNvSpPr txBox="1">
            <a:spLocks noGrp="1"/>
          </p:cNvSpPr>
          <p:nvPr>
            <p:ph type="body" idx="1"/>
          </p:nvPr>
        </p:nvSpPr>
        <p:spPr>
          <a:xfrm>
            <a:off x="1485900" y="994205"/>
            <a:ext cx="6170141" cy="3500566"/>
          </a:xfrm>
          <a:prstGeom prst="rect">
            <a:avLst/>
          </a:prstGeom>
        </p:spPr>
        <p:txBody>
          <a:bodyPr/>
          <a:lstStyle>
            <a:lvl1pPr marL="370332" indent="-342900">
              <a:lnSpc>
                <a:spcPct val="100000"/>
              </a:lnSpc>
              <a:spcBef>
                <a:spcPts val="525"/>
              </a:spcBef>
              <a:buClr>
                <a:srgbClr val="0055A0"/>
              </a:buClr>
              <a:buSzPct val="80000"/>
              <a:defRPr sz="22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31696" indent="-395654">
              <a:lnSpc>
                <a:spcPct val="100000"/>
              </a:lnSpc>
              <a:spcBef>
                <a:spcPts val="525"/>
              </a:spcBef>
              <a:buClr>
                <a:srgbClr val="0055A0"/>
              </a:buClr>
              <a:buSzPct val="90000"/>
              <a:defRPr sz="22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83825" indent="-321469">
              <a:lnSpc>
                <a:spcPct val="100000"/>
              </a:lnSpc>
              <a:spcBef>
                <a:spcPts val="525"/>
              </a:spcBef>
              <a:buClr>
                <a:srgbClr val="0055A0"/>
              </a:buClr>
              <a:buSzPct val="85000"/>
              <a:defRPr sz="22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167575" indent="-385763">
              <a:lnSpc>
                <a:spcPct val="100000"/>
              </a:lnSpc>
              <a:spcBef>
                <a:spcPts val="525"/>
              </a:spcBef>
              <a:buClr>
                <a:srgbClr val="0055A0"/>
              </a:buClr>
              <a:buSzPct val="90000"/>
              <a:defRPr sz="22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366457" indent="-385763">
              <a:lnSpc>
                <a:spcPct val="100000"/>
              </a:lnSpc>
              <a:spcBef>
                <a:spcPts val="525"/>
              </a:spcBef>
              <a:buClr>
                <a:srgbClr val="0055A0"/>
              </a:buClr>
              <a:defRPr sz="22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424708" y="4788771"/>
            <a:ext cx="233394" cy="2308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7300777"/>
      </p:ext>
    </p:extLst>
  </p:cSld>
  <p:clrMapOvr>
    <a:masterClrMapping/>
  </p:clrMapOvr>
  <p:transition xmlns:p14="http://schemas.microsoft.com/office/powerpoint/2010/main" spd="med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88369" y="4788771"/>
            <a:ext cx="226982" cy="230828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7701348"/>
      </p:ext>
    </p:extLst>
  </p:cSld>
  <p:clrMapOvr>
    <a:masterClrMapping/>
  </p:clrMapOvr>
  <p:transition xmlns:p14="http://schemas.microsoft.com/office/powerpoint/2010/main" spd="med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143000" y="841772"/>
            <a:ext cx="6858000" cy="1790701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143000" y="2701527"/>
            <a:ext cx="6858000" cy="124182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1800"/>
            </a:lvl1pPr>
            <a:lvl2pPr marL="0" indent="0" algn="ctr">
              <a:buSzTx/>
              <a:buFontTx/>
              <a:buNone/>
              <a:defRPr sz="1800"/>
            </a:lvl2pPr>
            <a:lvl3pPr marL="0" indent="0" algn="ctr">
              <a:buSzTx/>
              <a:buFontTx/>
              <a:buNone/>
              <a:defRPr sz="1800"/>
            </a:lvl3pPr>
            <a:lvl4pPr marL="0" indent="0" algn="ctr">
              <a:buSzTx/>
              <a:buFontTx/>
              <a:buNone/>
              <a:defRPr sz="1800"/>
            </a:lvl4pPr>
            <a:lvl5pPr marL="0" indent="0" algn="ctr">
              <a:buSzTx/>
              <a:buFontTx/>
              <a:buNone/>
              <a:defRPr sz="1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7742918"/>
      </p:ext>
    </p:extLst>
  </p:cSld>
  <p:clrMapOvr>
    <a:masterClrMapping/>
  </p:clrMapOvr>
  <p:transition xmlns:p14="http://schemas.microsoft.com/office/powerpoint/2010/main" spd="med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0588125"/>
      </p:ext>
    </p:extLst>
  </p:cSld>
  <p:clrMapOvr>
    <a:masterClrMapping/>
  </p:clrMapOvr>
  <p:transition xmlns:p14="http://schemas.microsoft.com/office/powerpoint/2010/main" spd="med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888" y="3442097"/>
            <a:ext cx="7886700" cy="112514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18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5034821"/>
      </p:ext>
    </p:extLst>
  </p:cSld>
  <p:clrMapOvr>
    <a:masterClrMapping/>
  </p:clrMapOvr>
  <p:transition xmlns:p14="http://schemas.microsoft.com/office/powerpoint/2010/main" spd="med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21479279"/>
      </p:ext>
    </p:extLst>
  </p:cSld>
  <p:clrMapOvr>
    <a:masterClrMapping/>
  </p:clrMapOvr>
  <p:transition xmlns:p14="http://schemas.microsoft.com/office/powerpoint/2010/main"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5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5" y="95234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577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629841" y="273844"/>
            <a:ext cx="7886701" cy="99417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0" y="1260872"/>
            <a:ext cx="3868343" cy="617937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1800" b="1"/>
            </a:lvl1pPr>
            <a:lvl2pPr marL="0" indent="0">
              <a:buSzTx/>
              <a:buFontTx/>
              <a:buNone/>
              <a:defRPr sz="1800" b="1"/>
            </a:lvl2pPr>
            <a:lvl3pPr marL="0" indent="0">
              <a:buSzTx/>
              <a:buFontTx/>
              <a:buNone/>
              <a:defRPr sz="1800" b="1"/>
            </a:lvl3pPr>
            <a:lvl4pPr marL="0" indent="0">
              <a:buSzTx/>
              <a:buFontTx/>
              <a:buNone/>
              <a:defRPr sz="1800" b="1"/>
            </a:lvl4pPr>
            <a:lvl5pPr marL="0" indent="0">
              <a:buSzTx/>
              <a:buFontTx/>
              <a:buNone/>
              <a:defRPr sz="18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629150" y="1260872"/>
            <a:ext cx="3887391" cy="617936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7342755"/>
      </p:ext>
    </p:extLst>
  </p:cSld>
  <p:clrMapOvr>
    <a:masterClrMapping/>
  </p:clrMapOvr>
  <p:transition xmlns:p14="http://schemas.microsoft.com/office/powerpoint/2010/main" spd="med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3472782"/>
      </p:ext>
    </p:extLst>
  </p:cSld>
  <p:clrMapOvr>
    <a:masterClrMapping/>
  </p:clrMapOvr>
  <p:transition xmlns:p14="http://schemas.microsoft.com/office/powerpoint/2010/main" spd="med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3095747"/>
      </p:ext>
    </p:extLst>
  </p:cSld>
  <p:clrMapOvr>
    <a:masterClrMapping/>
  </p:clrMapOvr>
  <p:transition xmlns:p14="http://schemas.microsoft.com/office/powerpoint/2010/main" spd="med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629840" y="342900"/>
            <a:ext cx="2949180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0" y="740569"/>
            <a:ext cx="4629153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 marL="538843" indent="-195943">
              <a:defRPr sz="2400"/>
            </a:lvl2pPr>
            <a:lvl3pPr marL="914400" indent="-228600">
              <a:defRPr sz="2400"/>
            </a:lvl3pPr>
            <a:lvl4pPr marL="1303020" indent="-274320">
              <a:defRPr sz="2400"/>
            </a:lvl4pPr>
            <a:lvl5pPr marL="1645920" indent="-274320"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29840" y="1543050"/>
            <a:ext cx="2949179" cy="285869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2954092"/>
      </p:ext>
    </p:extLst>
  </p:cSld>
  <p:clrMapOvr>
    <a:masterClrMapping/>
  </p:clrMapOvr>
  <p:transition xmlns:p14="http://schemas.microsoft.com/office/powerpoint/2010/main" spd="med"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629840" y="342900"/>
            <a:ext cx="2949180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3887390" y="740569"/>
            <a:ext cx="4629153" cy="365521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0" y="1543050"/>
            <a:ext cx="2949180" cy="2858691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200"/>
            </a:lvl1pPr>
            <a:lvl2pPr marL="0" indent="0">
              <a:buSzTx/>
              <a:buFontTx/>
              <a:buNone/>
              <a:defRPr sz="1200"/>
            </a:lvl2pPr>
            <a:lvl3pPr marL="0" indent="0">
              <a:buSzTx/>
              <a:buFontTx/>
              <a:buNone/>
              <a:defRPr sz="1200"/>
            </a:lvl3pPr>
            <a:lvl4pPr marL="0" indent="0">
              <a:buSzTx/>
              <a:buFontTx/>
              <a:buNone/>
              <a:defRPr sz="1200"/>
            </a:lvl4pPr>
            <a:lvl5pPr marL="0" indent="0">
              <a:buSzTx/>
              <a:buFontTx/>
              <a:buNone/>
              <a:defRPr sz="1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0770537"/>
      </p:ext>
    </p:extLst>
  </p:cSld>
  <p:clrMapOvr>
    <a:masterClrMapping/>
  </p:clrMapOvr>
  <p:transition xmlns:p14="http://schemas.microsoft.com/office/powerpoint/2010/main" spd="med"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1625037"/>
      </p:ext>
    </p:extLst>
  </p:cSld>
  <p:clrMapOvr>
    <a:masterClrMapping/>
  </p:clrMapOvr>
  <p:transition xmlns:p14="http://schemas.microsoft.com/office/powerpoint/2010/main" spd="med"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00506387"/>
      </p:ext>
    </p:extLst>
  </p:cSld>
  <p:clrMapOvr>
    <a:masterClrMapping/>
  </p:clrMapOvr>
  <p:transition xmlns:p14="http://schemas.microsoft.com/office/powerpoint/2010/main" spd="med"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27000" y="1636246"/>
            <a:ext cx="1890003" cy="1871009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24507" y="4651849"/>
            <a:ext cx="233394" cy="2308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90468081"/>
      </p:ext>
    </p:extLst>
  </p:cSld>
  <p:clrMapOvr>
    <a:masterClrMapping/>
  </p:clrMapOvr>
  <p:transition xmlns:p14="http://schemas.microsoft.com/office/powerpoint/2010/main" spd="med"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Image 4" descr="Imag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43000" y="4618246"/>
            <a:ext cx="6858000" cy="530405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Title Text"/>
          <p:cNvSpPr txBox="1">
            <a:spLocks noGrp="1"/>
          </p:cNvSpPr>
          <p:nvPr>
            <p:ph type="title"/>
          </p:nvPr>
        </p:nvSpPr>
        <p:spPr>
          <a:xfrm>
            <a:off x="1485900" y="1833609"/>
            <a:ext cx="6170141" cy="7053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4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485900" y="2543343"/>
            <a:ext cx="2057400" cy="314743"/>
          </a:xfrm>
          <a:prstGeom prst="rect">
            <a:avLst/>
          </a:prstGeom>
        </p:spPr>
        <p:txBody>
          <a:bodyPr lIns="0" tIns="0" rIns="0" bIns="0" anchor="b"/>
          <a:lstStyle>
            <a:lvl1pPr marL="0" indent="0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0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indent="0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0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indent="0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0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indent="0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0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indent="0">
              <a:lnSpc>
                <a:spcPct val="100000"/>
              </a:lnSpc>
              <a:spcBef>
                <a:spcPts val="225"/>
              </a:spcBef>
              <a:buSzTx/>
              <a:buFontTx/>
              <a:buNone/>
              <a:defRPr sz="10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424708" y="4788771"/>
            <a:ext cx="233394" cy="2308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751602"/>
      </p:ext>
    </p:extLst>
  </p:cSld>
  <p:clrMapOvr>
    <a:masterClrMapping/>
  </p:clrMapOvr>
  <p:transition xmlns:p14="http://schemas.microsoft.com/office/powerpoint/2010/main" spd="med"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itle Text"/>
          <p:cNvSpPr txBox="1">
            <a:spLocks noGrp="1"/>
          </p:cNvSpPr>
          <p:nvPr>
            <p:ph type="title"/>
          </p:nvPr>
        </p:nvSpPr>
        <p:spPr>
          <a:xfrm>
            <a:off x="1485900" y="175118"/>
            <a:ext cx="6170141" cy="70533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34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0" name="Body Level One…"/>
          <p:cNvSpPr txBox="1">
            <a:spLocks noGrp="1"/>
          </p:cNvSpPr>
          <p:nvPr>
            <p:ph type="body" idx="1"/>
          </p:nvPr>
        </p:nvSpPr>
        <p:spPr>
          <a:xfrm>
            <a:off x="1485900" y="994205"/>
            <a:ext cx="6170141" cy="3500566"/>
          </a:xfrm>
          <a:prstGeom prst="rect">
            <a:avLst/>
          </a:prstGeom>
        </p:spPr>
        <p:txBody>
          <a:bodyPr/>
          <a:lstStyle>
            <a:lvl1pPr marL="370332" indent="-342900">
              <a:lnSpc>
                <a:spcPct val="100000"/>
              </a:lnSpc>
              <a:spcBef>
                <a:spcPts val="525"/>
              </a:spcBef>
              <a:buClr>
                <a:srgbClr val="0055A0"/>
              </a:buClr>
              <a:buSzPct val="80000"/>
              <a:defRPr sz="22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31696" indent="-395654">
              <a:lnSpc>
                <a:spcPct val="100000"/>
              </a:lnSpc>
              <a:spcBef>
                <a:spcPts val="525"/>
              </a:spcBef>
              <a:buClr>
                <a:srgbClr val="0055A0"/>
              </a:buClr>
              <a:buSzPct val="90000"/>
              <a:defRPr sz="22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883825" indent="-321469">
              <a:lnSpc>
                <a:spcPct val="100000"/>
              </a:lnSpc>
              <a:spcBef>
                <a:spcPts val="525"/>
              </a:spcBef>
              <a:buClr>
                <a:srgbClr val="0055A0"/>
              </a:buClr>
              <a:buSzPct val="85000"/>
              <a:defRPr sz="22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167575" indent="-385763">
              <a:lnSpc>
                <a:spcPct val="100000"/>
              </a:lnSpc>
              <a:spcBef>
                <a:spcPts val="525"/>
              </a:spcBef>
              <a:buClr>
                <a:srgbClr val="0055A0"/>
              </a:buClr>
              <a:buSzPct val="90000"/>
              <a:defRPr sz="22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366457" indent="-385763">
              <a:lnSpc>
                <a:spcPct val="100000"/>
              </a:lnSpc>
              <a:spcBef>
                <a:spcPts val="525"/>
              </a:spcBef>
              <a:buClr>
                <a:srgbClr val="0055A0"/>
              </a:buClr>
              <a:defRPr sz="2250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424708" y="4788771"/>
            <a:ext cx="233394" cy="2308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62318968"/>
      </p:ext>
    </p:extLst>
  </p:cSld>
  <p:clrMapOvr>
    <a:masterClrMapping/>
  </p:clrMapOvr>
  <p:transition xmlns:p14="http://schemas.microsoft.com/office/powerpoint/2010/main"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7453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88369" y="4788771"/>
            <a:ext cx="226982" cy="230828"/>
          </a:xfrm>
          <a:prstGeom prst="rect">
            <a:avLst/>
          </a:prstGeom>
        </p:spPr>
        <p:txBody>
          <a:bodyPr/>
          <a:lstStyle>
            <a:lvl1pPr>
              <a:defRPr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1230307"/>
      </p:ext>
    </p:extLst>
  </p:cSld>
  <p:clrMapOvr>
    <a:masterClrMapping/>
  </p:clrMapOvr>
  <p:transition xmlns:p14="http://schemas.microsoft.com/office/powerpoint/2010/main"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9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60954" tIns="0" rIns="60954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7624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96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23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801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7" y="2249074"/>
            <a:ext cx="3053867" cy="1997612"/>
          </a:xfrm>
        </p:spPr>
        <p:txBody>
          <a:bodyPr lIns="60954" rIns="60954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1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00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8" y="2027467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4350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6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47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60954" tIns="0" rIns="60954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63958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0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10" y="1479046"/>
            <a:ext cx="4236081" cy="353514"/>
          </a:xfrm>
          <a:prstGeom prst="rect">
            <a:avLst/>
          </a:prstGeom>
        </p:spPr>
        <p:txBody>
          <a:bodyPr vert="horz" lIns="45718" tIns="0" rIns="45718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900" dirty="0" smtClean="0"/>
              <a:t>Click to edit Master title style</a:t>
            </a:r>
            <a:endParaRPr lang="en-US" sz="19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60954" tIns="0" rIns="60954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72993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10" y="994206"/>
            <a:ext cx="8226855" cy="3500566"/>
          </a:xfrm>
        </p:spPr>
        <p:txBody>
          <a:bodyPr/>
          <a:lstStyle>
            <a:lvl1pPr marL="359966" indent="-359966">
              <a:defRPr/>
            </a:lvl1pPr>
            <a:lvl2pPr marL="809920" indent="-359966">
              <a:defRPr/>
            </a:lvl2pPr>
            <a:lvl3pPr marL="1223877" indent="-359966">
              <a:defRPr/>
            </a:lvl3pPr>
            <a:lvl4pPr marL="1637838" indent="-359966">
              <a:defRPr/>
            </a:lvl4pPr>
            <a:lvl5pPr marL="2033797" indent="-359966"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202115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2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1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2819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7616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81" y="2027469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85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6897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3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6744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89" y="2158708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9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3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60952" tIns="0" rIns="60952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41249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3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60952" tIns="0" rIns="60952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0015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369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62"/>
            <a:ext cx="3657600" cy="326278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195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80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7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7" y="95234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877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843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9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60952" tIns="0" rIns="60952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930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23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801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7" y="2249074"/>
            <a:ext cx="3053867" cy="1997612"/>
          </a:xfrm>
        </p:spPr>
        <p:txBody>
          <a:bodyPr lIns="60952" rIns="60952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1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4" tIns="60952" rIns="121904" bIns="6095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21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81" y="2027469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3386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1886866"/>
            <a:ext cx="8265984" cy="1369772"/>
          </a:xfrm>
        </p:spPr>
        <p:txBody>
          <a:bodyPr tIns="0" bIns="0" anchor="t"/>
          <a:lstStyle>
            <a:lvl1pPr algn="l">
              <a:buNone/>
              <a:defRPr kumimoji="0" lang="en-US" sz="47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997402"/>
            <a:ext cx="6629400" cy="800016"/>
          </a:xfrm>
        </p:spPr>
        <p:txBody>
          <a:bodyPr lIns="60952" tIns="0" rIns="60952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58710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1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6"/>
            <a:ext cx="49160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69" y="2543346"/>
            <a:ext cx="6283107" cy="743065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2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298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3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13" y="1479046"/>
            <a:ext cx="4236081" cy="353514"/>
          </a:xfrm>
          <a:prstGeom prst="rect">
            <a:avLst/>
          </a:prstGeom>
        </p:spPr>
        <p:txBody>
          <a:bodyPr vert="horz" lIns="45718" tIns="0" rIns="45718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1900" dirty="0" smtClean="0"/>
              <a:t>Click to edit Master title style</a:t>
            </a:r>
            <a:endParaRPr lang="en-US" sz="19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60952" tIns="0" rIns="60952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57141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457213" y="994206"/>
            <a:ext cx="8226855" cy="3500566"/>
          </a:xfrm>
        </p:spPr>
        <p:txBody>
          <a:bodyPr/>
          <a:lstStyle>
            <a:lvl1pPr marL="359950" indent="-359950">
              <a:defRPr/>
            </a:lvl1pPr>
            <a:lvl2pPr marL="809880" indent="-359950">
              <a:defRPr/>
            </a:lvl2pPr>
            <a:lvl3pPr marL="1223816" indent="-359950">
              <a:defRPr/>
            </a:lvl3pPr>
            <a:lvl4pPr marL="1637758" indent="-359950">
              <a:defRPr/>
            </a:lvl4pPr>
            <a:lvl5pPr marL="2033696" indent="-359950">
              <a:defRPr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850790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4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9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925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64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81" y="2027469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7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96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3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9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3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7"/>
            <a:ext cx="4916032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69" y="2543348"/>
            <a:ext cx="6283107" cy="743065"/>
          </a:xfrm>
        </p:spPr>
        <p:txBody>
          <a:bodyPr lIns="45718" tIns="0" rIns="45718" bIns="0" anchor="b">
            <a:normAutofit/>
          </a:bodyPr>
          <a:lstStyle>
            <a:lvl1pPr marL="0" indent="0" algn="l">
              <a:buNone/>
              <a:defRPr sz="24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298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3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13" y="1479046"/>
            <a:ext cx="4236081" cy="353514"/>
          </a:xfrm>
          <a:prstGeom prst="rect">
            <a:avLst/>
          </a:prstGeom>
        </p:spPr>
        <p:txBody>
          <a:bodyPr vert="horz" lIns="45718" tIns="0" rIns="45718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8" tIns="0" rIns="45718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41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0" y="4761087"/>
            <a:ext cx="4916032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87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3" y="1833611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04" y="1479046"/>
            <a:ext cx="4236081" cy="353514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41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5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8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79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62"/>
            <a:ext cx="3657600" cy="326278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55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80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7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7" y="95234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9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5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9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18" tIns="0" rIns="45718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30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23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801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7" y="2249074"/>
            <a:ext cx="3053867" cy="1997612"/>
          </a:xfrm>
        </p:spPr>
        <p:txBody>
          <a:bodyPr lIns="45718" rIns="45718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1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81" y="2027469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84976" cy="705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994206"/>
            <a:ext cx="8640960" cy="366577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64843" y="4831978"/>
            <a:ext cx="1008112" cy="276995"/>
          </a:xfrm>
          <a:prstGeom prst="rect">
            <a:avLst/>
          </a:prstGeom>
          <a:noFill/>
        </p:spPr>
        <p:txBody>
          <a:bodyPr wrap="square" lIns="91428" tIns="45718" rIns="91428" bIns="45718" rtlCol="0">
            <a:spAutoFit/>
          </a:bodyPr>
          <a:lstStyle/>
          <a:p>
            <a:pPr algn="r"/>
            <a:fld id="{956E76E7-A1B2-4249-AC69-7F1B822E4B26}" type="slidenum">
              <a:rPr lang="en-GB" sz="1200" smtClean="0">
                <a:solidFill>
                  <a:prstClr val="white"/>
                </a:solidFill>
              </a:rPr>
              <a:pPr algn="r"/>
              <a:t>‹#›</a:t>
            </a:fld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0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2"/>
            <a:ext cx="8001000" cy="63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4" y="12"/>
          <a:ext cx="1196975" cy="63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0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12"/>
                        <a:ext cx="1196975" cy="636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438400" y="4914900"/>
            <a:ext cx="6477000" cy="342900"/>
          </a:xfrm>
          <a:prstGeom prst="rect">
            <a:avLst/>
          </a:prstGeom>
        </p:spPr>
        <p:txBody>
          <a:bodyPr lIns="91428" tIns="45718" rIns="91428" bIns="45718"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800100"/>
            <a:ext cx="4800600" cy="16002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2571750"/>
            <a:ext cx="4800600" cy="914400"/>
          </a:xfrm>
        </p:spPr>
        <p:txBody>
          <a:bodyPr/>
          <a:lstStyle>
            <a:lvl1pPr marL="0" indent="0" algn="r">
              <a:buFont typeface="Wingdings" pitchFamily="32" charset="2"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924303" y="4786312"/>
            <a:ext cx="4686300" cy="357188"/>
          </a:xfrm>
          <a:prstGeom prst="rect">
            <a:avLst/>
          </a:prstGeom>
        </p:spPr>
        <p:txBody>
          <a:bodyPr lIns="91426" tIns="45718" rIns="91426" bIns="45718"/>
          <a:lstStyle>
            <a:lvl1pPr marL="0" marR="0" indent="0" algn="r" defTabSz="45711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1500" b="0" i="0">
                <a:solidFill>
                  <a:srgbClr val="003399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292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0" y="4761086"/>
            <a:ext cx="491603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7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09649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9" y="2027469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174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4968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3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196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3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7"/>
            <a:ext cx="4916032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69" y="2543348"/>
            <a:ext cx="6283107" cy="743065"/>
          </a:xfrm>
        </p:spPr>
        <p:txBody>
          <a:bodyPr lIns="45718" tIns="0" rIns="45718" bIns="0" anchor="b">
            <a:normAutofit/>
          </a:bodyPr>
          <a:lstStyle>
            <a:lvl1pPr marL="0" indent="0" algn="l">
              <a:buNone/>
              <a:defRPr sz="24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29872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1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12" y="1479046"/>
            <a:ext cx="4236081" cy="353514"/>
          </a:xfrm>
          <a:prstGeom prst="rect">
            <a:avLst/>
          </a:prstGeom>
        </p:spPr>
        <p:txBody>
          <a:bodyPr vert="horz" lIns="45718" tIns="0" rIns="45718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>
                <a:solidFill>
                  <a:srgbClr val="0055A0"/>
                </a:solidFill>
              </a:rPr>
              <a:t>Click to edit Master title style</a:t>
            </a:r>
            <a:endParaRPr lang="en-US" dirty="0">
              <a:solidFill>
                <a:srgbClr val="0055A0"/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8" tIns="0" rIns="45718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2418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0" y="4761087"/>
            <a:ext cx="4916032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8797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5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6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79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61"/>
            <a:ext cx="3657600" cy="326278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55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9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7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4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7" y="952344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9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5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0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379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135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9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18" tIns="0" rIns="45718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430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23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801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7" y="2249074"/>
            <a:ext cx="3053867" cy="1997612"/>
          </a:xfrm>
        </p:spPr>
        <p:txBody>
          <a:bodyPr lIns="45718" rIns="45718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1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218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79" y="2027469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10083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23478"/>
            <a:ext cx="8784976" cy="7053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251520" y="994206"/>
            <a:ext cx="8640960" cy="3665776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964843" y="4831977"/>
            <a:ext cx="1008112" cy="276995"/>
          </a:xfrm>
          <a:prstGeom prst="rect">
            <a:avLst/>
          </a:prstGeom>
          <a:noFill/>
        </p:spPr>
        <p:txBody>
          <a:bodyPr wrap="square" lIns="91430" tIns="45718" rIns="91430" bIns="45718" rtlCol="0">
            <a:spAutoFit/>
          </a:bodyPr>
          <a:lstStyle/>
          <a:p>
            <a:pPr algn="r"/>
            <a:fld id="{956E76E7-A1B2-4249-AC69-7F1B822E4B26}" type="slidenum">
              <a:rPr lang="en-GB" sz="1200" smtClean="0">
                <a:solidFill>
                  <a:prstClr val="white"/>
                </a:solidFill>
              </a:rPr>
              <a:pPr algn="r"/>
              <a:t>‹#›</a:t>
            </a:fld>
            <a:endParaRPr lang="en-GB" sz="12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404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1"/>
            <a:ext cx="8001000" cy="636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4" y="11"/>
          <a:ext cx="1196975" cy="636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23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" y="11"/>
                        <a:ext cx="1196975" cy="6369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2438400" y="4914900"/>
            <a:ext cx="6477000" cy="342900"/>
          </a:xfrm>
          <a:prstGeom prst="rect">
            <a:avLst/>
          </a:prstGeom>
        </p:spPr>
        <p:txBody>
          <a:bodyPr lIns="91430" tIns="45718" rIns="91430" bIns="45718"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41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36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2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3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4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7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lIns="121906" tIns="60953" rIns="121906" bIns="60953"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lIns="121906" tIns="60953" rIns="121906" bIns="60953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792544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36249"/>
            <a:ext cx="2520000" cy="187100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81" y="2027469"/>
            <a:ext cx="1172455" cy="1100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626750"/>
            <a:ext cx="2520000" cy="189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255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3" y="2158709"/>
            <a:ext cx="1221947" cy="1151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16870" y="1833613"/>
            <a:ext cx="8618899" cy="705332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938257" y="4761087"/>
            <a:ext cx="4916032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5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6869" y="2543348"/>
            <a:ext cx="6283107" cy="743065"/>
          </a:xfrm>
        </p:spPr>
        <p:txBody>
          <a:bodyPr lIns="45718" tIns="0" rIns="45718" bIns="0" anchor="b">
            <a:normAutofit/>
          </a:bodyPr>
          <a:lstStyle>
            <a:lvl1pPr marL="0" indent="0" algn="l">
              <a:buNone/>
              <a:defRPr sz="24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13" y="1833613"/>
            <a:ext cx="8226855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457213" y="1479046"/>
            <a:ext cx="4236081" cy="353514"/>
          </a:xfrm>
          <a:prstGeom prst="rect">
            <a:avLst/>
          </a:prstGeom>
        </p:spPr>
        <p:txBody>
          <a:bodyPr vert="horz" lIns="45718" tIns="0" rIns="45718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18" tIns="0" rIns="45718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62965" y="1174672"/>
            <a:ext cx="6138251" cy="253272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92568" y="1177688"/>
            <a:ext cx="2578721" cy="171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89670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62"/>
            <a:ext cx="3657600" cy="3262789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900"/>
            </a:lvl4pPr>
            <a:lvl5pPr>
              <a:defRPr sz="19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800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3" y="3826475"/>
            <a:ext cx="4040188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37" y="3826475"/>
            <a:ext cx="4041775" cy="62865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9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3" y="952345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37" y="952345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9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18" tIns="0" rIns="45718" bIns="0" anchor="b"/>
          <a:lstStyle>
            <a:lvl1pPr marL="0" indent="0" algn="l">
              <a:buNone/>
              <a:defRPr sz="1500"/>
            </a:lvl1pPr>
            <a:lvl2pPr>
              <a:buNone/>
              <a:defRPr sz="1200"/>
            </a:lvl2pPr>
            <a:lvl3pPr>
              <a:buNone/>
              <a:defRPr sz="11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85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5" y="1279282"/>
            <a:ext cx="3053868" cy="940356"/>
          </a:xfrm>
        </p:spPr>
        <p:txBody>
          <a:bodyPr anchor="b"/>
          <a:lstStyle>
            <a:lvl1pPr algn="l">
              <a:buNone/>
              <a:defRPr sz="23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801" y="601648"/>
            <a:ext cx="4759515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7" y="2249074"/>
            <a:ext cx="3053867" cy="1997612"/>
          </a:xfrm>
        </p:spPr>
        <p:txBody>
          <a:bodyPr lIns="45718" rIns="45718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1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63.xml"/><Relationship Id="rId12" Type="http://schemas.openxmlformats.org/officeDocument/2006/relationships/slideLayout" Target="../slideLayouts/slideLayout164.xml"/><Relationship Id="rId13" Type="http://schemas.openxmlformats.org/officeDocument/2006/relationships/slideLayout" Target="../slideLayouts/slideLayout165.xml"/><Relationship Id="rId14" Type="http://schemas.openxmlformats.org/officeDocument/2006/relationships/slideLayout" Target="../slideLayouts/slideLayout166.xml"/><Relationship Id="rId15" Type="http://schemas.openxmlformats.org/officeDocument/2006/relationships/slideLayout" Target="../slideLayouts/slideLayout167.xml"/><Relationship Id="rId16" Type="http://schemas.openxmlformats.org/officeDocument/2006/relationships/slideLayout" Target="../slideLayouts/slideLayout168.xml"/><Relationship Id="rId17" Type="http://schemas.openxmlformats.org/officeDocument/2006/relationships/slideLayout" Target="../slideLayouts/slideLayout169.xml"/><Relationship Id="rId18" Type="http://schemas.openxmlformats.org/officeDocument/2006/relationships/theme" Target="../theme/theme10.xml"/><Relationship Id="rId19" Type="http://schemas.openxmlformats.org/officeDocument/2006/relationships/image" Target="../media/image8.emf"/><Relationship Id="rId1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59.xml"/><Relationship Id="rId8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1.xml"/><Relationship Id="rId10" Type="http://schemas.openxmlformats.org/officeDocument/2006/relationships/slideLayout" Target="../slideLayouts/slideLayout162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2.xml"/><Relationship Id="rId14" Type="http://schemas.openxmlformats.org/officeDocument/2006/relationships/slideLayout" Target="../slideLayouts/slideLayout183.xml"/><Relationship Id="rId15" Type="http://schemas.openxmlformats.org/officeDocument/2006/relationships/slideLayout" Target="../slideLayouts/slideLayout184.xml"/><Relationship Id="rId16" Type="http://schemas.openxmlformats.org/officeDocument/2006/relationships/theme" Target="../theme/theme11.xml"/><Relationship Id="rId1" Type="http://schemas.openxmlformats.org/officeDocument/2006/relationships/slideLayout" Target="../slideLayouts/slideLayout170.xml"/><Relationship Id="rId2" Type="http://schemas.openxmlformats.org/officeDocument/2006/relationships/slideLayout" Target="../slideLayouts/slideLayout171.xml"/><Relationship Id="rId3" Type="http://schemas.openxmlformats.org/officeDocument/2006/relationships/slideLayout" Target="../slideLayouts/slideLayout172.xml"/><Relationship Id="rId4" Type="http://schemas.openxmlformats.org/officeDocument/2006/relationships/slideLayout" Target="../slideLayouts/slideLayout173.xml"/><Relationship Id="rId5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5.xml"/><Relationship Id="rId7" Type="http://schemas.openxmlformats.org/officeDocument/2006/relationships/slideLayout" Target="../slideLayouts/slideLayout176.xml"/><Relationship Id="rId8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79.xml"/></Relationships>
</file>

<file path=ppt/slideMasters/_rels/slideMaster1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95.xml"/><Relationship Id="rId12" Type="http://schemas.openxmlformats.org/officeDocument/2006/relationships/slideLayout" Target="../slideLayouts/slideLayout196.xml"/><Relationship Id="rId13" Type="http://schemas.openxmlformats.org/officeDocument/2006/relationships/slideLayout" Target="../slideLayouts/slideLayout197.xml"/><Relationship Id="rId14" Type="http://schemas.openxmlformats.org/officeDocument/2006/relationships/slideLayout" Target="../slideLayouts/slideLayout198.xml"/><Relationship Id="rId15" Type="http://schemas.openxmlformats.org/officeDocument/2006/relationships/slideLayout" Target="../slideLayouts/slideLayout199.xml"/><Relationship Id="rId16" Type="http://schemas.openxmlformats.org/officeDocument/2006/relationships/slideLayout" Target="../slideLayouts/slideLayout200.xml"/><Relationship Id="rId17" Type="http://schemas.openxmlformats.org/officeDocument/2006/relationships/slideLayout" Target="../slideLayouts/slideLayout201.xml"/><Relationship Id="rId18" Type="http://schemas.openxmlformats.org/officeDocument/2006/relationships/theme" Target="../theme/theme12.xml"/><Relationship Id="rId19" Type="http://schemas.openxmlformats.org/officeDocument/2006/relationships/image" Target="../media/image8.emf"/><Relationship Id="rId1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87.xml"/><Relationship Id="rId4" Type="http://schemas.openxmlformats.org/officeDocument/2006/relationships/slideLayout" Target="../slideLayouts/slideLayout188.xml"/><Relationship Id="rId5" Type="http://schemas.openxmlformats.org/officeDocument/2006/relationships/slideLayout" Target="../slideLayouts/slideLayout189.xml"/><Relationship Id="rId6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1.xml"/><Relationship Id="rId8" Type="http://schemas.openxmlformats.org/officeDocument/2006/relationships/slideLayout" Target="../slideLayouts/slideLayout192.xml"/><Relationship Id="rId9" Type="http://schemas.openxmlformats.org/officeDocument/2006/relationships/slideLayout" Target="../slideLayouts/slideLayout193.xml"/><Relationship Id="rId10" Type="http://schemas.openxmlformats.org/officeDocument/2006/relationships/slideLayout" Target="../slideLayouts/slideLayout194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12.xml"/><Relationship Id="rId12" Type="http://schemas.openxmlformats.org/officeDocument/2006/relationships/slideLayout" Target="../slideLayouts/slideLayout213.xml"/><Relationship Id="rId13" Type="http://schemas.openxmlformats.org/officeDocument/2006/relationships/slideLayout" Target="../slideLayouts/slideLayout214.xml"/><Relationship Id="rId14" Type="http://schemas.openxmlformats.org/officeDocument/2006/relationships/slideLayout" Target="../slideLayouts/slideLayout215.xml"/><Relationship Id="rId15" Type="http://schemas.openxmlformats.org/officeDocument/2006/relationships/slideLayout" Target="../slideLayouts/slideLayout216.xml"/><Relationship Id="rId16" Type="http://schemas.openxmlformats.org/officeDocument/2006/relationships/slideLayout" Target="../slideLayouts/slideLayout217.xml"/><Relationship Id="rId17" Type="http://schemas.openxmlformats.org/officeDocument/2006/relationships/slideLayout" Target="../slideLayouts/slideLayout218.xml"/><Relationship Id="rId18" Type="http://schemas.openxmlformats.org/officeDocument/2006/relationships/theme" Target="../theme/theme13.xml"/><Relationship Id="rId19" Type="http://schemas.openxmlformats.org/officeDocument/2006/relationships/image" Target="../media/image8.emf"/><Relationship Id="rId1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204.xml"/><Relationship Id="rId4" Type="http://schemas.openxmlformats.org/officeDocument/2006/relationships/slideLayout" Target="../slideLayouts/slideLayout205.xml"/><Relationship Id="rId5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07.xml"/><Relationship Id="rId7" Type="http://schemas.openxmlformats.org/officeDocument/2006/relationships/slideLayout" Target="../slideLayouts/slideLayout208.xml"/><Relationship Id="rId8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1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9.xml"/><Relationship Id="rId12" Type="http://schemas.openxmlformats.org/officeDocument/2006/relationships/slideLayout" Target="../slideLayouts/slideLayout230.xml"/><Relationship Id="rId13" Type="http://schemas.openxmlformats.org/officeDocument/2006/relationships/slideLayout" Target="../slideLayouts/slideLayout231.xml"/><Relationship Id="rId14" Type="http://schemas.openxmlformats.org/officeDocument/2006/relationships/slideLayout" Target="../slideLayouts/slideLayout232.xml"/><Relationship Id="rId15" Type="http://schemas.openxmlformats.org/officeDocument/2006/relationships/slideLayout" Target="../slideLayouts/slideLayout233.xml"/><Relationship Id="rId16" Type="http://schemas.openxmlformats.org/officeDocument/2006/relationships/slideLayout" Target="../slideLayouts/slideLayout234.xml"/><Relationship Id="rId17" Type="http://schemas.openxmlformats.org/officeDocument/2006/relationships/slideLayout" Target="../slideLayouts/slideLayout235.xml"/><Relationship Id="rId18" Type="http://schemas.openxmlformats.org/officeDocument/2006/relationships/theme" Target="../theme/theme14.xml"/><Relationship Id="rId19" Type="http://schemas.openxmlformats.org/officeDocument/2006/relationships/image" Target="../media/image8.emf"/><Relationship Id="rId1" Type="http://schemas.openxmlformats.org/officeDocument/2006/relationships/slideLayout" Target="../slideLayouts/slideLayout219.xml"/><Relationship Id="rId2" Type="http://schemas.openxmlformats.org/officeDocument/2006/relationships/slideLayout" Target="../slideLayouts/slideLayout220.xml"/><Relationship Id="rId3" Type="http://schemas.openxmlformats.org/officeDocument/2006/relationships/slideLayout" Target="../slideLayouts/slideLayout221.xml"/><Relationship Id="rId4" Type="http://schemas.openxmlformats.org/officeDocument/2006/relationships/slideLayout" Target="../slideLayouts/slideLayout222.xml"/><Relationship Id="rId5" Type="http://schemas.openxmlformats.org/officeDocument/2006/relationships/slideLayout" Target="../slideLayouts/slideLayout223.xml"/><Relationship Id="rId6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5.xml"/><Relationship Id="rId8" Type="http://schemas.openxmlformats.org/officeDocument/2006/relationships/slideLayout" Target="../slideLayouts/slideLayout226.xml"/><Relationship Id="rId9" Type="http://schemas.openxmlformats.org/officeDocument/2006/relationships/slideLayout" Target="../slideLayouts/slideLayout227.xml"/><Relationship Id="rId10" Type="http://schemas.openxmlformats.org/officeDocument/2006/relationships/slideLayout" Target="../slideLayouts/slideLayout228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6.xml"/><Relationship Id="rId12" Type="http://schemas.openxmlformats.org/officeDocument/2006/relationships/slideLayout" Target="../slideLayouts/slideLayout247.xml"/><Relationship Id="rId13" Type="http://schemas.openxmlformats.org/officeDocument/2006/relationships/slideLayout" Target="../slideLayouts/slideLayout248.xml"/><Relationship Id="rId14" Type="http://schemas.openxmlformats.org/officeDocument/2006/relationships/slideLayout" Target="../slideLayouts/slideLayout249.xml"/><Relationship Id="rId15" Type="http://schemas.openxmlformats.org/officeDocument/2006/relationships/slideLayout" Target="../slideLayouts/slideLayout250.xml"/><Relationship Id="rId16" Type="http://schemas.openxmlformats.org/officeDocument/2006/relationships/theme" Target="../theme/theme15.xml"/><Relationship Id="rId1" Type="http://schemas.openxmlformats.org/officeDocument/2006/relationships/slideLayout" Target="../slideLayouts/slideLayout236.xml"/><Relationship Id="rId2" Type="http://schemas.openxmlformats.org/officeDocument/2006/relationships/slideLayout" Target="../slideLayouts/slideLayout237.xml"/><Relationship Id="rId3" Type="http://schemas.openxmlformats.org/officeDocument/2006/relationships/slideLayout" Target="../slideLayouts/slideLayout238.xml"/><Relationship Id="rId4" Type="http://schemas.openxmlformats.org/officeDocument/2006/relationships/slideLayout" Target="../slideLayouts/slideLayout239.xml"/><Relationship Id="rId5" Type="http://schemas.openxmlformats.org/officeDocument/2006/relationships/slideLayout" Target="../slideLayouts/slideLayout240.xml"/><Relationship Id="rId6" Type="http://schemas.openxmlformats.org/officeDocument/2006/relationships/slideLayout" Target="../slideLayouts/slideLayout241.xml"/><Relationship Id="rId7" Type="http://schemas.openxmlformats.org/officeDocument/2006/relationships/slideLayout" Target="../slideLayouts/slideLayout242.xml"/><Relationship Id="rId8" Type="http://schemas.openxmlformats.org/officeDocument/2006/relationships/slideLayout" Target="../slideLayouts/slideLayout243.xml"/><Relationship Id="rId9" Type="http://schemas.openxmlformats.org/officeDocument/2006/relationships/slideLayout" Target="../slideLayouts/slideLayout244.xml"/><Relationship Id="rId10" Type="http://schemas.openxmlformats.org/officeDocument/2006/relationships/slideLayout" Target="../slideLayouts/slideLayout245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1.xml"/><Relationship Id="rId12" Type="http://schemas.openxmlformats.org/officeDocument/2006/relationships/slideLayout" Target="../slideLayouts/slideLayout262.xml"/><Relationship Id="rId13" Type="http://schemas.openxmlformats.org/officeDocument/2006/relationships/slideLayout" Target="../slideLayouts/slideLayout263.xml"/><Relationship Id="rId14" Type="http://schemas.openxmlformats.org/officeDocument/2006/relationships/slideLayout" Target="../slideLayouts/slideLayout264.xml"/><Relationship Id="rId15" Type="http://schemas.openxmlformats.org/officeDocument/2006/relationships/slideLayout" Target="../slideLayouts/slideLayout265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53.xml"/><Relationship Id="rId4" Type="http://schemas.openxmlformats.org/officeDocument/2006/relationships/slideLayout" Target="../slideLayouts/slideLayout254.xml"/><Relationship Id="rId5" Type="http://schemas.openxmlformats.org/officeDocument/2006/relationships/slideLayout" Target="../slideLayouts/slideLayout255.xml"/><Relationship Id="rId6" Type="http://schemas.openxmlformats.org/officeDocument/2006/relationships/slideLayout" Target="../slideLayouts/slideLayout256.xml"/><Relationship Id="rId7" Type="http://schemas.openxmlformats.org/officeDocument/2006/relationships/slideLayout" Target="../slideLayouts/slideLayout257.xml"/><Relationship Id="rId8" Type="http://schemas.openxmlformats.org/officeDocument/2006/relationships/slideLayout" Target="../slideLayouts/slideLayout258.xml"/><Relationship Id="rId9" Type="http://schemas.openxmlformats.org/officeDocument/2006/relationships/slideLayout" Target="../slideLayouts/slideLayout259.xml"/><Relationship Id="rId10" Type="http://schemas.openxmlformats.org/officeDocument/2006/relationships/slideLayout" Target="../slideLayouts/slideLayout260.xml"/></Relationships>
</file>

<file path=ppt/slideMasters/_rels/slideMaster1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6.xml"/><Relationship Id="rId12" Type="http://schemas.openxmlformats.org/officeDocument/2006/relationships/slideLayout" Target="../slideLayouts/slideLayout277.xml"/><Relationship Id="rId13" Type="http://schemas.openxmlformats.org/officeDocument/2006/relationships/slideLayout" Target="../slideLayouts/slideLayout278.xml"/><Relationship Id="rId14" Type="http://schemas.openxmlformats.org/officeDocument/2006/relationships/slideLayout" Target="../slideLayouts/slideLayout279.xml"/><Relationship Id="rId15" Type="http://schemas.openxmlformats.org/officeDocument/2006/relationships/slideLayout" Target="../slideLayouts/slideLayout280.xml"/><Relationship Id="rId16" Type="http://schemas.openxmlformats.org/officeDocument/2006/relationships/theme" Target="../theme/theme17.xml"/><Relationship Id="rId1" Type="http://schemas.openxmlformats.org/officeDocument/2006/relationships/slideLayout" Target="../slideLayouts/slideLayout266.xml"/><Relationship Id="rId2" Type="http://schemas.openxmlformats.org/officeDocument/2006/relationships/slideLayout" Target="../slideLayouts/slideLayout267.xml"/><Relationship Id="rId3" Type="http://schemas.openxmlformats.org/officeDocument/2006/relationships/slideLayout" Target="../slideLayouts/slideLayout268.xml"/><Relationship Id="rId4" Type="http://schemas.openxmlformats.org/officeDocument/2006/relationships/slideLayout" Target="../slideLayouts/slideLayout269.xml"/><Relationship Id="rId5" Type="http://schemas.openxmlformats.org/officeDocument/2006/relationships/slideLayout" Target="../slideLayouts/slideLayout270.xml"/><Relationship Id="rId6" Type="http://schemas.openxmlformats.org/officeDocument/2006/relationships/slideLayout" Target="../slideLayouts/slideLayout271.xml"/><Relationship Id="rId7" Type="http://schemas.openxmlformats.org/officeDocument/2006/relationships/slideLayout" Target="../slideLayouts/slideLayout272.xml"/><Relationship Id="rId8" Type="http://schemas.openxmlformats.org/officeDocument/2006/relationships/slideLayout" Target="../slideLayouts/slideLayout273.xml"/><Relationship Id="rId9" Type="http://schemas.openxmlformats.org/officeDocument/2006/relationships/slideLayout" Target="../slideLayouts/slideLayout274.xml"/><Relationship Id="rId10" Type="http://schemas.openxmlformats.org/officeDocument/2006/relationships/slideLayout" Target="../slideLayouts/slideLayout275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5.xml"/><Relationship Id="rId18" Type="http://schemas.openxmlformats.org/officeDocument/2006/relationships/theme" Target="../theme/theme2.xml"/><Relationship Id="rId19" Type="http://schemas.openxmlformats.org/officeDocument/2006/relationships/image" Target="../media/image8.emf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Relationship Id="rId9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0.xml"/><Relationship Id="rId16" Type="http://schemas.openxmlformats.org/officeDocument/2006/relationships/slideLayout" Target="../slideLayouts/slideLayout51.xml"/><Relationship Id="rId17" Type="http://schemas.openxmlformats.org/officeDocument/2006/relationships/slideLayout" Target="../slideLayouts/slideLayout52.xml"/><Relationship Id="rId18" Type="http://schemas.openxmlformats.org/officeDocument/2006/relationships/theme" Target="../theme/theme3.xml"/><Relationship Id="rId19" Type="http://schemas.openxmlformats.org/officeDocument/2006/relationships/image" Target="../media/image8.emf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3.xml"/><Relationship Id="rId12" Type="http://schemas.openxmlformats.org/officeDocument/2006/relationships/slideLayout" Target="../slideLayouts/slideLayout64.xml"/><Relationship Id="rId13" Type="http://schemas.openxmlformats.org/officeDocument/2006/relationships/slideLayout" Target="../slideLayouts/slideLayout65.xml"/><Relationship Id="rId14" Type="http://schemas.openxmlformats.org/officeDocument/2006/relationships/slideLayout" Target="../slideLayouts/slideLayout66.xml"/><Relationship Id="rId15" Type="http://schemas.openxmlformats.org/officeDocument/2006/relationships/slideLayout" Target="../slideLayouts/slideLayout67.xml"/><Relationship Id="rId16" Type="http://schemas.openxmlformats.org/officeDocument/2006/relationships/slideLayout" Target="../slideLayouts/slideLayout68.xml"/><Relationship Id="rId17" Type="http://schemas.openxmlformats.org/officeDocument/2006/relationships/slideLayout" Target="../slideLayouts/slideLayout69.xml"/><Relationship Id="rId18" Type="http://schemas.openxmlformats.org/officeDocument/2006/relationships/theme" Target="../theme/theme4.xml"/><Relationship Id="rId19" Type="http://schemas.openxmlformats.org/officeDocument/2006/relationships/image" Target="../media/image8.emf"/><Relationship Id="rId1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4.xml"/><Relationship Id="rId3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7.xml"/><Relationship Id="rId6" Type="http://schemas.openxmlformats.org/officeDocument/2006/relationships/slideLayout" Target="../slideLayouts/slideLayout58.xml"/><Relationship Id="rId7" Type="http://schemas.openxmlformats.org/officeDocument/2006/relationships/slideLayout" Target="../slideLayouts/slideLayout59.xml"/><Relationship Id="rId8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1.xml"/><Relationship Id="rId13" Type="http://schemas.openxmlformats.org/officeDocument/2006/relationships/slideLayout" Target="../slideLayouts/slideLayout82.xml"/><Relationship Id="rId14" Type="http://schemas.openxmlformats.org/officeDocument/2006/relationships/slideLayout" Target="../slideLayouts/slideLayout83.xml"/><Relationship Id="rId15" Type="http://schemas.openxmlformats.org/officeDocument/2006/relationships/slideLayout" Target="../slideLayouts/slideLayout84.xml"/><Relationship Id="rId16" Type="http://schemas.openxmlformats.org/officeDocument/2006/relationships/slideLayout" Target="../slideLayouts/slideLayout85.xml"/><Relationship Id="rId17" Type="http://schemas.openxmlformats.org/officeDocument/2006/relationships/slideLayout" Target="../slideLayouts/slideLayout86.xml"/><Relationship Id="rId18" Type="http://schemas.openxmlformats.org/officeDocument/2006/relationships/theme" Target="../theme/theme5.xml"/><Relationship Id="rId19" Type="http://schemas.openxmlformats.org/officeDocument/2006/relationships/image" Target="../media/image8.emf"/><Relationship Id="rId1" Type="http://schemas.openxmlformats.org/officeDocument/2006/relationships/slideLayout" Target="../slideLayouts/slideLayout70.xml"/><Relationship Id="rId2" Type="http://schemas.openxmlformats.org/officeDocument/2006/relationships/slideLayout" Target="../slideLayouts/slideLayout71.xml"/><Relationship Id="rId3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7.xml"/><Relationship Id="rId9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9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7.xml"/><Relationship Id="rId12" Type="http://schemas.openxmlformats.org/officeDocument/2006/relationships/slideLayout" Target="../slideLayouts/slideLayout98.xml"/><Relationship Id="rId13" Type="http://schemas.openxmlformats.org/officeDocument/2006/relationships/slideLayout" Target="../slideLayouts/slideLayout99.xml"/><Relationship Id="rId14" Type="http://schemas.openxmlformats.org/officeDocument/2006/relationships/slideLayout" Target="../slideLayouts/slideLayout100.xml"/><Relationship Id="rId15" Type="http://schemas.openxmlformats.org/officeDocument/2006/relationships/slideLayout" Target="../slideLayouts/slideLayout101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9.xml"/><Relationship Id="rId4" Type="http://schemas.openxmlformats.org/officeDocument/2006/relationships/slideLayout" Target="../slideLayouts/slideLayout90.xml"/><Relationship Id="rId5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3.xml"/><Relationship Id="rId8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96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3.xml"/><Relationship Id="rId13" Type="http://schemas.openxmlformats.org/officeDocument/2006/relationships/slideLayout" Target="../slideLayouts/slideLayout114.xml"/><Relationship Id="rId14" Type="http://schemas.openxmlformats.org/officeDocument/2006/relationships/slideLayout" Target="../slideLayouts/slideLayout115.xml"/><Relationship Id="rId15" Type="http://schemas.openxmlformats.org/officeDocument/2006/relationships/slideLayout" Target="../slideLayouts/slideLayout116.xml"/><Relationship Id="rId16" Type="http://schemas.openxmlformats.org/officeDocument/2006/relationships/slideLayout" Target="../slideLayouts/slideLayout117.xml"/><Relationship Id="rId17" Type="http://schemas.openxmlformats.org/officeDocument/2006/relationships/slideLayout" Target="../slideLayouts/slideLayout118.xml"/><Relationship Id="rId18" Type="http://schemas.openxmlformats.org/officeDocument/2006/relationships/theme" Target="../theme/theme7.xml"/><Relationship Id="rId19" Type="http://schemas.openxmlformats.org/officeDocument/2006/relationships/image" Target="../media/image8.emf"/><Relationship Id="rId1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1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1.xml"/><Relationship Id="rId14" Type="http://schemas.openxmlformats.org/officeDocument/2006/relationships/slideLayout" Target="../slideLayouts/slideLayout132.xml"/><Relationship Id="rId15" Type="http://schemas.openxmlformats.org/officeDocument/2006/relationships/slideLayout" Target="../slideLayouts/slideLayout133.xml"/><Relationship Id="rId16" Type="http://schemas.openxmlformats.org/officeDocument/2006/relationships/slideLayout" Target="../slideLayouts/slideLayout134.xml"/><Relationship Id="rId17" Type="http://schemas.openxmlformats.org/officeDocument/2006/relationships/slideLayout" Target="../slideLayouts/slideLayout135.xml"/><Relationship Id="rId18" Type="http://schemas.openxmlformats.org/officeDocument/2006/relationships/theme" Target="../theme/theme8.xml"/><Relationship Id="rId19" Type="http://schemas.openxmlformats.org/officeDocument/2006/relationships/image" Target="../media/image8.emf"/><Relationship Id="rId1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5.xml"/><Relationship Id="rId8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28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6.xml"/><Relationship Id="rId12" Type="http://schemas.openxmlformats.org/officeDocument/2006/relationships/slideLayout" Target="../slideLayouts/slideLayout147.xml"/><Relationship Id="rId13" Type="http://schemas.openxmlformats.org/officeDocument/2006/relationships/slideLayout" Target="../slideLayouts/slideLayout148.xml"/><Relationship Id="rId14" Type="http://schemas.openxmlformats.org/officeDocument/2006/relationships/slideLayout" Target="../slideLayouts/slideLayout149.xml"/><Relationship Id="rId15" Type="http://schemas.openxmlformats.org/officeDocument/2006/relationships/slideLayout" Target="../slideLayouts/slideLayout150.xml"/><Relationship Id="rId16" Type="http://schemas.openxmlformats.org/officeDocument/2006/relationships/slideLayout" Target="../slideLayouts/slideLayout151.xml"/><Relationship Id="rId17" Type="http://schemas.openxmlformats.org/officeDocument/2006/relationships/slideLayout" Target="../slideLayouts/slideLayout152.xml"/><Relationship Id="rId18" Type="http://schemas.openxmlformats.org/officeDocument/2006/relationships/theme" Target="../theme/theme9.xml"/><Relationship Id="rId19" Type="http://schemas.openxmlformats.org/officeDocument/2006/relationships/image" Target="../media/image8.emf"/><Relationship Id="rId1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37.xml"/><Relationship Id="rId3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40.xml"/><Relationship Id="rId6" Type="http://schemas.openxmlformats.org/officeDocument/2006/relationships/slideLayout" Target="../slideLayouts/slideLayout141.xml"/><Relationship Id="rId7" Type="http://schemas.openxmlformats.org/officeDocument/2006/relationships/slideLayout" Target="../slideLayouts/slideLayout142.xml"/><Relationship Id="rId8" Type="http://schemas.openxmlformats.org/officeDocument/2006/relationships/slideLayout" Target="../slideLayouts/slideLayout143.xml"/><Relationship Id="rId9" Type="http://schemas.openxmlformats.org/officeDocument/2006/relationships/slideLayout" Target="../slideLayouts/slideLayout144.xml"/><Relationship Id="rId10" Type="http://schemas.openxmlformats.org/officeDocument/2006/relationships/slideLayout" Target="../slideLayouts/slideLayout1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66" y="107222"/>
            <a:ext cx="8827129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66" y="882713"/>
            <a:ext cx="8827129" cy="366665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10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4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60" r:id="rId1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69" y="107222"/>
            <a:ext cx="8827129" cy="705332"/>
          </a:xfrm>
          <a:prstGeom prst="rect">
            <a:avLst/>
          </a:prstGeom>
        </p:spPr>
        <p:txBody>
          <a:bodyPr vert="horz" lIns="34290" tIns="34290" rIns="34290" bIns="3429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69" y="882713"/>
            <a:ext cx="8827129" cy="3666654"/>
          </a:xfrm>
          <a:prstGeom prst="rect">
            <a:avLst/>
          </a:prstGeom>
        </p:spPr>
        <p:txBody>
          <a:bodyPr vert="horz" lIns="68580" tIns="34290" rIns="68580" bIns="34290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4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  <p:sldLayoutId id="2147483852" r:id="rId15"/>
    <p:sldLayoutId id="2147483853" r:id="rId16"/>
    <p:sldLayoutId id="2147483854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70" y="107222"/>
            <a:ext cx="8827129" cy="705332"/>
          </a:xfrm>
          <a:prstGeom prst="rect">
            <a:avLst/>
          </a:prstGeom>
        </p:spPr>
        <p:txBody>
          <a:bodyPr vert="horz" lIns="34290" tIns="34290" rIns="34290" bIns="3429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70" y="882713"/>
            <a:ext cx="8827129" cy="3666654"/>
          </a:xfrm>
          <a:prstGeom prst="rect">
            <a:avLst/>
          </a:prstGeom>
        </p:spPr>
        <p:txBody>
          <a:bodyPr vert="horz" lIns="68580" tIns="34290" rIns="68580" bIns="34290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  <p:sldLayoutId id="2147483870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5" y="175120"/>
            <a:ext cx="8226855" cy="705332"/>
          </a:xfrm>
          <a:prstGeom prst="rect">
            <a:avLst/>
          </a:prstGeom>
        </p:spPr>
        <p:txBody>
          <a:bodyPr vert="horz" lIns="45717" tIns="45717" rIns="45717" bIns="45717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5" y="994206"/>
            <a:ext cx="8226855" cy="3500566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36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887" r:id="rId16"/>
    <p:sldLayoutId id="2147483888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05" indent="-34287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678891" indent="-3428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9470" indent="-257156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09" indent="-257156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776" indent="-257156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492" indent="-13715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072" indent="-13715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52" indent="-13715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660" indent="-13715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66" y="107224"/>
            <a:ext cx="8827129" cy="705332"/>
          </a:xfrm>
          <a:prstGeom prst="rect">
            <a:avLst/>
          </a:prstGeom>
        </p:spPr>
        <p:txBody>
          <a:bodyPr vert="horz" lIns="34289" tIns="34289" rIns="34289" bIns="34289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66" y="882713"/>
            <a:ext cx="8827129" cy="3666654"/>
          </a:xfrm>
          <a:prstGeom prst="rect">
            <a:avLst/>
          </a:prstGeom>
        </p:spPr>
        <p:txBody>
          <a:bodyPr vert="horz" lIns="68577" tIns="34289" rIns="68577" bIns="34289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4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  <p:sldLayoutId id="2147483903" r:id="rId14"/>
    <p:sldLayoutId id="2147483904" r:id="rId15"/>
    <p:sldLayoutId id="2147483905" r:id="rId16"/>
    <p:sldLayoutId id="2147483906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14" indent="-342884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08" indent="-342884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9491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07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24" indent="-137153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3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3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3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65" y="107222"/>
            <a:ext cx="8827129" cy="705332"/>
          </a:xfrm>
          <a:prstGeom prst="rect">
            <a:avLst/>
          </a:prstGeom>
        </p:spPr>
        <p:txBody>
          <a:bodyPr vert="horz" lIns="34290" tIns="34290" rIns="34290" bIns="3429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65" y="882713"/>
            <a:ext cx="8827129" cy="3666654"/>
          </a:xfrm>
          <a:prstGeom prst="rect">
            <a:avLst/>
          </a:prstGeom>
        </p:spPr>
        <p:txBody>
          <a:bodyPr vert="horz" lIns="68580" tIns="34290" rIns="68580" bIns="34290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7"/>
            <a:ext cx="9144000" cy="5304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4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  <p:sldLayoutId id="2147483919" r:id="rId12"/>
    <p:sldLayoutId id="2147483920" r:id="rId13"/>
    <p:sldLayoutId id="2147483921" r:id="rId14"/>
    <p:sldLayoutId id="2147483922" r:id="rId15"/>
    <p:sldLayoutId id="2147483923" r:id="rId16"/>
    <p:sldLayoutId id="2147483924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66" y="107222"/>
            <a:ext cx="8827129" cy="705332"/>
          </a:xfrm>
          <a:prstGeom prst="rect">
            <a:avLst/>
          </a:prstGeom>
        </p:spPr>
        <p:txBody>
          <a:bodyPr vert="horz" lIns="34290" tIns="34290" rIns="34290" bIns="3429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66" y="882713"/>
            <a:ext cx="8827129" cy="3666654"/>
          </a:xfrm>
          <a:prstGeom prst="rect">
            <a:avLst/>
          </a:prstGeom>
        </p:spPr>
        <p:txBody>
          <a:bodyPr vert="horz" lIns="68580" tIns="34290" rIns="68580" bIns="34290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38" r:id="rId13"/>
    <p:sldLayoutId id="2147483939" r:id="rId14"/>
    <p:sldLayoutId id="2147483940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88369" y="4788771"/>
            <a:ext cx="226982" cy="2308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9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077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3" r:id="rId2"/>
    <p:sldLayoutId id="2147483944" r:id="rId3"/>
    <p:sldLayoutId id="2147483945" r:id="rId4"/>
    <p:sldLayoutId id="2147483946" r:id="rId5"/>
    <p:sldLayoutId id="2147483947" r:id="rId6"/>
    <p:sldLayoutId id="2147483948" r:id="rId7"/>
    <p:sldLayoutId id="2147483949" r:id="rId8"/>
    <p:sldLayoutId id="2147483950" r:id="rId9"/>
    <p:sldLayoutId id="2147483951" r:id="rId10"/>
    <p:sldLayoutId id="2147483952" r:id="rId11"/>
    <p:sldLayoutId id="2147483953" r:id="rId12"/>
    <p:sldLayoutId id="2147483954" r:id="rId13"/>
    <p:sldLayoutId id="2147483955" r:id="rId14"/>
    <p:sldLayoutId id="2147483956" r:id="rId15"/>
  </p:sldLayoutIdLst>
  <p:transition xmlns:p14="http://schemas.microsoft.com/office/powerpoint/2010/main" spd="med"/>
  <p:txStyles>
    <p:titleStyle>
      <a:lvl1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71450" marR="0" indent="-17145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542925" marR="0" indent="-200025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925829" marR="0" indent="-240029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2954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383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9812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3241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6670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30099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88369" y="4788771"/>
            <a:ext cx="226982" cy="230828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9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3651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  <p:sldLayoutId id="2147483970" r:id="rId13"/>
    <p:sldLayoutId id="2147483971" r:id="rId14"/>
    <p:sldLayoutId id="2147483972" r:id="rId15"/>
  </p:sldLayoutIdLst>
  <p:transition xmlns:p14="http://schemas.microsoft.com/office/powerpoint/2010/main" spd="med"/>
  <p:txStyles>
    <p:titleStyle>
      <a:lvl1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3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171450" marR="0" indent="-17145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542925" marR="0" indent="-200025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925829" marR="0" indent="-240029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2954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16383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19812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23241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26670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3009900" marR="0" indent="-266700" algn="l" defTabSz="685800" rtl="0" latinLnBrk="0">
        <a:lnSpc>
          <a:spcPct val="90000"/>
        </a:lnSpc>
        <a:spcBef>
          <a:spcPts val="750"/>
        </a:spcBef>
        <a:spcAft>
          <a:spcPts val="0"/>
        </a:spcAft>
        <a:buClrTx/>
        <a:buSzPct val="100000"/>
        <a:buFont typeface="Arial"/>
        <a:buChar char="•"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685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10" y="175120"/>
            <a:ext cx="8226855" cy="705332"/>
          </a:xfrm>
          <a:prstGeom prst="rect">
            <a:avLst/>
          </a:prstGeom>
        </p:spPr>
        <p:txBody>
          <a:bodyPr vert="horz" lIns="60954" tIns="60954" rIns="60954" bIns="60954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10" y="994206"/>
            <a:ext cx="8226855" cy="3500566"/>
          </a:xfrm>
          <a:prstGeom prst="rect">
            <a:avLst/>
          </a:prstGeom>
        </p:spPr>
        <p:txBody>
          <a:bodyPr vert="horz" lIns="121909" tIns="60954" rIns="121909" bIns="60954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9" tIns="60954" rIns="121909" bIns="60954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66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28" indent="-45715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5" indent="-45715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599" indent="-342866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7" indent="-342866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7" indent="-342866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13" indent="-182862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8" indent="-182862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83" indent="-182862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88" indent="-182862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11" y="175120"/>
            <a:ext cx="8226855" cy="705332"/>
          </a:xfrm>
          <a:prstGeom prst="rect">
            <a:avLst/>
          </a:prstGeom>
        </p:spPr>
        <p:txBody>
          <a:bodyPr vert="horz" lIns="60953" tIns="60953" rIns="60953" bIns="60953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11" y="994206"/>
            <a:ext cx="8226855" cy="3500566"/>
          </a:xfrm>
          <a:prstGeom prst="rect">
            <a:avLst/>
          </a:prstGeom>
        </p:spPr>
        <p:txBody>
          <a:bodyPr vert="horz" lIns="121906" tIns="60953" rIns="121906" bIns="60953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121906" tIns="60953" rIns="121906" bIns="6095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121906" tIns="60953" rIns="121906" bIns="6095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121906" tIns="60953" rIns="121906" bIns="6095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36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16" indent="-457143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43" indent="-45714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571" indent="-34285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43" indent="-34285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285" indent="-34285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571" indent="-182858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00" indent="-182858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29" indent="-182858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30" indent="-182858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73" y="107224"/>
            <a:ext cx="8827129" cy="705332"/>
          </a:xfrm>
          <a:prstGeom prst="rect">
            <a:avLst/>
          </a:prstGeom>
        </p:spPr>
        <p:txBody>
          <a:bodyPr vert="horz" lIns="45718" tIns="45718" rIns="45718" bIns="45718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73" y="882713"/>
            <a:ext cx="8827129" cy="3666654"/>
          </a:xfrm>
          <a:prstGeom prst="rect">
            <a:avLst/>
          </a:prstGeom>
        </p:spPr>
        <p:txBody>
          <a:bodyPr vert="horz" lIns="91430" tIns="45718" rIns="91430" bIns="45718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4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16" indent="-457143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43" indent="-45714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571" indent="-34285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43" indent="-34285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285" indent="-34285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571" indent="-182858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00" indent="-182858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29" indent="-182858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30" indent="-182858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70" y="107224"/>
            <a:ext cx="8827129" cy="705332"/>
          </a:xfrm>
          <a:prstGeom prst="rect">
            <a:avLst/>
          </a:prstGeom>
        </p:spPr>
        <p:txBody>
          <a:bodyPr vert="horz" lIns="45718" tIns="45718" rIns="45718" bIns="45718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70" y="882713"/>
            <a:ext cx="8827129" cy="3666654"/>
          </a:xfrm>
          <a:prstGeom prst="rect">
            <a:avLst/>
          </a:prstGeom>
        </p:spPr>
        <p:txBody>
          <a:bodyPr vert="horz" lIns="91432" tIns="45718" rIns="91432" bIns="45718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2" tIns="45718" rIns="91432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4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  <p:sldLayoutId id="2147483761" r:id="rId12"/>
    <p:sldLayoutId id="2147483762" r:id="rId13"/>
    <p:sldLayoutId id="2147483763" r:id="rId14"/>
    <p:sldLayoutId id="2147483764" r:id="rId15"/>
    <p:sldLayoutId id="2147483765" r:id="rId16"/>
    <p:sldLayoutId id="2147483766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28" indent="-45715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65" indent="-45715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599" indent="-342866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77" indent="-342866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327" indent="-342866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613" indent="-182862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48" indent="-182862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83" indent="-182862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88" indent="-182862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73" y="107224"/>
            <a:ext cx="8827129" cy="705332"/>
          </a:xfrm>
          <a:prstGeom prst="rect">
            <a:avLst/>
          </a:prstGeom>
        </p:spPr>
        <p:txBody>
          <a:bodyPr vert="horz" lIns="45718" tIns="45718" rIns="45718" bIns="45718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73" y="882713"/>
            <a:ext cx="8827129" cy="3666654"/>
          </a:xfrm>
          <a:prstGeom prst="rect">
            <a:avLst/>
          </a:prstGeom>
        </p:spPr>
        <p:txBody>
          <a:bodyPr vert="horz" lIns="91430" tIns="45718" rIns="91430" bIns="45718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  <p:sldLayoutId id="2147483780" r:id="rId13"/>
    <p:sldLayoutId id="2147483781" r:id="rId14"/>
    <p:sldLayoutId id="2147483782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16" indent="-457143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100" kern="1200">
          <a:solidFill>
            <a:schemeClr val="tx1"/>
          </a:solidFill>
          <a:latin typeface="+mn-lt"/>
          <a:ea typeface="+mn-ea"/>
          <a:cs typeface="+mn-cs"/>
        </a:defRPr>
      </a:lvl1pPr>
      <a:lvl2pPr marL="905143" indent="-45714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571" indent="-342858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143" indent="-342858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285" indent="-342858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571" indent="-182858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000" indent="-182858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429" indent="-182858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430" indent="-182858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2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1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7" y="175120"/>
            <a:ext cx="8226855" cy="705332"/>
          </a:xfrm>
          <a:prstGeom prst="rect">
            <a:avLst/>
          </a:prstGeom>
        </p:spPr>
        <p:txBody>
          <a:bodyPr vert="horz" lIns="45717" tIns="45717" rIns="45717" bIns="45717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7" y="994206"/>
            <a:ext cx="8226855" cy="3500566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69D20-C288-814F-8F52-184E7501B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666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  <p:sldLayoutId id="2147483798" r:id="rId15"/>
    <p:sldLayoutId id="2147483799" r:id="rId16"/>
    <p:sldLayoutId id="2147483800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05" indent="-34287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678891" indent="-3428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9470" indent="-257156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09" indent="-257156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776" indent="-257156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492" indent="-13715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072" indent="-13715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52" indent="-13715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660" indent="-13715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9" y="175120"/>
            <a:ext cx="8226855" cy="705332"/>
          </a:xfrm>
          <a:prstGeom prst="rect">
            <a:avLst/>
          </a:prstGeom>
        </p:spPr>
        <p:txBody>
          <a:bodyPr vert="horz" lIns="45717" tIns="45717" rIns="45717" bIns="45717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9" y="994206"/>
            <a:ext cx="8226855" cy="3500566"/>
          </a:xfrm>
          <a:prstGeom prst="rect">
            <a:avLst/>
          </a:prstGeom>
        </p:spPr>
        <p:txBody>
          <a:bodyPr vert="horz" lIns="91434" tIns="45717" rIns="91434" bIns="45717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836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  <p:sldLayoutId id="2147483817" r:id="rId16"/>
    <p:sldLayoutId id="2147483818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05" indent="-34287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678891" indent="-34287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9470" indent="-257156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09" indent="-257156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776" indent="-257156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492" indent="-13715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072" indent="-13715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52" indent="-13715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660" indent="-13715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7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4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162970" y="107224"/>
            <a:ext cx="8827129" cy="705332"/>
          </a:xfrm>
          <a:prstGeom prst="rect">
            <a:avLst/>
          </a:prstGeom>
        </p:spPr>
        <p:txBody>
          <a:bodyPr vert="horz" lIns="34289" tIns="34289" rIns="34289" bIns="34289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162970" y="882713"/>
            <a:ext cx="8827129" cy="3666654"/>
          </a:xfrm>
          <a:prstGeom prst="rect">
            <a:avLst/>
          </a:prstGeom>
        </p:spPr>
        <p:txBody>
          <a:bodyPr vert="horz" lIns="68577" tIns="34289" rIns="68577" bIns="34289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18249"/>
            <a:ext cx="9144000" cy="5304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4"/>
            <a:ext cx="501424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43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  <p:sldLayoutId id="2147483831" r:id="rId12"/>
    <p:sldLayoutId id="2147483832" r:id="rId13"/>
    <p:sldLayoutId id="2147483833" r:id="rId14"/>
    <p:sldLayoutId id="2147483834" r:id="rId15"/>
    <p:sldLayoutId id="2147483835" r:id="rId16"/>
    <p:sldLayoutId id="2147483836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14" indent="-342884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08" indent="-342884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19491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07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24" indent="-137153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3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3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3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4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hyperlink" Target="http://hepsoftwarefoundation.org/gsoc/2017/proposal_ROOTspark.html" TargetMode="External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37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42.png"/><Relationship Id="rId3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64.xml"/><Relationship Id="rId2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79.xml"/><Relationship Id="rId2" Type="http://schemas.openxmlformats.org/officeDocument/2006/relationships/image" Target="../media/image4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48.t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Relationship Id="rId2" Type="http://schemas.openxmlformats.org/officeDocument/2006/relationships/hyperlink" Target="https://indico.cern.ch/event/587955/contributions/2937521/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ms-big-data.github.io/" TargetMode="External"/><Relationship Id="rId4" Type="http://schemas.openxmlformats.org/officeDocument/2006/relationships/hyperlink" Target="https://github.com/vkuznet/CMSSpark" TargetMode="External"/><Relationship Id="rId1" Type="http://schemas.openxmlformats.org/officeDocument/2006/relationships/slideLayout" Target="../slideLayouts/slideLayout176.xml"/><Relationship Id="rId2" Type="http://schemas.openxmlformats.org/officeDocument/2006/relationships/hyperlink" Target="https://indico.cern.ch/event/587955/contributions/2937899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176.xml"/><Relationship Id="rId2" Type="http://schemas.openxmlformats.org/officeDocument/2006/relationships/hyperlink" Target="https://doi.org/10.1016/j.future.2016.11.035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tiff"/><Relationship Id="rId8" Type="http://schemas.openxmlformats.org/officeDocument/2006/relationships/image" Target="../media/image24.png"/><Relationship Id="rId9" Type="http://schemas.openxmlformats.org/officeDocument/2006/relationships/image" Target="../media/image17.png"/><Relationship Id="rId10" Type="http://schemas.openxmlformats.org/officeDocument/2006/relationships/image" Target="../media/image25.png"/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3.tiff"/><Relationship Id="rId6" Type="http://schemas.openxmlformats.org/officeDocument/2006/relationships/image" Target="../media/image29.tiff"/><Relationship Id="rId7" Type="http://schemas.openxmlformats.org/officeDocument/2006/relationships/image" Target="../media/image24.png"/><Relationship Id="rId8" Type="http://schemas.openxmlformats.org/officeDocument/2006/relationships/image" Target="../media/image30.png"/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6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itle 3"/>
          <p:cNvSpPr>
            <a:spLocks noGrp="1"/>
          </p:cNvSpPr>
          <p:nvPr>
            <p:ph type="title"/>
          </p:nvPr>
        </p:nvSpPr>
        <p:spPr>
          <a:xfrm>
            <a:off x="333019" y="870588"/>
            <a:ext cx="8618899" cy="705332"/>
          </a:xfrm>
        </p:spPr>
        <p:txBody>
          <a:bodyPr>
            <a:normAutofit fontScale="90000"/>
          </a:bodyPr>
          <a:lstStyle/>
          <a:p>
            <a:r>
              <a:rPr lang="en-GB" sz="3600" dirty="0" smtClean="0">
                <a:solidFill>
                  <a:srgbClr val="0055A0"/>
                </a:solidFill>
              </a:rPr>
              <a:t>Apache Spark – Usage and deployment models for scientific computing</a:t>
            </a:r>
            <a:endParaRPr lang="en-GB" dirty="0"/>
          </a:p>
        </p:txBody>
      </p:sp>
      <p:sp>
        <p:nvSpPr>
          <p:cNvPr id="8" name="Subtitle 4"/>
          <p:cNvSpPr txBox="1">
            <a:spLocks/>
          </p:cNvSpPr>
          <p:nvPr/>
        </p:nvSpPr>
        <p:spPr bwMode="auto">
          <a:xfrm>
            <a:off x="333018" y="2004784"/>
            <a:ext cx="7301495" cy="103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US" sz="2400" u="sng" dirty="0">
                <a:solidFill>
                  <a:srgbClr val="0055A0"/>
                </a:solidFill>
                <a:latin typeface="Calibri" panose="020F0502020204030204" pitchFamily="34" charset="0"/>
              </a:rPr>
              <a:t>Prasanth </a:t>
            </a:r>
            <a:r>
              <a:rPr lang="en-US" sz="2400" u="sng" dirty="0" smtClean="0">
                <a:solidFill>
                  <a:srgbClr val="0055A0"/>
                </a:solidFill>
                <a:latin typeface="Calibri" panose="020F0502020204030204" pitchFamily="34" charset="0"/>
              </a:rPr>
              <a:t>Kothuri</a:t>
            </a:r>
            <a:r>
              <a:rPr lang="en-US" sz="24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, </a:t>
            </a:r>
            <a:r>
              <a:rPr lang="en-US" sz="2400" dirty="0">
                <a:solidFill>
                  <a:srgbClr val="0055A0"/>
                </a:solidFill>
                <a:latin typeface="Calibri" panose="020F0502020204030204" pitchFamily="34" charset="0"/>
              </a:rPr>
              <a:t>Danilo Piparo, Enric Tejedor Saavedra, Diogo Castro</a:t>
            </a:r>
          </a:p>
          <a:p>
            <a:pPr eaLnBrk="0" hangingPunct="0">
              <a:spcBef>
                <a:spcPct val="20000"/>
              </a:spcBef>
              <a:buClr>
                <a:srgbClr val="003399"/>
              </a:buClr>
              <a:defRPr/>
            </a:pPr>
            <a:r>
              <a:rPr lang="en-US" sz="24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CERN </a:t>
            </a:r>
            <a:r>
              <a:rPr lang="en-US" sz="2400" dirty="0">
                <a:solidFill>
                  <a:srgbClr val="0055A0"/>
                </a:solidFill>
                <a:latin typeface="Calibri" panose="020F0502020204030204" pitchFamily="34" charset="0"/>
              </a:rPr>
              <a:t>IT </a:t>
            </a:r>
            <a:r>
              <a:rPr lang="en-US" sz="24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and EP-SFT</a:t>
            </a:r>
            <a:endParaRPr lang="en-US" sz="2400" dirty="0">
              <a:solidFill>
                <a:srgbClr val="0055A0"/>
              </a:solidFill>
              <a:latin typeface="Calibri" panose="020F0502020204030204" pitchFamily="34" charset="0"/>
            </a:endParaRPr>
          </a:p>
        </p:txBody>
      </p:sp>
      <p:pic>
        <p:nvPicPr>
          <p:cNvPr id="8194" name="Picture 2" descr="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99" y="3760968"/>
            <a:ext cx="8666311" cy="98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78421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7763" y="202767"/>
            <a:ext cx="8785944" cy="67713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Scalable Analytics: Spark-clusters with SWAN integration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10</a:t>
            </a:fld>
            <a:endParaRPr lang="en-GB"/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xmlns="" id="{58B3315D-E5CD-0044-9928-C40D5220E9B6}"/>
              </a:ext>
            </a:extLst>
          </p:cNvPr>
          <p:cNvSpPr txBox="1">
            <a:spLocks/>
          </p:cNvSpPr>
          <p:nvPr/>
        </p:nvSpPr>
        <p:spPr>
          <a:xfrm>
            <a:off x="628650" y="1329784"/>
            <a:ext cx="7656316" cy="129528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All the Spark (Hadoop) clusters are integrated with SWAN</a:t>
            </a:r>
            <a:endParaRPr lang="en-US" sz="18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BE </a:t>
            </a:r>
            <a:r>
              <a:rPr lang="en-US" sz="1800" dirty="0" err="1" smtClean="0"/>
              <a:t>NXCals</a:t>
            </a:r>
            <a:r>
              <a:rPr lang="en-US" sz="1800" dirty="0" smtClean="0"/>
              <a:t> project will offer their users SWAN as key entry point for analysis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sz="1800" dirty="0" smtClean="0"/>
              <a:t>Growing usage and reliance on SWAN (+ Spark)</a:t>
            </a:r>
          </a:p>
          <a:p>
            <a:pPr>
              <a:buFont typeface="Wingdings" panose="05000000000000000000" pitchFamily="2" charset="2"/>
              <a:buChar char="§"/>
            </a:pPr>
            <a:endParaRPr lang="en-GB" sz="18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628650" y="2830237"/>
          <a:ext cx="7656317" cy="18193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5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8269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0607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9109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Cluster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Name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Configuration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Primary Usage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9409">
                <a:tc>
                  <a:txBody>
                    <a:bodyPr/>
                    <a:lstStyle/>
                    <a:p>
                      <a:r>
                        <a:rPr lang="en-GB" sz="1400" dirty="0" err="1" smtClean="0">
                          <a:latin typeface="Calibri" panose="020F0502020204030204" pitchFamily="34" charset="0"/>
                        </a:rPr>
                        <a:t>nxcals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200" dirty="0" smtClean="0">
                          <a:latin typeface="Calibri" panose="020F0502020204030204" pitchFamily="34" charset="0"/>
                        </a:rPr>
                        <a:t>20 nodes</a:t>
                      </a:r>
                    </a:p>
                    <a:p>
                      <a:r>
                        <a:rPr lang="en-GB" sz="1200" dirty="0" smtClean="0">
                          <a:latin typeface="Calibri" panose="020F0502020204030204" pitchFamily="34" charset="0"/>
                        </a:rPr>
                        <a:t>(Cores</a:t>
                      </a:r>
                      <a:r>
                        <a:rPr lang="en-GB" sz="1200" baseline="0" dirty="0" smtClean="0">
                          <a:latin typeface="Calibri" panose="020F0502020204030204" pitchFamily="34" charset="0"/>
                        </a:rPr>
                        <a:t> 480, Mem - 8 TB, Storage – 5 PB, 96GB in SSD)</a:t>
                      </a:r>
                      <a:endParaRPr lang="en-GB" sz="12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Accelerator logging (NXCALS)</a:t>
                      </a:r>
                      <a:r>
                        <a:rPr lang="en-GB" sz="14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project dedicated cluster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9409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Calibri" panose="020F0502020204030204" pitchFamily="34" charset="0"/>
                        </a:rPr>
                        <a:t>analytix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48 nodes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Calibri" panose="020F0502020204030204" pitchFamily="34" charset="0"/>
                        </a:rPr>
                        <a:t>(Cores – 892,Mem – 7.5TB,</a:t>
                      </a:r>
                      <a:r>
                        <a:rPr lang="en-US" sz="1200" baseline="0" dirty="0" smtClean="0">
                          <a:latin typeface="Calibri" panose="020F0502020204030204" pitchFamily="34" charset="0"/>
                        </a:rPr>
                        <a:t>Storage – 6 PB)</a:t>
                      </a:r>
                      <a:endParaRPr lang="en-GB" sz="1200" dirty="0" smtClean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General Purpose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3038186"/>
                  </a:ext>
                </a:extLst>
              </a:tr>
              <a:tr h="509409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latin typeface="Calibri" panose="020F0502020204030204" pitchFamily="34" charset="0"/>
                        </a:rPr>
                        <a:t>hadalytic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14 nodes</a:t>
                      </a:r>
                    </a:p>
                    <a:p>
                      <a:r>
                        <a:rPr lang="en-US" sz="1200" dirty="0" smtClean="0">
                          <a:latin typeface="Calibri" panose="020F0502020204030204" pitchFamily="34" charset="0"/>
                        </a:rPr>
                        <a:t>(Cores – 196,Mem – 768GB,</a:t>
                      </a:r>
                      <a:r>
                        <a:rPr lang="en-US" sz="1200" baseline="0" dirty="0" smtClean="0">
                          <a:latin typeface="Calibri" panose="020F0502020204030204" pitchFamily="34" charset="0"/>
                        </a:rPr>
                        <a:t>Storage – 2.15 PB)</a:t>
                      </a:r>
                      <a:endParaRPr lang="en-GB" sz="12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Development cluster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9299541"/>
                  </a:ext>
                </a:extLst>
              </a:tr>
            </a:tbl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4172" y="3170829"/>
            <a:ext cx="402371" cy="402371"/>
          </a:xfrm>
          <a:prstGeom prst="rect">
            <a:avLst/>
          </a:prstGeom>
        </p:spPr>
      </p:pic>
      <p:pic>
        <p:nvPicPr>
          <p:cNvPr id="15" name="Picture 2" descr="Image result for tick mar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936" y="3665196"/>
            <a:ext cx="402569" cy="40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Image result for tick mark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3936" y="4169701"/>
            <a:ext cx="402569" cy="40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spark.apache.org/images/spark-logo-trademark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1812" y="72375"/>
            <a:ext cx="631895" cy="336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BD24B45A-398B-D846-98E1-51A38E1D367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0557" y="68813"/>
            <a:ext cx="392379" cy="339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351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501" y="42620"/>
            <a:ext cx="7886700" cy="627887"/>
          </a:xfrm>
        </p:spPr>
        <p:txBody>
          <a:bodyPr>
            <a:normAutofit/>
          </a:bodyPr>
          <a:lstStyle/>
          <a:p>
            <a:r>
              <a:rPr lang="en-US" dirty="0" err="1" smtClean="0"/>
              <a:t>SWAN_Spark</a:t>
            </a:r>
            <a:r>
              <a:rPr lang="en-US" dirty="0" smtClean="0"/>
              <a:t>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4941" y="835629"/>
            <a:ext cx="3906076" cy="393163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u="sng" dirty="0" smtClean="0"/>
              <a:t>Spark Connector</a:t>
            </a:r>
            <a:r>
              <a:rPr lang="en-US" dirty="0" smtClean="0"/>
              <a:t> – handling the spark configuration complexity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User is presented with Spark Session (Spark) and Spark Context (</a:t>
            </a:r>
            <a:r>
              <a:rPr lang="en-US" dirty="0" err="1" smtClean="0"/>
              <a:t>sc</a:t>
            </a:r>
            <a:r>
              <a:rPr lang="en-US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Ability to bundle configurations specific to user communities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Ability to specify additional configuration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342900" lvl="1" indent="0">
              <a:buNone/>
            </a:pPr>
            <a:endParaRPr lang="en-US" dirty="0" smtClean="0"/>
          </a:p>
          <a:p>
            <a:pPr marL="342900" lvl="1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11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1017" y="487946"/>
            <a:ext cx="5002983" cy="465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518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676" y="128315"/>
            <a:ext cx="7886700" cy="642366"/>
          </a:xfrm>
        </p:spPr>
        <p:txBody>
          <a:bodyPr/>
          <a:lstStyle/>
          <a:p>
            <a:r>
              <a:rPr lang="en-US" dirty="0" err="1"/>
              <a:t>SWAN_Spark</a:t>
            </a:r>
            <a:r>
              <a:rPr lang="en-US" dirty="0"/>
              <a:t>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839" y="908892"/>
            <a:ext cx="8507896" cy="391914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u="sng" dirty="0" smtClean="0"/>
              <a:t>Spark Monitor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err="1"/>
              <a:t>jupyter</a:t>
            </a:r>
            <a:r>
              <a:rPr lang="en-US" dirty="0"/>
              <a:t> notebook extension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For live monitoring of spark jobs spawned from the notebook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Access to Spark WEB UI from the notebook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Several other features to debug and troubleshoot Spark </a:t>
            </a:r>
            <a:r>
              <a:rPr lang="en-US" dirty="0" smtClean="0"/>
              <a:t>application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Developed in the context of HSF Google Summer of Code program [1]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3429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12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698" y="2851077"/>
            <a:ext cx="7186613" cy="6357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964" y="2412260"/>
            <a:ext cx="4366368" cy="2113739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xmlns="" id="{58B3315D-E5CD-0044-9928-C40D5220E9B6}"/>
              </a:ext>
            </a:extLst>
          </p:cNvPr>
          <p:cNvSpPr txBox="1">
            <a:spLocks/>
          </p:cNvSpPr>
          <p:nvPr/>
        </p:nvSpPr>
        <p:spPr>
          <a:xfrm>
            <a:off x="628651" y="4636604"/>
            <a:ext cx="6514052" cy="267580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200" dirty="0" smtClean="0"/>
              <a:t>[1] </a:t>
            </a:r>
            <a:r>
              <a:rPr lang="en-GB" sz="1200" dirty="0" smtClean="0">
                <a:hlinkClick r:id="rId4"/>
              </a:rPr>
              <a:t>http://hepsoftwarefoundation.org/gsoc/2017/proposal_ROOTspark.html</a:t>
            </a:r>
            <a:r>
              <a:rPr lang="en-GB" sz="1200" dirty="0" smtClean="0"/>
              <a:t> </a:t>
            </a:r>
          </a:p>
        </p:txBody>
      </p:sp>
      <p:pic>
        <p:nvPicPr>
          <p:cNvPr id="1026" name="6D2FA620-2602-4E40-AD57-2668B38E927E" descr="86933D67-0A90-47CD-88FF-8A9F1EFDDD1A@cer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0763" y="2412260"/>
            <a:ext cx="418230" cy="418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2291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676" y="113406"/>
            <a:ext cx="7886700" cy="642366"/>
          </a:xfrm>
        </p:spPr>
        <p:txBody>
          <a:bodyPr/>
          <a:lstStyle/>
          <a:p>
            <a:r>
              <a:rPr lang="en-US" dirty="0" err="1"/>
              <a:t>SWAN_Spark</a:t>
            </a:r>
            <a:r>
              <a:rPr lang="en-US" dirty="0"/>
              <a:t> features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675" y="862492"/>
            <a:ext cx="8258915" cy="391914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u="sng" dirty="0" smtClean="0"/>
              <a:t>HDFS Browser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err="1"/>
              <a:t>jupyter</a:t>
            </a:r>
            <a:r>
              <a:rPr lang="en-US" dirty="0"/>
              <a:t> notebook extension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browsing the Hadoop Distributed File System from notebook</a:t>
            </a:r>
            <a:endParaRPr lang="en-US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useful for selection of the datasets for analysis</a:t>
            </a:r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marL="342900" lvl="1" indent="0">
              <a:buNone/>
            </a:pPr>
            <a:endParaRPr lang="en-US" dirty="0" smtClean="0"/>
          </a:p>
          <a:p>
            <a:pPr marL="342900" lvl="1" indent="0">
              <a:buNone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13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612" y="2135506"/>
            <a:ext cx="4820477" cy="277586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316353" y="2454966"/>
            <a:ext cx="15405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>
          <a:xfrm>
            <a:off x="5830071" y="3392434"/>
            <a:ext cx="3144456" cy="953014"/>
          </a:xfrm>
          <a:prstGeom prst="rect">
            <a:avLst/>
          </a:prstGeom>
        </p:spPr>
        <p:txBody>
          <a:bodyPr vert="horz">
            <a:noAutofit/>
          </a:bodyPr>
          <a:lstStyle>
            <a:lvl1pPr marL="658336" indent="-60957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48" indent="-60957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872" indent="-45717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6996" indent="-457178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546" indent="-457178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598" indent="-243829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192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786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05" indent="-243829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6" indent="0">
              <a:buClr>
                <a:schemeClr val="tx2"/>
              </a:buClr>
              <a:buNone/>
            </a:pPr>
            <a:r>
              <a:rPr lang="en-US" sz="1800" dirty="0" smtClean="0">
                <a:latin typeface="Calibri" panose="020F0502020204030204" pitchFamily="34" charset="0"/>
                <a:cs typeface="Calibri" panose="020F0502020204030204" pitchFamily="34" charset="0"/>
              </a:rPr>
              <a:t>All the required tools, software and data available in the single window! 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4090539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31">
            <a:extLst>
              <a:ext uri="{FF2B5EF4-FFF2-40B4-BE49-F238E27FC236}">
                <a16:creationId xmlns:a16="http://schemas.microsoft.com/office/drawing/2014/main" xmlns="" id="{94AEAB59-7B3A-D446-B15D-087571F19BE9}"/>
              </a:ext>
            </a:extLst>
          </p:cNvPr>
          <p:cNvSpPr/>
          <p:nvPr/>
        </p:nvSpPr>
        <p:spPr>
          <a:xfrm>
            <a:off x="6557622" y="458554"/>
            <a:ext cx="1219350" cy="291254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 defTabSz="685800">
              <a:defRPr/>
            </a:pPr>
            <a:r>
              <a:rPr lang="pt-PT" sz="135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Text</a:t>
            </a:r>
            <a:endParaRPr lang="en-GB" sz="105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905" y="118872"/>
            <a:ext cx="6084225" cy="4926842"/>
          </a:xfrm>
          <a:prstGeom prst="rect">
            <a:avLst/>
          </a:prstGeom>
        </p:spPr>
      </p:pic>
      <p:sp>
        <p:nvSpPr>
          <p:cNvPr id="8" name="Rounded Rectangle 31">
            <a:extLst>
              <a:ext uri="{FF2B5EF4-FFF2-40B4-BE49-F238E27FC236}">
                <a16:creationId xmlns:a16="http://schemas.microsoft.com/office/drawing/2014/main" xmlns="" id="{94AEAB59-7B3A-D446-B15D-087571F19BE9}"/>
              </a:ext>
            </a:extLst>
          </p:cNvPr>
          <p:cNvSpPr/>
          <p:nvPr/>
        </p:nvSpPr>
        <p:spPr>
          <a:xfrm>
            <a:off x="6557622" y="1034032"/>
            <a:ext cx="1219350" cy="291254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 defTabSz="685800">
              <a:defRPr/>
            </a:pPr>
            <a:r>
              <a:rPr lang="pt-PT" sz="13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Code</a:t>
            </a:r>
            <a:endParaRPr lang="en-GB" sz="105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sp>
        <p:nvSpPr>
          <p:cNvPr id="9" name="Rounded Rectangle 31">
            <a:extLst>
              <a:ext uri="{FF2B5EF4-FFF2-40B4-BE49-F238E27FC236}">
                <a16:creationId xmlns:a16="http://schemas.microsoft.com/office/drawing/2014/main" xmlns="" id="{94AEAB59-7B3A-D446-B15D-087571F19BE9}"/>
              </a:ext>
            </a:extLst>
          </p:cNvPr>
          <p:cNvSpPr/>
          <p:nvPr/>
        </p:nvSpPr>
        <p:spPr>
          <a:xfrm>
            <a:off x="6557622" y="1625091"/>
            <a:ext cx="1219350" cy="291254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 defTabSz="685800">
              <a:defRPr/>
            </a:pPr>
            <a:r>
              <a:rPr lang="pt-PT" sz="13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Monitoring</a:t>
            </a:r>
            <a:endParaRPr lang="en-GB" sz="105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sp>
        <p:nvSpPr>
          <p:cNvPr id="10" name="Rounded Rectangle 31">
            <a:extLst>
              <a:ext uri="{FF2B5EF4-FFF2-40B4-BE49-F238E27FC236}">
                <a16:creationId xmlns:a16="http://schemas.microsoft.com/office/drawing/2014/main" xmlns="" id="{94AEAB59-7B3A-D446-B15D-087571F19BE9}"/>
              </a:ext>
            </a:extLst>
          </p:cNvPr>
          <p:cNvSpPr/>
          <p:nvPr/>
        </p:nvSpPr>
        <p:spPr>
          <a:xfrm>
            <a:off x="6557622" y="3695530"/>
            <a:ext cx="1219350" cy="291254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algn="ctr" defTabSz="685800">
              <a:defRPr/>
            </a:pPr>
            <a:r>
              <a:rPr lang="pt-PT" sz="135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Visualizations</a:t>
            </a:r>
            <a:endParaRPr lang="en-GB" sz="105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246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23" y="86559"/>
            <a:ext cx="8486776" cy="615598"/>
          </a:xfrm>
        </p:spPr>
        <p:txBody>
          <a:bodyPr>
            <a:noAutofit/>
          </a:bodyPr>
          <a:lstStyle/>
          <a:p>
            <a:r>
              <a:rPr lang="en-US" sz="3200" dirty="0" err="1" smtClean="0"/>
              <a:t>XRootD</a:t>
            </a:r>
            <a:r>
              <a:rPr lang="en-US" sz="3200" dirty="0" smtClean="0"/>
              <a:t> connector for Hadoop and Spark</a:t>
            </a:r>
            <a:endParaRPr lang="en-US" sz="3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EA133E-89B7-4144-8C3E-4A9FE5C03513}" type="slidenum">
              <a:rPr lang="en-US" smtClean="0">
                <a:solidFill>
                  <a:schemeClr val="bg1">
                    <a:lumMod val="50000"/>
                  </a:schemeClr>
                </a:solidFill>
              </a:rPr>
              <a:t>15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Marcador de contenido 2"/>
          <p:cNvSpPr>
            <a:spLocks noGrp="1"/>
          </p:cNvSpPr>
          <p:nvPr>
            <p:ph idx="1"/>
          </p:nvPr>
        </p:nvSpPr>
        <p:spPr>
          <a:xfrm>
            <a:off x="261891" y="752920"/>
            <a:ext cx="8486776" cy="1741718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SzPct val="100000"/>
              <a:buFont typeface="Wingdings" panose="05000000000000000000" pitchFamily="2" charset="2"/>
              <a:buChar char="Ø"/>
            </a:pPr>
            <a:r>
              <a:rPr lang="en-GB" sz="2800" dirty="0">
                <a:latin typeface="Calibri" panose="020F0502020204030204" pitchFamily="34" charset="0"/>
              </a:rPr>
              <a:t>A library that binds Hadoop-based file system API with </a:t>
            </a:r>
            <a:r>
              <a:rPr lang="en-GB" sz="2800" dirty="0" err="1">
                <a:latin typeface="Calibri" panose="020F0502020204030204" pitchFamily="34" charset="0"/>
              </a:rPr>
              <a:t>XRootD</a:t>
            </a:r>
            <a:r>
              <a:rPr lang="en-GB" sz="2800" dirty="0">
                <a:latin typeface="Calibri" panose="020F0502020204030204" pitchFamily="34" charset="0"/>
              </a:rPr>
              <a:t> native client</a:t>
            </a:r>
          </a:p>
          <a:p>
            <a:pPr marL="891526" lvl="1">
              <a:buSzPct val="100000"/>
              <a:buFont typeface="Wingdings" panose="05000000000000000000" pitchFamily="2" charset="2"/>
              <a:buChar char="§"/>
            </a:pPr>
            <a:r>
              <a:rPr lang="en-GB" sz="2267" dirty="0">
                <a:latin typeface="Calibri" panose="020F0502020204030204" pitchFamily="34" charset="0"/>
              </a:rPr>
              <a:t>Developed by CERN </a:t>
            </a:r>
            <a:r>
              <a:rPr lang="en-GB" sz="2267" dirty="0" smtClean="0">
                <a:latin typeface="Calibri" panose="020F0502020204030204" pitchFamily="34" charset="0"/>
              </a:rPr>
              <a:t>IT department</a:t>
            </a:r>
            <a:endParaRPr lang="en-US" sz="2800" dirty="0">
              <a:latin typeface="Calibri" panose="020F0502020204030204" pitchFamily="34" charset="0"/>
            </a:endParaRPr>
          </a:p>
          <a:p>
            <a:pPr marL="457200" indent="-457200">
              <a:buSzPct val="100000"/>
              <a:buFont typeface="Wingdings" panose="05000000000000000000" pitchFamily="2" charset="2"/>
              <a:buChar char="Ø"/>
            </a:pPr>
            <a:r>
              <a:rPr lang="en-US" sz="2800" dirty="0">
                <a:latin typeface="Calibri" panose="020F0502020204030204" pitchFamily="34" charset="0"/>
              </a:rPr>
              <a:t>Allows most of components from Hadoop stack (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Spark</a:t>
            </a:r>
            <a:r>
              <a:rPr lang="en-US" sz="2800" dirty="0">
                <a:latin typeface="Calibri" panose="020F0502020204030204" pitchFamily="34" charset="0"/>
              </a:rPr>
              <a:t>, </a:t>
            </a:r>
            <a:r>
              <a:rPr lang="en-US" sz="2800" dirty="0" err="1">
                <a:latin typeface="Calibri" panose="020F0502020204030204" pitchFamily="34" charset="0"/>
              </a:rPr>
              <a:t>MapReduce</a:t>
            </a:r>
            <a:r>
              <a:rPr lang="en-US" sz="2800" dirty="0">
                <a:latin typeface="Calibri" panose="020F0502020204030204" pitchFamily="34" charset="0"/>
              </a:rPr>
              <a:t>, Hive </a:t>
            </a:r>
            <a:r>
              <a:rPr lang="en-US" sz="2800" dirty="0" err="1">
                <a:latin typeface="Calibri" panose="020F0502020204030204" pitchFamily="34" charset="0"/>
              </a:rPr>
              <a:t>etc</a:t>
            </a:r>
            <a:r>
              <a:rPr lang="en-US" sz="2800" dirty="0">
                <a:latin typeface="Calibri" panose="020F0502020204030204" pitchFamily="34" charset="0"/>
              </a:rPr>
              <a:t>) to 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read from/write to EOS and CASTOR </a:t>
            </a:r>
            <a:r>
              <a:rPr lang="en-US" sz="2800" dirty="0">
                <a:latin typeface="Calibri" panose="020F0502020204030204" pitchFamily="34" charset="0"/>
              </a:rPr>
              <a:t>directly</a:t>
            </a:r>
          </a:p>
          <a:p>
            <a:pPr marL="800100" lvl="1"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</a:rPr>
              <a:t>Works with Grid certificates and Kerberos for authentication</a:t>
            </a:r>
          </a:p>
          <a:p>
            <a:pPr marL="800100" lvl="1">
              <a:buSzPct val="100000"/>
              <a:buFont typeface="Wingdings" panose="05000000000000000000" pitchFamily="2" charset="2"/>
              <a:buChar char="§"/>
            </a:pPr>
            <a:r>
              <a:rPr lang="en-US" sz="2400" dirty="0">
                <a:latin typeface="Calibri" panose="020F0502020204030204" pitchFamily="34" charset="0"/>
              </a:rPr>
              <a:t>Used for: HDFS backups, performing analytics on data stored on EOS </a:t>
            </a:r>
            <a:r>
              <a:rPr lang="en-US" sz="2400" dirty="0" smtClean="0">
                <a:latin typeface="Calibri" panose="020F0502020204030204" pitchFamily="34" charset="0"/>
              </a:rPr>
              <a:t>/ </a:t>
            </a:r>
            <a:r>
              <a:rPr lang="en-US" sz="2400" dirty="0" err="1" smtClean="0">
                <a:latin typeface="Calibri" panose="020F0502020204030204" pitchFamily="34" charset="0"/>
              </a:rPr>
              <a:t>CERNBox</a:t>
            </a:r>
            <a:endParaRPr lang="en-GB" sz="2800" dirty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>
              <a:latin typeface="Calibri" panose="020F0502020204030204" pitchFamily="34" charset="0"/>
            </a:endParaRPr>
          </a:p>
          <a:p>
            <a:pPr marL="36576" indent="0">
              <a:buNone/>
            </a:pPr>
            <a:endParaRPr lang="en-US" sz="2400" dirty="0" smtClean="0">
              <a:latin typeface="Calibri" panose="020F0502020204030204" pitchFamily="34" charset="0"/>
            </a:endParaRPr>
          </a:p>
        </p:txBody>
      </p:sp>
      <p:grpSp>
        <p:nvGrpSpPr>
          <p:cNvPr id="44" name="Group 214" descr="Group 36"/>
          <p:cNvGrpSpPr/>
          <p:nvPr/>
        </p:nvGrpSpPr>
        <p:grpSpPr>
          <a:xfrm>
            <a:off x="1436375" y="2498135"/>
            <a:ext cx="6211353" cy="2482851"/>
            <a:chOff x="0" y="0"/>
            <a:chExt cx="6211351" cy="2482850"/>
          </a:xfrm>
        </p:grpSpPr>
        <p:grpSp>
          <p:nvGrpSpPr>
            <p:cNvPr id="45" name="Group 212" descr="Group 6"/>
            <p:cNvGrpSpPr/>
            <p:nvPr/>
          </p:nvGrpSpPr>
          <p:grpSpPr>
            <a:xfrm>
              <a:off x="-1" y="0"/>
              <a:ext cx="6211353" cy="2482850"/>
              <a:chOff x="0" y="0"/>
              <a:chExt cx="6211351" cy="2482850"/>
            </a:xfrm>
          </p:grpSpPr>
          <p:sp>
            <p:nvSpPr>
              <p:cNvPr id="47" name="Shape 179" descr="Straight Connector 7"/>
              <p:cNvSpPr/>
              <p:nvPr/>
            </p:nvSpPr>
            <p:spPr>
              <a:xfrm flipV="1">
                <a:off x="3126345" y="0"/>
                <a:ext cx="6294" cy="2482850"/>
              </a:xfrm>
              <a:prstGeom prst="line">
                <a:avLst/>
              </a:prstGeom>
              <a:noFill/>
              <a:ln w="12700" cap="flat">
                <a:solidFill>
                  <a:srgbClr val="4D4D4D"/>
                </a:solidFill>
                <a:prstDash val="sysDash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grpSp>
            <p:nvGrpSpPr>
              <p:cNvPr id="48" name="Group 205" descr="Group 8"/>
              <p:cNvGrpSpPr/>
              <p:nvPr/>
            </p:nvGrpSpPr>
            <p:grpSpPr>
              <a:xfrm>
                <a:off x="0" y="615466"/>
                <a:ext cx="6211352" cy="1426766"/>
                <a:chOff x="0" y="0"/>
                <a:chExt cx="6211351" cy="1426764"/>
              </a:xfrm>
            </p:grpSpPr>
            <p:grpSp>
              <p:nvGrpSpPr>
                <p:cNvPr id="55" name="Group 182" descr="Flowchart: Alternate Process 16"/>
                <p:cNvGrpSpPr/>
                <p:nvPr/>
              </p:nvGrpSpPr>
              <p:grpSpPr>
                <a:xfrm>
                  <a:off x="6293" y="0"/>
                  <a:ext cx="1083301" cy="1426764"/>
                  <a:chOff x="0" y="0"/>
                  <a:chExt cx="1083299" cy="1426763"/>
                </a:xfrm>
              </p:grpSpPr>
              <p:sp>
                <p:nvSpPr>
                  <p:cNvPr id="78" name="Shape 180"/>
                  <p:cNvSpPr/>
                  <p:nvPr/>
                </p:nvSpPr>
                <p:spPr>
                  <a:xfrm>
                    <a:off x="0" y="0"/>
                    <a:ext cx="1083300" cy="142676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733"/>
                        </a:moveTo>
                        <a:cubicBezTo>
                          <a:pt x="0" y="1224"/>
                          <a:pt x="1612" y="0"/>
                          <a:pt x="3600" y="0"/>
                        </a:cubicBezTo>
                        <a:lnTo>
                          <a:pt x="18000" y="0"/>
                        </a:lnTo>
                        <a:cubicBezTo>
                          <a:pt x="19988" y="0"/>
                          <a:pt x="21600" y="1224"/>
                          <a:pt x="21600" y="2733"/>
                        </a:cubicBezTo>
                        <a:lnTo>
                          <a:pt x="21600" y="18867"/>
                        </a:lnTo>
                        <a:cubicBezTo>
                          <a:pt x="21600" y="20376"/>
                          <a:pt x="19988" y="21600"/>
                          <a:pt x="18000" y="21600"/>
                        </a:cubicBezTo>
                        <a:lnTo>
                          <a:pt x="3600" y="21600"/>
                        </a:lnTo>
                        <a:cubicBezTo>
                          <a:pt x="1612" y="21600"/>
                          <a:pt x="0" y="20376"/>
                          <a:pt x="0" y="188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474747"/>
                      </a:gs>
                      <a:gs pos="50000">
                        <a:srgbClr val="000000"/>
                      </a:gs>
                      <a:gs pos="100000">
                        <a:srgbClr val="000000"/>
                      </a:gs>
                    </a:gsLst>
                    <a:lin ang="5400000" scaled="0"/>
                  </a:gradFill>
                  <a:ln w="635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9" name="Shape 181"/>
                  <p:cNvSpPr/>
                  <p:nvPr/>
                </p:nvSpPr>
                <p:spPr>
                  <a:xfrm>
                    <a:off x="90275" y="267611"/>
                    <a:ext cx="902750" cy="8915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EOS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Storage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System</a:t>
                    </a:r>
                  </a:p>
                </p:txBody>
              </p:sp>
            </p:grpSp>
            <p:grpSp>
              <p:nvGrpSpPr>
                <p:cNvPr id="56" name="Group 185" descr="Flowchart: Alternate Process 17"/>
                <p:cNvGrpSpPr/>
                <p:nvPr/>
              </p:nvGrpSpPr>
              <p:grpSpPr>
                <a:xfrm>
                  <a:off x="1004629" y="622460"/>
                  <a:ext cx="1083302" cy="804305"/>
                  <a:chOff x="0" y="0"/>
                  <a:chExt cx="1083300" cy="804304"/>
                </a:xfrm>
              </p:grpSpPr>
              <p:sp>
                <p:nvSpPr>
                  <p:cNvPr id="76" name="Shape 183"/>
                  <p:cNvSpPr/>
                  <p:nvPr/>
                </p:nvSpPr>
                <p:spPr>
                  <a:xfrm>
                    <a:off x="0" y="-1"/>
                    <a:ext cx="1083301" cy="8043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3600"/>
                        </a:moveTo>
                        <a:cubicBezTo>
                          <a:pt x="0" y="1612"/>
                          <a:pt x="1197" y="0"/>
                          <a:pt x="2673" y="0"/>
                        </a:cubicBezTo>
                        <a:lnTo>
                          <a:pt x="18927" y="0"/>
                        </a:lnTo>
                        <a:cubicBezTo>
                          <a:pt x="20403" y="0"/>
                          <a:pt x="21600" y="1612"/>
                          <a:pt x="21600" y="3600"/>
                        </a:cubicBezTo>
                        <a:lnTo>
                          <a:pt x="21600" y="18000"/>
                        </a:lnTo>
                        <a:cubicBezTo>
                          <a:pt x="21600" y="19988"/>
                          <a:pt x="20403" y="21600"/>
                          <a:pt x="18927" y="21600"/>
                        </a:cubicBezTo>
                        <a:lnTo>
                          <a:pt x="2673" y="21600"/>
                        </a:lnTo>
                        <a:cubicBezTo>
                          <a:pt x="1197" y="21600"/>
                          <a:pt x="0" y="19988"/>
                          <a:pt x="0" y="1800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18C54"/>
                      </a:gs>
                      <a:gs pos="50000">
                        <a:srgbClr val="F67B28"/>
                      </a:gs>
                      <a:gs pos="100000">
                        <a:srgbClr val="E46B19"/>
                      </a:gs>
                    </a:gsLst>
                    <a:lin ang="5400000" scaled="0"/>
                  </a:gradFill>
                  <a:ln w="6350" cap="flat">
                    <a:solidFill>
                      <a:srgbClr val="B2B2B2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7" name="Shape 184"/>
                  <p:cNvSpPr/>
                  <p:nvPr/>
                </p:nvSpPr>
                <p:spPr>
                  <a:xfrm>
                    <a:off x="67025" y="89731"/>
                    <a:ext cx="949250" cy="6248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Xrootd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Client</a:t>
                    </a:r>
                  </a:p>
                </p:txBody>
              </p:sp>
            </p:grpSp>
            <p:grpSp>
              <p:nvGrpSpPr>
                <p:cNvPr id="57" name="Group 188" descr="Diamond 18"/>
                <p:cNvGrpSpPr/>
                <p:nvPr/>
              </p:nvGrpSpPr>
              <p:grpSpPr>
                <a:xfrm>
                  <a:off x="2636441" y="622460"/>
                  <a:ext cx="992396" cy="804304"/>
                  <a:chOff x="0" y="0"/>
                  <a:chExt cx="992394" cy="804303"/>
                </a:xfrm>
              </p:grpSpPr>
              <p:sp>
                <p:nvSpPr>
                  <p:cNvPr id="74" name="Shape 186"/>
                  <p:cNvSpPr/>
                  <p:nvPr/>
                </p:nvSpPr>
                <p:spPr>
                  <a:xfrm>
                    <a:off x="0" y="0"/>
                    <a:ext cx="992395" cy="804304"/>
                  </a:xfrm>
                  <a:prstGeom prst="diamond">
                    <a:avLst/>
                  </a:prstGeom>
                  <a:gradFill flip="none" rotWithShape="1">
                    <a:gsLst>
                      <a:gs pos="0">
                        <a:srgbClr val="474747"/>
                      </a:gs>
                      <a:gs pos="50000">
                        <a:srgbClr val="000000"/>
                      </a:gs>
                      <a:gs pos="100000">
                        <a:srgbClr val="000000"/>
                      </a:gs>
                    </a:gsLst>
                    <a:lin ang="5400000" scaled="0"/>
                  </a:gradFill>
                  <a:ln w="635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5" name="Shape 187"/>
                  <p:cNvSpPr/>
                  <p:nvPr/>
                </p:nvSpPr>
                <p:spPr>
                  <a:xfrm>
                    <a:off x="248099" y="223081"/>
                    <a:ext cx="496197" cy="3581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>
                    <a:lvl1pPr algn="ctr">
                      <a:defRPr>
                        <a:solidFill>
                          <a:srgbClr val="FFFFFF"/>
                        </a:solidFill>
                      </a:defRPr>
                    </a:lvl1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JNI</a:t>
                    </a:r>
                  </a:p>
                </p:txBody>
              </p:sp>
            </p:grpSp>
            <p:grpSp>
              <p:nvGrpSpPr>
                <p:cNvPr id="58" name="Group 191" descr="Flowchart: Alternate Process 20"/>
                <p:cNvGrpSpPr/>
                <p:nvPr/>
              </p:nvGrpSpPr>
              <p:grpSpPr>
                <a:xfrm>
                  <a:off x="5128052" y="0"/>
                  <a:ext cx="1083300" cy="1426764"/>
                  <a:chOff x="0" y="0"/>
                  <a:chExt cx="1083298" cy="1426763"/>
                </a:xfrm>
              </p:grpSpPr>
              <p:sp>
                <p:nvSpPr>
                  <p:cNvPr id="72" name="Shape 189"/>
                  <p:cNvSpPr/>
                  <p:nvPr/>
                </p:nvSpPr>
                <p:spPr>
                  <a:xfrm>
                    <a:off x="0" y="0"/>
                    <a:ext cx="1083299" cy="142676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733"/>
                        </a:moveTo>
                        <a:cubicBezTo>
                          <a:pt x="0" y="1224"/>
                          <a:pt x="1612" y="0"/>
                          <a:pt x="3600" y="0"/>
                        </a:cubicBezTo>
                        <a:lnTo>
                          <a:pt x="18000" y="0"/>
                        </a:lnTo>
                        <a:cubicBezTo>
                          <a:pt x="19988" y="0"/>
                          <a:pt x="21600" y="1224"/>
                          <a:pt x="21600" y="2733"/>
                        </a:cubicBezTo>
                        <a:lnTo>
                          <a:pt x="21600" y="18867"/>
                        </a:lnTo>
                        <a:cubicBezTo>
                          <a:pt x="21600" y="20376"/>
                          <a:pt x="19988" y="21600"/>
                          <a:pt x="18000" y="21600"/>
                        </a:cubicBezTo>
                        <a:lnTo>
                          <a:pt x="3600" y="21600"/>
                        </a:lnTo>
                        <a:cubicBezTo>
                          <a:pt x="1612" y="21600"/>
                          <a:pt x="0" y="20376"/>
                          <a:pt x="0" y="188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B6B6"/>
                      </a:gs>
                      <a:gs pos="1000">
                        <a:srgbClr val="FF7575"/>
                      </a:gs>
                      <a:gs pos="8000">
                        <a:srgbClr val="FF6464"/>
                      </a:gs>
                      <a:gs pos="73000">
                        <a:srgbClr val="C00000"/>
                      </a:gs>
                    </a:gsLst>
                    <a:path path="circle">
                      <a:fillToRect l="37721" t="-19636" r="62278" b="119636"/>
                    </a:path>
                  </a:gradFill>
                  <a:ln w="635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600">
                        <a:solidFill>
                          <a:srgbClr val="FFFFFF"/>
                        </a:solidFill>
                      </a:defRPr>
                    </a:pPr>
                    <a:endParaRPr kumimoji="0" sz="1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3" name="Shape 190"/>
                  <p:cNvSpPr/>
                  <p:nvPr/>
                </p:nvSpPr>
                <p:spPr>
                  <a:xfrm>
                    <a:off x="90275" y="26311"/>
                    <a:ext cx="902749" cy="13741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Hadoop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HDFS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Spark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600">
                        <a:solidFill>
                          <a:srgbClr val="FFFFFF"/>
                        </a:solidFill>
                      </a:defRPr>
                    </a:pPr>
                    <a:r>
                      <a:rPr kumimoji="0" sz="16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(analytix)</a:t>
                    </a:r>
                  </a:p>
                </p:txBody>
              </p:sp>
            </p:grpSp>
            <p:grpSp>
              <p:nvGrpSpPr>
                <p:cNvPr id="59" name="Group 194" descr="Flowchart: Alternate Process 21"/>
                <p:cNvGrpSpPr/>
                <p:nvPr/>
              </p:nvGrpSpPr>
              <p:grpSpPr>
                <a:xfrm>
                  <a:off x="4104471" y="622460"/>
                  <a:ext cx="1083301" cy="804305"/>
                  <a:chOff x="0" y="0"/>
                  <a:chExt cx="1083300" cy="804304"/>
                </a:xfrm>
              </p:grpSpPr>
              <p:sp>
                <p:nvSpPr>
                  <p:cNvPr id="70" name="Shape 192"/>
                  <p:cNvSpPr/>
                  <p:nvPr/>
                </p:nvSpPr>
                <p:spPr>
                  <a:xfrm>
                    <a:off x="-1" y="-1"/>
                    <a:ext cx="1083302" cy="8043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3600"/>
                        </a:moveTo>
                        <a:cubicBezTo>
                          <a:pt x="0" y="1612"/>
                          <a:pt x="1197" y="0"/>
                          <a:pt x="2673" y="0"/>
                        </a:cubicBezTo>
                        <a:lnTo>
                          <a:pt x="18927" y="0"/>
                        </a:lnTo>
                        <a:cubicBezTo>
                          <a:pt x="20403" y="0"/>
                          <a:pt x="21600" y="1612"/>
                          <a:pt x="21600" y="3600"/>
                        </a:cubicBezTo>
                        <a:lnTo>
                          <a:pt x="21600" y="18000"/>
                        </a:lnTo>
                        <a:cubicBezTo>
                          <a:pt x="21600" y="19988"/>
                          <a:pt x="20403" y="21600"/>
                          <a:pt x="18927" y="21600"/>
                        </a:cubicBezTo>
                        <a:lnTo>
                          <a:pt x="2673" y="21600"/>
                        </a:lnTo>
                        <a:cubicBezTo>
                          <a:pt x="1197" y="21600"/>
                          <a:pt x="0" y="19988"/>
                          <a:pt x="0" y="1800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8CBAD"/>
                      </a:gs>
                      <a:gs pos="46000">
                        <a:srgbClr val="EE843B"/>
                      </a:gs>
                      <a:gs pos="100000">
                        <a:srgbClr val="9E480E"/>
                      </a:gs>
                    </a:gsLst>
                    <a:path path="circle">
                      <a:fillToRect l="-19636" t="62278" r="119636" b="37721"/>
                    </a:path>
                  </a:gradFill>
                  <a:ln w="6350" cap="flat">
                    <a:solidFill>
                      <a:srgbClr val="4D4D4D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400">
                        <a:solidFill>
                          <a:srgbClr val="FFFFFF"/>
                        </a:solidFill>
                      </a:defRPr>
                    </a:pPr>
                    <a:endParaRPr kumimoji="0" sz="1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71" name="Shape 193"/>
                  <p:cNvSpPr/>
                  <p:nvPr/>
                </p:nvSpPr>
                <p:spPr>
                  <a:xfrm>
                    <a:off x="67024" y="51631"/>
                    <a:ext cx="949251" cy="7010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400">
                        <a:solidFill>
                          <a:srgbClr val="FFFFFF"/>
                        </a:solidFill>
                      </a:defRPr>
                    </a:pPr>
                    <a:r>
                      <a:rPr kumimoji="0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Hadoop-XrootD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 sz="1400">
                        <a:solidFill>
                          <a:srgbClr val="FFFFFF"/>
                        </a:solidFill>
                      </a:defRPr>
                    </a:pPr>
                    <a:r>
                      <a:rPr kumimoji="0" sz="14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Connector</a:t>
                    </a:r>
                  </a:p>
                </p:txBody>
              </p:sp>
            </p:grpSp>
            <p:grpSp>
              <p:nvGrpSpPr>
                <p:cNvPr id="60" name="Group 197" descr="Flowchart: Alternate Process 23"/>
                <p:cNvGrpSpPr/>
                <p:nvPr/>
              </p:nvGrpSpPr>
              <p:grpSpPr>
                <a:xfrm>
                  <a:off x="0" y="0"/>
                  <a:ext cx="1083301" cy="1426764"/>
                  <a:chOff x="0" y="0"/>
                  <a:chExt cx="1083299" cy="1426763"/>
                </a:xfrm>
              </p:grpSpPr>
              <p:sp>
                <p:nvSpPr>
                  <p:cNvPr id="68" name="Shape 195"/>
                  <p:cNvSpPr/>
                  <p:nvPr/>
                </p:nvSpPr>
                <p:spPr>
                  <a:xfrm>
                    <a:off x="0" y="0"/>
                    <a:ext cx="1083300" cy="142676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733"/>
                        </a:moveTo>
                        <a:cubicBezTo>
                          <a:pt x="0" y="1224"/>
                          <a:pt x="1612" y="0"/>
                          <a:pt x="3600" y="0"/>
                        </a:cubicBezTo>
                        <a:lnTo>
                          <a:pt x="18000" y="0"/>
                        </a:lnTo>
                        <a:cubicBezTo>
                          <a:pt x="19988" y="0"/>
                          <a:pt x="21600" y="1224"/>
                          <a:pt x="21600" y="2733"/>
                        </a:cubicBezTo>
                        <a:lnTo>
                          <a:pt x="21600" y="18867"/>
                        </a:lnTo>
                        <a:cubicBezTo>
                          <a:pt x="21600" y="20376"/>
                          <a:pt x="19988" y="21600"/>
                          <a:pt x="18000" y="21600"/>
                        </a:cubicBezTo>
                        <a:lnTo>
                          <a:pt x="3600" y="21600"/>
                        </a:lnTo>
                        <a:cubicBezTo>
                          <a:pt x="1612" y="21600"/>
                          <a:pt x="0" y="20376"/>
                          <a:pt x="0" y="188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408BCE"/>
                      </a:gs>
                      <a:gs pos="23000">
                        <a:srgbClr val="408BCE"/>
                      </a:gs>
                      <a:gs pos="69000">
                        <a:srgbClr val="2E75B6"/>
                      </a:gs>
                      <a:gs pos="97000">
                        <a:srgbClr val="2B6DA9"/>
                      </a:gs>
                    </a:gsLst>
                    <a:path path="circle">
                      <a:fillToRect l="37721" t="-19636" r="62278" b="119636"/>
                    </a:path>
                  </a:gradFill>
                  <a:ln w="635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69" name="Shape 196"/>
                  <p:cNvSpPr/>
                  <p:nvPr/>
                </p:nvSpPr>
                <p:spPr>
                  <a:xfrm>
                    <a:off x="90275" y="267611"/>
                    <a:ext cx="902750" cy="8915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EOS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Storage</a:t>
                    </a: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System</a:t>
                    </a:r>
                  </a:p>
                </p:txBody>
              </p:sp>
            </p:grpSp>
            <p:grpSp>
              <p:nvGrpSpPr>
                <p:cNvPr id="61" name="Group 200" descr="Flowchart: Alternate Process 24"/>
                <p:cNvGrpSpPr/>
                <p:nvPr/>
              </p:nvGrpSpPr>
              <p:grpSpPr>
                <a:xfrm>
                  <a:off x="1019344" y="618965"/>
                  <a:ext cx="1083301" cy="804305"/>
                  <a:chOff x="0" y="0"/>
                  <a:chExt cx="1083300" cy="804304"/>
                </a:xfrm>
              </p:grpSpPr>
              <p:sp>
                <p:nvSpPr>
                  <p:cNvPr id="66" name="Shape 198"/>
                  <p:cNvSpPr/>
                  <p:nvPr/>
                </p:nvSpPr>
                <p:spPr>
                  <a:xfrm>
                    <a:off x="-1" y="-1"/>
                    <a:ext cx="1083302" cy="8043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3600"/>
                        </a:moveTo>
                        <a:cubicBezTo>
                          <a:pt x="0" y="1612"/>
                          <a:pt x="1197" y="0"/>
                          <a:pt x="2673" y="0"/>
                        </a:cubicBezTo>
                        <a:lnTo>
                          <a:pt x="18927" y="0"/>
                        </a:lnTo>
                        <a:cubicBezTo>
                          <a:pt x="20403" y="0"/>
                          <a:pt x="21600" y="1612"/>
                          <a:pt x="21600" y="3600"/>
                        </a:cubicBezTo>
                        <a:lnTo>
                          <a:pt x="21600" y="18000"/>
                        </a:lnTo>
                        <a:cubicBezTo>
                          <a:pt x="21600" y="19988"/>
                          <a:pt x="20403" y="21600"/>
                          <a:pt x="18927" y="21600"/>
                        </a:cubicBezTo>
                        <a:lnTo>
                          <a:pt x="2673" y="21600"/>
                        </a:lnTo>
                        <a:cubicBezTo>
                          <a:pt x="1197" y="21600"/>
                          <a:pt x="0" y="19988"/>
                          <a:pt x="0" y="1800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649A3F"/>
                      </a:gs>
                      <a:gs pos="23000">
                        <a:srgbClr val="649A3F"/>
                      </a:gs>
                      <a:gs pos="69000">
                        <a:srgbClr val="548235"/>
                      </a:gs>
                      <a:gs pos="97000">
                        <a:srgbClr val="4E7932"/>
                      </a:gs>
                    </a:gsLst>
                    <a:path path="circle">
                      <a:fillToRect l="37721" t="-19636" r="62278" b="119636"/>
                    </a:path>
                  </a:gradFill>
                  <a:ln w="6350" cap="flat">
                    <a:solidFill>
                      <a:srgbClr val="B2B2B2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67" name="Shape 199"/>
                  <p:cNvSpPr/>
                  <p:nvPr/>
                </p:nvSpPr>
                <p:spPr>
                  <a:xfrm>
                    <a:off x="67024" y="89731"/>
                    <a:ext cx="949251" cy="6248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 dirty="0" err="1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XrootD</a:t>
                    </a:r>
                    <a:endParaRPr kumimoji="0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kumimoji="0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Client</a:t>
                    </a:r>
                  </a:p>
                </p:txBody>
              </p:sp>
            </p:grpSp>
            <p:grpSp>
              <p:nvGrpSpPr>
                <p:cNvPr id="62" name="Group 203" descr="Diamond 25"/>
                <p:cNvGrpSpPr/>
                <p:nvPr/>
              </p:nvGrpSpPr>
              <p:grpSpPr>
                <a:xfrm>
                  <a:off x="2630148" y="622460"/>
                  <a:ext cx="992395" cy="804304"/>
                  <a:chOff x="0" y="0"/>
                  <a:chExt cx="992394" cy="804303"/>
                </a:xfrm>
              </p:grpSpPr>
              <p:sp>
                <p:nvSpPr>
                  <p:cNvPr id="64" name="Shape 201"/>
                  <p:cNvSpPr/>
                  <p:nvPr/>
                </p:nvSpPr>
                <p:spPr>
                  <a:xfrm>
                    <a:off x="0" y="0"/>
                    <a:ext cx="992395" cy="804304"/>
                  </a:xfrm>
                  <a:prstGeom prst="diamond">
                    <a:avLst/>
                  </a:prstGeom>
                  <a:noFill/>
                  <a:ln w="635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>
                        <a:solidFill>
                          <a:srgbClr val="FFFFFF"/>
                        </a:solidFill>
                      </a:defRPr>
                    </a:pPr>
                    <a:endParaRPr kumimoji="0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/>
                    </a:endParaRPr>
                  </a:p>
                </p:txBody>
              </p:sp>
              <p:sp>
                <p:nvSpPr>
                  <p:cNvPr id="65" name="Shape 202"/>
                  <p:cNvSpPr/>
                  <p:nvPr/>
                </p:nvSpPr>
                <p:spPr>
                  <a:xfrm>
                    <a:off x="248099" y="223081"/>
                    <a:ext cx="496197" cy="3581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>
                    <a:lvl1pPr algn="ctr">
                      <a:defRPr>
                        <a:solidFill>
                          <a:srgbClr val="FFFFFF"/>
                        </a:solidFill>
                      </a:defRPr>
                    </a:lvl1pPr>
                  </a:lstStyle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uLnTx/>
                        <a:uFillTx/>
                        <a:latin typeface="Arial"/>
                      </a:rPr>
                      <a:t>JNI</a:t>
                    </a:r>
                  </a:p>
                </p:txBody>
              </p:sp>
            </p:grpSp>
            <p:sp>
              <p:nvSpPr>
                <p:cNvPr id="63" name="Shape 204" descr="Straight Arrow Connector 26"/>
                <p:cNvSpPr/>
                <p:nvPr/>
              </p:nvSpPr>
              <p:spPr>
                <a:xfrm flipV="1">
                  <a:off x="3622541" y="1021118"/>
                  <a:ext cx="481931" cy="3494"/>
                </a:xfrm>
                <a:prstGeom prst="line">
                  <a:avLst/>
                </a:prstGeom>
                <a:noFill/>
                <a:ln w="38100" cap="flat">
                  <a:solidFill>
                    <a:srgbClr val="666666"/>
                  </a:solidFill>
                  <a:prstDash val="solid"/>
                  <a:miter lim="800000"/>
                  <a:tailEnd type="triangle" w="med" len="med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</p:grpSp>
          <p:pic>
            <p:nvPicPr>
              <p:cNvPr id="49" name="image3.png" descr="Picture 10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6293" y="1640079"/>
                <a:ext cx="439378" cy="40564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50" name="image3.tif" descr="Picture 11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285772" y="1640079"/>
                <a:ext cx="439379" cy="40564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51" name="image3.tif" descr="Picture 12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579399" y="1636584"/>
                <a:ext cx="439378" cy="40564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52" name="image4.png" descr="Picture 13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5124253" y="1749662"/>
                <a:ext cx="1064700" cy="35114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53" name="Shape 210" descr="TextBox 14"/>
              <p:cNvSpPr/>
              <p:nvPr/>
            </p:nvSpPr>
            <p:spPr>
              <a:xfrm>
                <a:off x="2593096" y="68354"/>
                <a:ext cx="480639" cy="3581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</a:rPr>
                  <a:t>C++</a:t>
                </a:r>
              </a:p>
            </p:txBody>
          </p:sp>
          <p:sp>
            <p:nvSpPr>
              <p:cNvPr id="54" name="Shape 211" descr="TextBox 15"/>
              <p:cNvSpPr/>
              <p:nvPr/>
            </p:nvSpPr>
            <p:spPr>
              <a:xfrm>
                <a:off x="3176875" y="68354"/>
                <a:ext cx="565248" cy="3581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</a:rPr>
                  <a:t>Java</a:t>
                </a:r>
              </a:p>
            </p:txBody>
          </p:sp>
        </p:grpSp>
        <p:sp>
          <p:nvSpPr>
            <p:cNvPr id="46" name="Shape 213" descr="Straight Arrow Connector 31"/>
            <p:cNvSpPr/>
            <p:nvPr/>
          </p:nvSpPr>
          <p:spPr>
            <a:xfrm flipV="1">
              <a:off x="2098576" y="1640078"/>
              <a:ext cx="531572" cy="2"/>
            </a:xfrm>
            <a:prstGeom prst="line">
              <a:avLst/>
            </a:prstGeom>
            <a:noFill/>
            <a:ln w="38100" cap="flat">
              <a:solidFill>
                <a:srgbClr val="666666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9971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 advAuto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354" y="133339"/>
            <a:ext cx="7886700" cy="581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54" y="836344"/>
            <a:ext cx="7886700" cy="4204762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>
                <a:solidFill>
                  <a:srgbClr val="FF0000"/>
                </a:solidFill>
              </a:rPr>
              <a:t>Spark on YARN </a:t>
            </a:r>
            <a:r>
              <a:rPr lang="en-US" dirty="0" smtClean="0"/>
              <a:t>satisfies the needs of stable, </a:t>
            </a:r>
            <a:r>
              <a:rPr lang="en-US" dirty="0" smtClean="0">
                <a:solidFill>
                  <a:srgbClr val="FF0000"/>
                </a:solidFill>
              </a:rPr>
              <a:t>predictable</a:t>
            </a:r>
            <a:r>
              <a:rPr lang="en-US" dirty="0" smtClean="0"/>
              <a:t> and production workloads from </a:t>
            </a:r>
            <a:r>
              <a:rPr lang="en-US" dirty="0" err="1" smtClean="0"/>
              <a:t>NXCals</a:t>
            </a:r>
            <a:r>
              <a:rPr lang="en-US" dirty="0" smtClean="0"/>
              <a:t>, WLCG &amp; CC monitoring, IT security and other smaller communities</a:t>
            </a:r>
            <a:endParaRPr lang="en-GB" u="sng" dirty="0" smtClean="0"/>
          </a:p>
          <a:p>
            <a:pPr marL="34290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Physical machines allocated – means </a:t>
            </a:r>
            <a:r>
              <a:rPr lang="en-GB" dirty="0" smtClean="0">
                <a:solidFill>
                  <a:srgbClr val="FF0000"/>
                </a:solidFill>
              </a:rPr>
              <a:t>static allocation of resources</a:t>
            </a:r>
            <a:r>
              <a:rPr lang="en-GB" dirty="0" smtClean="0"/>
              <a:t> (no </a:t>
            </a:r>
            <a:r>
              <a:rPr lang="en-GB" dirty="0"/>
              <a:t>resource </a:t>
            </a:r>
            <a:r>
              <a:rPr lang="en-GB" dirty="0" smtClean="0"/>
              <a:t>elasticity), </a:t>
            </a:r>
            <a:r>
              <a:rPr lang="en-GB" dirty="0"/>
              <a:t>no isolation from other users, compute coupled with data storage.</a:t>
            </a: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Periodic Load Spikes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International Conferences, physics analysis with Spark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Future demand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 smtClean="0"/>
              <a:t>CERN </a:t>
            </a:r>
            <a:r>
              <a:rPr lang="en-US" dirty="0"/>
              <a:t>EP-SFT and CMS Big Data project </a:t>
            </a:r>
            <a:r>
              <a:rPr lang="en-US" dirty="0" smtClean="0"/>
              <a:t>are investigating use of </a:t>
            </a:r>
            <a:r>
              <a:rPr lang="en-US" dirty="0" smtClean="0">
                <a:solidFill>
                  <a:srgbClr val="FF0000"/>
                </a:solidFill>
              </a:rPr>
              <a:t>Spark for physics analysis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Physics data stored in external storage system – EOS storage with over 250 PB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974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676" y="115079"/>
            <a:ext cx="7886700" cy="6005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Spark on Kubernetes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17</a:t>
            </a:fld>
            <a:endParaRPr lang="en-GB"/>
          </a:p>
        </p:txBody>
      </p:sp>
      <p:sp>
        <p:nvSpPr>
          <p:cNvPr id="7" name="TextBox 2"/>
          <p:cNvSpPr txBox="1"/>
          <p:nvPr/>
        </p:nvSpPr>
        <p:spPr>
          <a:xfrm>
            <a:off x="300635" y="1708549"/>
            <a:ext cx="8135453" cy="31393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>
            <a:lvl1pPr marL="180472" indent="-180472">
              <a:buSzPct val="100000"/>
              <a:buChar char="•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buFont typeface="Wingdings" panose="05000000000000000000" pitchFamily="2" charset="2"/>
              <a:buChar char="Ø"/>
            </a:pPr>
            <a:r>
              <a:rPr dirty="0">
                <a:solidFill>
                  <a:schemeClr val="tx1"/>
                </a:solidFill>
                <a:latin typeface="+mn-lt"/>
              </a:rPr>
              <a:t>Spawn/resize/shutdown cluster of 10s/100s of nodes in </a:t>
            </a:r>
            <a:r>
              <a:rPr dirty="0" smtClean="0">
                <a:solidFill>
                  <a:schemeClr val="tx1"/>
                </a:solidFill>
                <a:latin typeface="+mn-lt"/>
              </a:rPr>
              <a:t>minutes</a:t>
            </a: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dirty="0" smtClean="0">
              <a:solidFill>
                <a:schemeClr val="tx1"/>
              </a:solidFill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latin typeface="+mn-lt"/>
              </a:rPr>
              <a:t>Set of tools to manage the Spark cluster and submit Spark 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Jobs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tx1"/>
              </a:solidFill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latin typeface="+mn-lt"/>
              </a:rPr>
              <a:t>High-availability, no infrastructure maintenance, no data storage maintenance, 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self-healing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tx1"/>
              </a:solidFill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latin typeface="+mn-lt"/>
              </a:rPr>
              <a:t>Data decoupled from compute (Spark) - data is 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externally </a:t>
            </a:r>
            <a:r>
              <a:rPr lang="en-GB" dirty="0">
                <a:solidFill>
                  <a:schemeClr val="tx1"/>
                </a:solidFill>
                <a:latin typeface="+mn-lt"/>
              </a:rPr>
              <a:t>stored (Kafka, EOS/S3 Storage..), processing happens as in the cloud 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model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 smtClean="0">
              <a:solidFill>
                <a:schemeClr val="tx1"/>
              </a:solidFill>
              <a:latin typeface="+mn-lt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  <a:latin typeface="+mn-lt"/>
              </a:rPr>
              <a:t>Spark on Kubernetes architecture much simpler and easier to maintain than 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YARN</a:t>
            </a:r>
            <a:endParaRPr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8" name="TextBox 2"/>
          <p:cNvSpPr txBox="1"/>
          <p:nvPr/>
        </p:nvSpPr>
        <p:spPr>
          <a:xfrm>
            <a:off x="628651" y="2464384"/>
            <a:ext cx="8524876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L="180472" indent="-180472">
              <a:buSzPct val="100000"/>
              <a:buChar char="•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dirty="0"/>
          </a:p>
        </p:txBody>
      </p:sp>
      <p:sp>
        <p:nvSpPr>
          <p:cNvPr id="9" name="TextBox 2"/>
          <p:cNvSpPr txBox="1"/>
          <p:nvPr/>
        </p:nvSpPr>
        <p:spPr>
          <a:xfrm>
            <a:off x="628651" y="2851344"/>
            <a:ext cx="8524876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L="180472" indent="-180472">
              <a:buSzPct val="100000"/>
              <a:buChar char="•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dirty="0"/>
          </a:p>
        </p:txBody>
      </p:sp>
      <p:sp>
        <p:nvSpPr>
          <p:cNvPr id="11" name="TextBox 2"/>
          <p:cNvSpPr txBox="1"/>
          <p:nvPr/>
        </p:nvSpPr>
        <p:spPr>
          <a:xfrm>
            <a:off x="628651" y="4181034"/>
            <a:ext cx="8524876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L="180472" indent="-180472">
              <a:buSzPct val="100000"/>
              <a:buChar char="•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dirty="0"/>
          </a:p>
        </p:txBody>
      </p:sp>
      <p:sp>
        <p:nvSpPr>
          <p:cNvPr id="12" name="On-Demand Elastic Provisioning…"/>
          <p:cNvSpPr txBox="1"/>
          <p:nvPr/>
        </p:nvSpPr>
        <p:spPr>
          <a:xfrm>
            <a:off x="300634" y="802521"/>
            <a:ext cx="8135454" cy="800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just" defTabSz="914400" hangingPunct="0">
              <a:defRPr sz="2300" b="1" i="1">
                <a:solidFill>
                  <a:srgbClr val="4472C4">
                    <a:satOff val="-3547"/>
                    <a:lumOff val="-10352"/>
                  </a:srgbClr>
                </a:solidFill>
              </a:defRPr>
            </a:pPr>
            <a:r>
              <a:rPr sz="2300" kern="0" dirty="0">
                <a:cs typeface="Helvetica"/>
                <a:sym typeface="Helvetica"/>
              </a:rPr>
              <a:t>On-Demand Elastic Resource </a:t>
            </a:r>
            <a:r>
              <a:rPr sz="2300" kern="0" dirty="0" smtClean="0">
                <a:cs typeface="Helvetica"/>
                <a:sym typeface="Helvetica"/>
              </a:rPr>
              <a:t>Provisioning</a:t>
            </a:r>
            <a:r>
              <a:rPr lang="en-US" sz="2300" kern="0" dirty="0" smtClean="0">
                <a:cs typeface="Helvetica"/>
                <a:sym typeface="Helvetica"/>
              </a:rPr>
              <a:t> </a:t>
            </a:r>
            <a:r>
              <a:rPr sz="2300" kern="0" dirty="0" smtClean="0">
                <a:cs typeface="Helvetica"/>
                <a:sym typeface="Helvetica"/>
              </a:rPr>
              <a:t>of </a:t>
            </a:r>
            <a:r>
              <a:rPr sz="2300" kern="0" dirty="0">
                <a:cs typeface="Helvetica"/>
                <a:sym typeface="Helvetica"/>
              </a:rPr>
              <a:t>Spark for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39927628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8561771" y="4814190"/>
            <a:ext cx="207745" cy="2308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685800" hangingPunct="0"/>
            <a:fld id="{86CB4B4D-7CA3-9044-876B-883B54F8677D}" type="slidenum">
              <a:rPr kern="0">
                <a:latin typeface="Calibri" panose="020F0502020204030204" pitchFamily="34" charset="0"/>
                <a:cs typeface="Calibri" panose="020F0502020204030204" pitchFamily="34" charset="0"/>
              </a:rPr>
              <a:pPr defTabSz="685800" hangingPunct="0"/>
              <a:t>18</a:t>
            </a:fld>
            <a:endParaRPr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1" name="Title 1"/>
          <p:cNvSpPr txBox="1">
            <a:spLocks noGrp="1"/>
          </p:cNvSpPr>
          <p:nvPr>
            <p:ph type="title"/>
          </p:nvPr>
        </p:nvSpPr>
        <p:spPr>
          <a:xfrm>
            <a:off x="320490" y="102374"/>
            <a:ext cx="8268538" cy="705333"/>
          </a:xfrm>
          <a:prstGeom prst="rect">
            <a:avLst/>
          </a:prstGeom>
        </p:spPr>
        <p:txBody>
          <a:bodyPr>
            <a:noAutofit/>
          </a:bodyPr>
          <a:lstStyle>
            <a:lvl1pPr algn="ctr">
              <a:defRPr sz="2300" b="1" i="1">
                <a:solidFill>
                  <a:schemeClr val="accent5">
                    <a:satOff val="-3547"/>
                    <a:lumOff val="-10352"/>
                  </a:schemeClr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 algn="l"/>
            <a:r>
              <a:rPr sz="2800" b="0" i="0" dirty="0">
                <a:solidFill>
                  <a:schemeClr val="accent1">
                    <a:lumMod val="50000"/>
                  </a:schemeClr>
                </a:solidFill>
                <a:latin typeface="+mj-lt"/>
                <a:cs typeface="Arial" panose="020B0604020202020204" pitchFamily="34" charset="0"/>
              </a:rPr>
              <a:t>Elastic Resource Provisioning with Spark on Kubernetes</a:t>
            </a:r>
          </a:p>
        </p:txBody>
      </p:sp>
      <p:grpSp>
        <p:nvGrpSpPr>
          <p:cNvPr id="164" name="On-Premise IT-DB-SAS Infrastructure"/>
          <p:cNvGrpSpPr/>
          <p:nvPr/>
        </p:nvGrpSpPr>
        <p:grpSpPr>
          <a:xfrm>
            <a:off x="382286" y="3223239"/>
            <a:ext cx="3067898" cy="604164"/>
            <a:chOff x="-1" y="-1"/>
            <a:chExt cx="4090530" cy="805550"/>
          </a:xfrm>
        </p:grpSpPr>
        <p:sp>
          <p:nvSpPr>
            <p:cNvPr id="162" name="Rectangle"/>
            <p:cNvSpPr/>
            <p:nvPr/>
          </p:nvSpPr>
          <p:spPr>
            <a:xfrm>
              <a:off x="-1" y="-1"/>
              <a:ext cx="4090530" cy="8055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 sz="135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63" name="On-Premise IT-DB-SAS Infrastructure"/>
            <p:cNvSpPr txBox="1"/>
            <p:nvPr/>
          </p:nvSpPr>
          <p:spPr>
            <a:xfrm>
              <a:off x="-1" y="218108"/>
              <a:ext cx="4090530" cy="369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>
              <a:lvl1pPr algn="ctr">
                <a:defRPr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1350" kern="0" dirty="0">
                  <a:solidFill>
                    <a:srgbClr val="000000"/>
                  </a:solidFill>
                  <a:latin typeface="Calibri"/>
                  <a:cs typeface="Calibri"/>
                </a:rPr>
                <a:t>On-Premise </a:t>
              </a:r>
              <a:r>
                <a:rPr lang="en-US" sz="1350" kern="0" dirty="0">
                  <a:solidFill>
                    <a:srgbClr val="000000"/>
                  </a:solidFill>
                  <a:latin typeface="Calibri"/>
                  <a:cs typeface="Calibri"/>
                </a:rPr>
                <a:t>Bare metal </a:t>
              </a:r>
              <a:r>
                <a:rPr sz="1350" kern="0" dirty="0">
                  <a:solidFill>
                    <a:srgbClr val="000000"/>
                  </a:solidFill>
                  <a:latin typeface="Calibri"/>
                  <a:cs typeface="Calibri"/>
                </a:rPr>
                <a:t>Infrastructure</a:t>
              </a:r>
            </a:p>
          </p:txBody>
        </p:sp>
      </p:grpSp>
      <p:grpSp>
        <p:nvGrpSpPr>
          <p:cNvPr id="167" name="HDFS Hadoop Distributed File System"/>
          <p:cNvGrpSpPr/>
          <p:nvPr/>
        </p:nvGrpSpPr>
        <p:grpSpPr>
          <a:xfrm>
            <a:off x="370951" y="2770642"/>
            <a:ext cx="3090569" cy="379772"/>
            <a:chOff x="-1" y="-1"/>
            <a:chExt cx="4120758" cy="506362"/>
          </a:xfrm>
        </p:grpSpPr>
        <p:sp>
          <p:nvSpPr>
            <p:cNvPr id="165" name="Rectangle"/>
            <p:cNvSpPr/>
            <p:nvPr/>
          </p:nvSpPr>
          <p:spPr>
            <a:xfrm>
              <a:off x="-1" y="-1"/>
              <a:ext cx="4120758" cy="506362"/>
            </a:xfrm>
            <a:prstGeom prst="rect">
              <a:avLst/>
            </a:prstGeom>
            <a:solidFill>
              <a:schemeClr val="accent4">
                <a:lumOff val="25000"/>
              </a:schemeClr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66" name="HDFS Hadoop Distributed File System"/>
            <p:cNvSpPr txBox="1"/>
            <p:nvPr/>
          </p:nvSpPr>
          <p:spPr>
            <a:xfrm>
              <a:off x="-1" y="114680"/>
              <a:ext cx="4120758" cy="276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>
              <a:lvl1pPr algn="ctr">
                <a:defRPr sz="1200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</a:rPr>
                <a:t>HDFS Hadoop Distributed File System</a:t>
              </a:r>
            </a:p>
          </p:txBody>
        </p:sp>
      </p:grpSp>
      <p:grpSp>
        <p:nvGrpSpPr>
          <p:cNvPr id="170" name="YARN Resource Manager"/>
          <p:cNvGrpSpPr/>
          <p:nvPr/>
        </p:nvGrpSpPr>
        <p:grpSpPr>
          <a:xfrm>
            <a:off x="1072191" y="2333900"/>
            <a:ext cx="2394705" cy="379772"/>
            <a:chOff x="-1" y="-1"/>
            <a:chExt cx="3192939" cy="506362"/>
          </a:xfrm>
        </p:grpSpPr>
        <p:sp>
          <p:nvSpPr>
            <p:cNvPr id="168" name="Rectangle"/>
            <p:cNvSpPr/>
            <p:nvPr/>
          </p:nvSpPr>
          <p:spPr>
            <a:xfrm>
              <a:off x="-1" y="-1"/>
              <a:ext cx="3192939" cy="506362"/>
            </a:xfrm>
            <a:prstGeom prst="rect">
              <a:avLst/>
            </a:prstGeom>
            <a:solidFill>
              <a:schemeClr val="accent1">
                <a:lumOff val="20196"/>
              </a:schemeClr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69" name="YARN Resource Manager"/>
            <p:cNvSpPr txBox="1"/>
            <p:nvPr/>
          </p:nvSpPr>
          <p:spPr>
            <a:xfrm>
              <a:off x="-1" y="114680"/>
              <a:ext cx="3192939" cy="2769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>
              <a:lvl1pPr algn="ctr">
                <a:defRPr sz="1200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</a:rPr>
                <a:t>YARN Resource Manager</a:t>
              </a:r>
            </a:p>
          </p:txBody>
        </p:sp>
      </p:grpSp>
      <p:grpSp>
        <p:nvGrpSpPr>
          <p:cNvPr id="173" name="HBase"/>
          <p:cNvGrpSpPr/>
          <p:nvPr/>
        </p:nvGrpSpPr>
        <p:grpSpPr>
          <a:xfrm>
            <a:off x="376349" y="1881316"/>
            <a:ext cx="628169" cy="832357"/>
            <a:chOff x="-1" y="-1"/>
            <a:chExt cx="837557" cy="1109807"/>
          </a:xfrm>
        </p:grpSpPr>
        <p:sp>
          <p:nvSpPr>
            <p:cNvPr id="171" name="Rectangle"/>
            <p:cNvSpPr/>
            <p:nvPr/>
          </p:nvSpPr>
          <p:spPr>
            <a:xfrm>
              <a:off x="-1" y="-1"/>
              <a:ext cx="837557" cy="1109807"/>
            </a:xfrm>
            <a:prstGeom prst="rect">
              <a:avLst/>
            </a:prstGeom>
            <a:solidFill>
              <a:srgbClr val="DDDDDD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72" name="HBase"/>
            <p:cNvSpPr txBox="1"/>
            <p:nvPr/>
          </p:nvSpPr>
          <p:spPr>
            <a:xfrm>
              <a:off x="-1" y="416402"/>
              <a:ext cx="837557" cy="27699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>
              <a:lvl1pPr algn="ctr">
                <a:defRPr sz="1200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</a:rPr>
                <a:t>HBase</a:t>
              </a:r>
            </a:p>
          </p:txBody>
        </p:sp>
      </p:grpSp>
      <p:grpSp>
        <p:nvGrpSpPr>
          <p:cNvPr id="176" name="Apache Spark…"/>
          <p:cNvGrpSpPr/>
          <p:nvPr/>
        </p:nvGrpSpPr>
        <p:grpSpPr>
          <a:xfrm>
            <a:off x="1060855" y="1851896"/>
            <a:ext cx="2417375" cy="438580"/>
            <a:chOff x="-1" y="-18068"/>
            <a:chExt cx="3223165" cy="584771"/>
          </a:xfrm>
        </p:grpSpPr>
        <p:sp>
          <p:nvSpPr>
            <p:cNvPr id="174" name="Rectangle"/>
            <p:cNvSpPr/>
            <p:nvPr/>
          </p:nvSpPr>
          <p:spPr>
            <a:xfrm>
              <a:off x="-1" y="21141"/>
              <a:ext cx="3223165" cy="506358"/>
            </a:xfrm>
            <a:prstGeom prst="rect">
              <a:avLst/>
            </a:prstGeom>
            <a:solidFill>
              <a:srgbClr val="DDDDDD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75" name="Apache Spark…"/>
            <p:cNvSpPr txBox="1"/>
            <p:nvPr/>
          </p:nvSpPr>
          <p:spPr>
            <a:xfrm>
              <a:off x="-1" y="-18068"/>
              <a:ext cx="3223165" cy="5847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Apache Spark</a:t>
              </a:r>
            </a:p>
            <a:p>
              <a:pPr algn="ctr" defTabSz="685800" hangingPunct="0">
                <a:defRPr sz="1000" i="1"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750" i="1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compute and storage </a:t>
              </a:r>
            </a:p>
            <a:p>
              <a:pPr algn="ctr" defTabSz="685800" hangingPunct="0">
                <a:defRPr sz="1000" i="1"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750" i="1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on the same machines</a:t>
              </a:r>
            </a:p>
          </p:txBody>
        </p:sp>
      </p:grpSp>
      <p:grpSp>
        <p:nvGrpSpPr>
          <p:cNvPr id="179" name="Openstack Cloud Infrastructure"/>
          <p:cNvGrpSpPr/>
          <p:nvPr/>
        </p:nvGrpSpPr>
        <p:grpSpPr>
          <a:xfrm>
            <a:off x="5447997" y="3239095"/>
            <a:ext cx="2577449" cy="604164"/>
            <a:chOff x="-1" y="-1"/>
            <a:chExt cx="3436597" cy="805550"/>
          </a:xfrm>
        </p:grpSpPr>
        <p:sp>
          <p:nvSpPr>
            <p:cNvPr id="177" name="Rectangle"/>
            <p:cNvSpPr/>
            <p:nvPr/>
          </p:nvSpPr>
          <p:spPr>
            <a:xfrm>
              <a:off x="-1" y="-1"/>
              <a:ext cx="3436597" cy="8055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 sz="135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78" name="Openstack Cloud Infrastructure"/>
            <p:cNvSpPr txBox="1"/>
            <p:nvPr/>
          </p:nvSpPr>
          <p:spPr>
            <a:xfrm>
              <a:off x="-1" y="218108"/>
              <a:ext cx="3436597" cy="369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>
              <a:lvl1pPr algn="ctr">
                <a:defRPr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1350" kern="0">
                  <a:solidFill>
                    <a:srgbClr val="000000"/>
                  </a:solidFill>
                  <a:latin typeface="Calibri"/>
                  <a:cs typeface="Calibri"/>
                </a:rPr>
                <a:t>Openstack Cloud Infrastructure</a:t>
              </a:r>
            </a:p>
          </p:txBody>
        </p:sp>
      </p:grpSp>
      <p:grpSp>
        <p:nvGrpSpPr>
          <p:cNvPr id="182" name="Openstack Project 1 Resources"/>
          <p:cNvGrpSpPr/>
          <p:nvPr/>
        </p:nvGrpSpPr>
        <p:grpSpPr>
          <a:xfrm>
            <a:off x="5448000" y="2786499"/>
            <a:ext cx="1248748" cy="379772"/>
            <a:chOff x="-1" y="-1"/>
            <a:chExt cx="1664996" cy="506362"/>
          </a:xfrm>
        </p:grpSpPr>
        <p:sp>
          <p:nvSpPr>
            <p:cNvPr id="180" name="Rectangle"/>
            <p:cNvSpPr/>
            <p:nvPr/>
          </p:nvSpPr>
          <p:spPr>
            <a:xfrm>
              <a:off x="-1" y="-1"/>
              <a:ext cx="1664996" cy="50636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81" name="Openstack Project 1 Resources"/>
            <p:cNvSpPr txBox="1"/>
            <p:nvPr/>
          </p:nvSpPr>
          <p:spPr>
            <a:xfrm>
              <a:off x="-1" y="22347"/>
              <a:ext cx="1664996" cy="461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>
              <a:lvl1pPr algn="ctr">
                <a:defRPr sz="1200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</a:rPr>
                <a:t>Openstack Project 1 Resources</a:t>
              </a:r>
            </a:p>
          </p:txBody>
        </p:sp>
      </p:grpSp>
      <p:grpSp>
        <p:nvGrpSpPr>
          <p:cNvPr id="185" name="Openstack Project 2 Resources"/>
          <p:cNvGrpSpPr/>
          <p:nvPr/>
        </p:nvGrpSpPr>
        <p:grpSpPr>
          <a:xfrm>
            <a:off x="6781353" y="2786499"/>
            <a:ext cx="1248749" cy="379772"/>
            <a:chOff x="-1" y="-1"/>
            <a:chExt cx="1664998" cy="506362"/>
          </a:xfrm>
        </p:grpSpPr>
        <p:sp>
          <p:nvSpPr>
            <p:cNvPr id="183" name="Rectangle"/>
            <p:cNvSpPr/>
            <p:nvPr/>
          </p:nvSpPr>
          <p:spPr>
            <a:xfrm>
              <a:off x="-1" y="-1"/>
              <a:ext cx="1664998" cy="506362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84" name="Openstack Project 2 Resources"/>
            <p:cNvSpPr txBox="1"/>
            <p:nvPr/>
          </p:nvSpPr>
          <p:spPr>
            <a:xfrm>
              <a:off x="-1" y="22347"/>
              <a:ext cx="1664998" cy="461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>
              <a:lvl1pPr algn="ctr">
                <a:defRPr sz="1200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</a:rPr>
                <a:t>Openstack Project 2 Resources</a:t>
              </a:r>
            </a:p>
          </p:txBody>
        </p:sp>
      </p:grpSp>
      <p:grpSp>
        <p:nvGrpSpPr>
          <p:cNvPr id="188" name="Kubernetes Resource Manager"/>
          <p:cNvGrpSpPr/>
          <p:nvPr/>
        </p:nvGrpSpPr>
        <p:grpSpPr>
          <a:xfrm>
            <a:off x="5438475" y="2333900"/>
            <a:ext cx="1248749" cy="379772"/>
            <a:chOff x="-1" y="-1"/>
            <a:chExt cx="1664998" cy="506362"/>
          </a:xfrm>
        </p:grpSpPr>
        <p:sp>
          <p:nvSpPr>
            <p:cNvPr id="186" name="Rectangle"/>
            <p:cNvSpPr/>
            <p:nvPr/>
          </p:nvSpPr>
          <p:spPr>
            <a:xfrm>
              <a:off x="-1" y="-1"/>
              <a:ext cx="1664998" cy="506362"/>
            </a:xfrm>
            <a:prstGeom prst="rect">
              <a:avLst/>
            </a:prstGeom>
            <a:solidFill>
              <a:schemeClr val="accent1">
                <a:lumOff val="20196"/>
              </a:schemeClr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87" name="Kubernetes Resource Manager"/>
            <p:cNvSpPr txBox="1"/>
            <p:nvPr/>
          </p:nvSpPr>
          <p:spPr>
            <a:xfrm>
              <a:off x="-1" y="22347"/>
              <a:ext cx="1664998" cy="461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>
              <a:lvl1pPr algn="ctr">
                <a:defRPr sz="1200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</a:rPr>
                <a:t>Kubernetes Resource Manager</a:t>
              </a:r>
            </a:p>
          </p:txBody>
        </p:sp>
      </p:grpSp>
      <p:grpSp>
        <p:nvGrpSpPr>
          <p:cNvPr id="191" name="Kubernetes Resource Manager"/>
          <p:cNvGrpSpPr/>
          <p:nvPr/>
        </p:nvGrpSpPr>
        <p:grpSpPr>
          <a:xfrm>
            <a:off x="6781353" y="2333900"/>
            <a:ext cx="1248749" cy="379772"/>
            <a:chOff x="-1" y="-1"/>
            <a:chExt cx="1664998" cy="506362"/>
          </a:xfrm>
        </p:grpSpPr>
        <p:sp>
          <p:nvSpPr>
            <p:cNvPr id="189" name="Rectangle"/>
            <p:cNvSpPr/>
            <p:nvPr/>
          </p:nvSpPr>
          <p:spPr>
            <a:xfrm>
              <a:off x="-1" y="-1"/>
              <a:ext cx="1664998" cy="506362"/>
            </a:xfrm>
            <a:prstGeom prst="rect">
              <a:avLst/>
            </a:prstGeom>
            <a:solidFill>
              <a:schemeClr val="accent1">
                <a:lumOff val="20196"/>
              </a:schemeClr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90" name="Kubernetes Resource Manager"/>
            <p:cNvSpPr txBox="1"/>
            <p:nvPr/>
          </p:nvSpPr>
          <p:spPr>
            <a:xfrm>
              <a:off x="-1" y="22347"/>
              <a:ext cx="1664998" cy="461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>
              <a:lvl1pPr algn="ctr">
                <a:defRPr sz="1200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</a:rPr>
                <a:t>Kubernetes Resource Manager</a:t>
              </a:r>
            </a:p>
          </p:txBody>
        </p:sp>
      </p:grpSp>
      <p:grpSp>
        <p:nvGrpSpPr>
          <p:cNvPr id="194" name="Spark-on-Kubernetes…"/>
          <p:cNvGrpSpPr/>
          <p:nvPr/>
        </p:nvGrpSpPr>
        <p:grpSpPr>
          <a:xfrm>
            <a:off x="5436325" y="1881303"/>
            <a:ext cx="1253050" cy="379772"/>
            <a:chOff x="-1" y="-2"/>
            <a:chExt cx="1670731" cy="506361"/>
          </a:xfrm>
        </p:grpSpPr>
        <p:sp>
          <p:nvSpPr>
            <p:cNvPr id="192" name="Rectangle"/>
            <p:cNvSpPr/>
            <p:nvPr/>
          </p:nvSpPr>
          <p:spPr>
            <a:xfrm>
              <a:off x="-1" y="-2"/>
              <a:ext cx="1670731" cy="506361"/>
            </a:xfrm>
            <a:prstGeom prst="rect">
              <a:avLst/>
            </a:prstGeom>
            <a:solidFill>
              <a:srgbClr val="DDDDDD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93" name="Spark-on-Kubernetes…"/>
            <p:cNvSpPr txBox="1"/>
            <p:nvPr/>
          </p:nvSpPr>
          <p:spPr>
            <a:xfrm>
              <a:off x="-1" y="37735"/>
              <a:ext cx="1670731" cy="430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Spark-on-Kubernetes</a:t>
              </a:r>
            </a:p>
            <a:p>
              <a:pPr algn="ctr" defTabSz="685800" hangingPunct="0">
                <a:defRPr sz="1000" i="1"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750" i="1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only compute</a:t>
              </a:r>
            </a:p>
          </p:txBody>
        </p:sp>
      </p:grpSp>
      <p:grpSp>
        <p:nvGrpSpPr>
          <p:cNvPr id="197" name="Spark-on-Kubernetes…"/>
          <p:cNvGrpSpPr/>
          <p:nvPr/>
        </p:nvGrpSpPr>
        <p:grpSpPr>
          <a:xfrm>
            <a:off x="6779203" y="1881303"/>
            <a:ext cx="1253050" cy="379772"/>
            <a:chOff x="-1" y="-2"/>
            <a:chExt cx="1670731" cy="506361"/>
          </a:xfrm>
        </p:grpSpPr>
        <p:sp>
          <p:nvSpPr>
            <p:cNvPr id="195" name="Rectangle"/>
            <p:cNvSpPr/>
            <p:nvPr/>
          </p:nvSpPr>
          <p:spPr>
            <a:xfrm>
              <a:off x="-1" y="-2"/>
              <a:ext cx="1670731" cy="506361"/>
            </a:xfrm>
            <a:prstGeom prst="rect">
              <a:avLst/>
            </a:prstGeom>
            <a:solidFill>
              <a:srgbClr val="DDDDDD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96" name="Spark-on-Kubernetes…"/>
            <p:cNvSpPr txBox="1"/>
            <p:nvPr/>
          </p:nvSpPr>
          <p:spPr>
            <a:xfrm>
              <a:off x="-1" y="37735"/>
              <a:ext cx="1670731" cy="4308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Spark-on-Kubernetes </a:t>
              </a:r>
            </a:p>
            <a:p>
              <a:pPr algn="ctr" defTabSz="685800" hangingPunct="0">
                <a:defRPr sz="1000" i="1"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750" i="1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only compute</a:t>
              </a:r>
            </a:p>
          </p:txBody>
        </p:sp>
      </p:grpSp>
      <p:grpSp>
        <p:nvGrpSpPr>
          <p:cNvPr id="200" name="External Storage (EOS, S3, HDFS)"/>
          <p:cNvGrpSpPr/>
          <p:nvPr/>
        </p:nvGrpSpPr>
        <p:grpSpPr>
          <a:xfrm>
            <a:off x="3924056" y="1875296"/>
            <a:ext cx="1061407" cy="1284968"/>
            <a:chOff x="-2" y="-2"/>
            <a:chExt cx="1415208" cy="1713289"/>
          </a:xfrm>
        </p:grpSpPr>
        <p:sp>
          <p:nvSpPr>
            <p:cNvPr id="198" name="Rectangle"/>
            <p:cNvSpPr/>
            <p:nvPr/>
          </p:nvSpPr>
          <p:spPr>
            <a:xfrm>
              <a:off x="-2" y="-2"/>
              <a:ext cx="1415208" cy="1713289"/>
            </a:xfrm>
            <a:prstGeom prst="rect">
              <a:avLst/>
            </a:prstGeom>
            <a:solidFill>
              <a:schemeClr val="accent4">
                <a:lumOff val="25000"/>
              </a:schemeClr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199" name="External Storage (EOS, S3, HDFS)"/>
            <p:cNvSpPr txBox="1"/>
            <p:nvPr/>
          </p:nvSpPr>
          <p:spPr>
            <a:xfrm>
              <a:off x="-2" y="625809"/>
              <a:ext cx="1415208" cy="461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>
              <a:lvl1pPr algn="ctr">
                <a:defRPr sz="1200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</a:rPr>
                <a:t>External Storage (EOS, S3, HDFS)</a:t>
              </a:r>
            </a:p>
          </p:txBody>
        </p:sp>
      </p:grpSp>
      <p:grpSp>
        <p:nvGrpSpPr>
          <p:cNvPr id="203" name="On-Premise"/>
          <p:cNvGrpSpPr/>
          <p:nvPr/>
        </p:nvGrpSpPr>
        <p:grpSpPr>
          <a:xfrm>
            <a:off x="3940769" y="3233088"/>
            <a:ext cx="1061406" cy="604164"/>
            <a:chOff x="-1" y="-1"/>
            <a:chExt cx="1415206" cy="805550"/>
          </a:xfrm>
        </p:grpSpPr>
        <p:sp>
          <p:nvSpPr>
            <p:cNvPr id="201" name="Rectangle"/>
            <p:cNvSpPr/>
            <p:nvPr/>
          </p:nvSpPr>
          <p:spPr>
            <a:xfrm>
              <a:off x="-1" y="-1"/>
              <a:ext cx="1415206" cy="805550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>
                  <a:latin typeface="+mj-lt"/>
                  <a:ea typeface="+mj-ea"/>
                  <a:cs typeface="+mj-cs"/>
                  <a:sym typeface="Calibri"/>
                </a:defRPr>
              </a:pPr>
              <a:endParaRPr sz="135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202" name="On-Premise"/>
            <p:cNvSpPr txBox="1"/>
            <p:nvPr/>
          </p:nvSpPr>
          <p:spPr>
            <a:xfrm>
              <a:off x="-1" y="218108"/>
              <a:ext cx="1415206" cy="369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spAutoFit/>
            </a:bodyPr>
            <a:lstStyle>
              <a:lvl1pPr algn="ctr">
                <a:defRPr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1350" kern="0">
                  <a:solidFill>
                    <a:srgbClr val="000000"/>
                  </a:solidFill>
                  <a:latin typeface="Calibri"/>
                  <a:cs typeface="Calibri"/>
                </a:rPr>
                <a:t>On-Premise</a:t>
              </a:r>
            </a:p>
          </p:txBody>
        </p:sp>
      </p:grpSp>
      <p:sp>
        <p:nvSpPr>
          <p:cNvPr id="204" name="Line"/>
          <p:cNvSpPr/>
          <p:nvPr/>
        </p:nvSpPr>
        <p:spPr>
          <a:xfrm flipH="1">
            <a:off x="5004372" y="2006953"/>
            <a:ext cx="336621" cy="138789"/>
          </a:xfrm>
          <a:prstGeom prst="line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</p:spPr>
        <p:txBody>
          <a:bodyPr lIns="34289" tIns="34289" rIns="34289" bIns="34289"/>
          <a:lstStyle/>
          <a:p>
            <a:pPr defTabSz="685800" hangingPunct="0"/>
            <a:endParaRPr sz="1350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205" name="Line"/>
          <p:cNvSpPr/>
          <p:nvPr/>
        </p:nvSpPr>
        <p:spPr>
          <a:xfrm flipH="1" flipV="1">
            <a:off x="3527167" y="2015342"/>
            <a:ext cx="336621" cy="111693"/>
          </a:xfrm>
          <a:prstGeom prst="line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</p:spPr>
        <p:txBody>
          <a:bodyPr lIns="34289" tIns="34289" rIns="34289" bIns="34289"/>
          <a:lstStyle/>
          <a:p>
            <a:pPr defTabSz="685800" hangingPunct="0"/>
            <a:endParaRPr sz="1350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206" name="Line"/>
          <p:cNvSpPr/>
          <p:nvPr/>
        </p:nvSpPr>
        <p:spPr>
          <a:xfrm flipV="1">
            <a:off x="3532297" y="2215700"/>
            <a:ext cx="2" cy="604160"/>
          </a:xfrm>
          <a:prstGeom prst="line">
            <a:avLst/>
          </a:prstGeom>
          <a:ln w="25400">
            <a:solidFill>
              <a:schemeClr val="accent1"/>
            </a:solidFill>
            <a:headEnd type="triangle"/>
            <a:tailEnd type="triangle"/>
          </a:ln>
        </p:spPr>
        <p:txBody>
          <a:bodyPr lIns="34289" tIns="34289" rIns="34289" bIns="34289"/>
          <a:lstStyle/>
          <a:p>
            <a:pPr defTabSz="685800" hangingPunct="0"/>
            <a:endParaRPr sz="1350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207" name="Hadoop/Spark"/>
          <p:cNvSpPr txBox="1"/>
          <p:nvPr/>
        </p:nvSpPr>
        <p:spPr>
          <a:xfrm>
            <a:off x="1720559" y="1495357"/>
            <a:ext cx="1087155" cy="276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defTabSz="685800" hangingPunct="0"/>
            <a:r>
              <a:rPr sz="1350" kern="0">
                <a:solidFill>
                  <a:srgbClr val="000000"/>
                </a:solidFill>
                <a:latin typeface="Calibri"/>
                <a:cs typeface="Calibri"/>
              </a:rPr>
              <a:t>Hadoop/Spark</a:t>
            </a:r>
          </a:p>
        </p:txBody>
      </p:sp>
      <p:sp>
        <p:nvSpPr>
          <p:cNvPr id="208" name="Spark on Kubernetes over Openstack"/>
          <p:cNvSpPr txBox="1"/>
          <p:nvPr/>
        </p:nvSpPr>
        <p:spPr>
          <a:xfrm>
            <a:off x="5329066" y="1507372"/>
            <a:ext cx="2672524" cy="2769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4289" tIns="34289" rIns="34289" bIns="34289">
            <a:spAutoFit/>
          </a:bodyPr>
          <a:lstStyle>
            <a:lvl1pPr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defTabSz="685800" hangingPunct="0"/>
            <a:r>
              <a:rPr sz="1350" kern="0">
                <a:solidFill>
                  <a:srgbClr val="000000"/>
                </a:solidFill>
                <a:latin typeface="Calibri"/>
                <a:cs typeface="Calibri"/>
              </a:rPr>
              <a:t>Spark on Kubernetes over Openstack</a:t>
            </a:r>
          </a:p>
        </p:txBody>
      </p:sp>
      <p:pic>
        <p:nvPicPr>
          <p:cNvPr id="20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461156" y="1049182"/>
            <a:ext cx="365465" cy="36546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0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90019" y="1050761"/>
            <a:ext cx="929606" cy="4509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11" name="Picture 2" descr="Picture 2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39015" y="1059902"/>
            <a:ext cx="740684" cy="3579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12" name="Picture 6" descr="Picture 6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76095" y="1025889"/>
            <a:ext cx="734109" cy="390484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Complex to maintain…"/>
          <p:cNvSpPr txBox="1"/>
          <p:nvPr/>
        </p:nvSpPr>
        <p:spPr>
          <a:xfrm>
            <a:off x="455050" y="3895023"/>
            <a:ext cx="3090569" cy="692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685800" hangingPunct="0">
              <a:buSzPct val="100000"/>
              <a:defRPr>
                <a:solidFill>
                  <a:srgbClr val="4472C4">
                    <a:satOff val="-3547"/>
                    <a:lumOff val="-10352"/>
                  </a:srgbClr>
                </a:solidFill>
              </a:defRPr>
            </a:pPr>
            <a:r>
              <a:rPr lang="en-US"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- Stable production workloads</a:t>
            </a:r>
            <a:endParaRPr sz="1350" kern="0" dirty="0">
              <a:solidFill>
                <a:schemeClr val="accent1">
                  <a:lumMod val="50000"/>
                </a:schemeClr>
              </a:solidFill>
              <a:latin typeface="Helvetica"/>
              <a:cs typeface="Helvetica"/>
              <a:sym typeface="Helvetica"/>
            </a:endParaRPr>
          </a:p>
          <a:p>
            <a:pPr defTabSz="685800" hangingPunct="0">
              <a:defRPr>
                <a:solidFill>
                  <a:srgbClr val="4472C4">
                    <a:satOff val="-3547"/>
                    <a:lumOff val="-10352"/>
                  </a:srgbClr>
                </a:solidFill>
              </a:defRPr>
            </a:pPr>
            <a:r>
              <a:rPr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- </a:t>
            </a:r>
            <a:r>
              <a:rPr lang="en-US"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D</a:t>
            </a:r>
            <a:r>
              <a:rPr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ata</a:t>
            </a:r>
            <a:r>
              <a:rPr lang="en-US"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 L</a:t>
            </a:r>
            <a:r>
              <a:rPr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ocality</a:t>
            </a:r>
            <a:endParaRPr lang="en-US" sz="1350" kern="0" dirty="0">
              <a:solidFill>
                <a:schemeClr val="accent1">
                  <a:lumMod val="50000"/>
                </a:schemeClr>
              </a:solidFill>
              <a:latin typeface="Helvetica"/>
              <a:cs typeface="Helvetica"/>
              <a:sym typeface="Helvetica"/>
            </a:endParaRPr>
          </a:p>
          <a:p>
            <a:pPr defTabSz="685800" hangingPunct="0">
              <a:defRPr>
                <a:solidFill>
                  <a:srgbClr val="4472C4">
                    <a:satOff val="-3547"/>
                    <a:lumOff val="-10352"/>
                  </a:srgbClr>
                </a:solidFill>
              </a:defRPr>
            </a:pPr>
            <a:r>
              <a:rPr lang="en-GB"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- No on-demand resource elasticity</a:t>
            </a:r>
            <a:endParaRPr sz="1350" kern="0" dirty="0">
              <a:solidFill>
                <a:schemeClr val="accent1">
                  <a:lumMod val="50000"/>
                </a:schemeClr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214" name="Microservices (maintain only Spark Application, whole stack are services provided)…"/>
          <p:cNvSpPr txBox="1"/>
          <p:nvPr/>
        </p:nvSpPr>
        <p:spPr>
          <a:xfrm>
            <a:off x="5141700" y="3895023"/>
            <a:ext cx="3875558" cy="6924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>
            <a:spAutoFit/>
          </a:bodyPr>
          <a:lstStyle/>
          <a:p>
            <a:pPr defTabSz="685800" hangingPunct="0">
              <a:defRPr>
                <a:solidFill>
                  <a:srgbClr val="4472C4">
                    <a:satOff val="-3547"/>
                    <a:lumOff val="-10352"/>
                  </a:srgbClr>
                </a:solidFill>
              </a:defRPr>
            </a:pPr>
            <a:r>
              <a:rPr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- Cloud-native (rapid resource provisioning)</a:t>
            </a:r>
          </a:p>
          <a:p>
            <a:pPr defTabSz="685800" hangingPunct="0">
              <a:defRPr>
                <a:solidFill>
                  <a:srgbClr val="4472C4">
                    <a:satOff val="-3547"/>
                    <a:lumOff val="-10352"/>
                  </a:srgbClr>
                </a:solidFill>
              </a:defRPr>
            </a:pPr>
            <a:r>
              <a:rPr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- </a:t>
            </a:r>
            <a:r>
              <a:rPr lang="en-US"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E</a:t>
            </a:r>
            <a:r>
              <a:rPr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lasticity </a:t>
            </a:r>
            <a:r>
              <a:rPr lang="en-US"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(Scale up / down cluster resources)</a:t>
            </a:r>
          </a:p>
          <a:p>
            <a:pPr defTabSz="685800" hangingPunct="0">
              <a:defRPr>
                <a:solidFill>
                  <a:srgbClr val="4472C4">
                    <a:satOff val="-3547"/>
                    <a:lumOff val="-10352"/>
                  </a:srgbClr>
                </a:solidFill>
              </a:defRPr>
            </a:pPr>
            <a:r>
              <a:rPr lang="en-US" sz="1350" kern="0" dirty="0">
                <a:solidFill>
                  <a:schemeClr val="accent1">
                    <a:lumMod val="50000"/>
                  </a:schemeClr>
                </a:solidFill>
                <a:latin typeface="Helvetica"/>
                <a:cs typeface="Helvetica"/>
                <a:sym typeface="Helvetica"/>
              </a:rPr>
              <a:t>- Separation of storage and compute</a:t>
            </a:r>
            <a:endParaRPr sz="1350" kern="0" dirty="0">
              <a:solidFill>
                <a:schemeClr val="accent1">
                  <a:lumMod val="50000"/>
                </a:schemeClr>
              </a:solidFill>
              <a:latin typeface="Helvetica"/>
              <a:cs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904540652"/>
      </p:ext>
    </p:extLst>
  </p:cSld>
  <p:clrMapOvr>
    <a:masterClrMapping/>
  </p:clrMapOvr>
  <p:transition xmlns:p14="http://schemas.microsoft.com/office/powerpoint/2010/main"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lide Number Placeholder 5"/>
          <p:cNvSpPr txBox="1">
            <a:spLocks noGrp="1"/>
          </p:cNvSpPr>
          <p:nvPr>
            <p:ph type="sldNum" sz="quarter" idx="4294967295"/>
          </p:nvPr>
        </p:nvSpPr>
        <p:spPr>
          <a:xfrm>
            <a:off x="8484021" y="4788769"/>
            <a:ext cx="207745" cy="23082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defTabSz="685800" hangingPunct="0"/>
            <a:fld id="{86CB4B4D-7CA3-9044-876B-883B54F8677D}" type="slidenum">
              <a:rPr kern="0">
                <a:latin typeface="Calibri" panose="020F0502020204030204" pitchFamily="34" charset="0"/>
                <a:cs typeface="Calibri" panose="020F0502020204030204" pitchFamily="34" charset="0"/>
              </a:rPr>
              <a:pPr defTabSz="685800" hangingPunct="0"/>
              <a:t>19</a:t>
            </a:fld>
            <a:endParaRPr kern="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8" name="How cluster provisioning works ?"/>
          <p:cNvSpPr txBox="1">
            <a:spLocks noGrp="1"/>
          </p:cNvSpPr>
          <p:nvPr>
            <p:ph type="title"/>
          </p:nvPr>
        </p:nvSpPr>
        <p:spPr>
          <a:xfrm>
            <a:off x="357810" y="153497"/>
            <a:ext cx="8393042" cy="607664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800"/>
            </a:pPr>
            <a:r>
              <a:rPr lang="en-US" dirty="0" smtClean="0">
                <a:solidFill>
                  <a:schemeClr val="accent5">
                    <a:lumMod val="75000"/>
                  </a:schemeClr>
                </a:solidFill>
                <a:latin typeface="+mj-lt"/>
              </a:rPr>
              <a:t>Provisioning Spark on Kubernetes cluster</a:t>
            </a:r>
            <a:endParaRPr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19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54840" y="968867"/>
            <a:ext cx="365465" cy="365465"/>
          </a:xfrm>
          <a:prstGeom prst="rect">
            <a:avLst/>
          </a:prstGeom>
          <a:ln w="12700">
            <a:miter lim="400000"/>
          </a:ln>
        </p:spPr>
      </p:pic>
      <p:pic>
        <p:nvPicPr>
          <p:cNvPr id="220" name="Picture 2" descr="Picture 2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32698" y="979586"/>
            <a:ext cx="740684" cy="3579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1" name="Picture 6" descr="Picture 6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69778" y="945574"/>
            <a:ext cx="734109" cy="390484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Rectangle"/>
          <p:cNvSpPr/>
          <p:nvPr/>
        </p:nvSpPr>
        <p:spPr>
          <a:xfrm>
            <a:off x="4212685" y="3568722"/>
            <a:ext cx="3023501" cy="708719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34289" tIns="34289" rIns="34289" bIns="34289" anchor="ctr"/>
          <a:lstStyle/>
          <a:p>
            <a:pPr algn="ctr" defTabSz="685800" hangingPunct="0">
              <a:defRPr>
                <a:latin typeface="+mj-lt"/>
                <a:ea typeface="+mj-ea"/>
                <a:cs typeface="+mj-cs"/>
                <a:sym typeface="Calibri"/>
              </a:defRPr>
            </a:pPr>
            <a:endParaRPr sz="1350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223" name="Openstack Cloud Infrastructure"/>
          <p:cNvSpPr txBox="1"/>
          <p:nvPr/>
        </p:nvSpPr>
        <p:spPr>
          <a:xfrm>
            <a:off x="4212685" y="3765536"/>
            <a:ext cx="3023501" cy="315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>
            <a:lvl1pPr algn="ctr">
              <a:defRPr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defTabSz="685800" hangingPunct="0"/>
            <a:r>
              <a:rPr sz="1350" kern="0">
                <a:solidFill>
                  <a:srgbClr val="000000"/>
                </a:solidFill>
                <a:latin typeface="Calibri"/>
                <a:cs typeface="Calibri"/>
              </a:rPr>
              <a:t>Openstack Cloud Infrastructure</a:t>
            </a:r>
          </a:p>
        </p:txBody>
      </p:sp>
      <p:sp>
        <p:nvSpPr>
          <p:cNvPr id="224" name="Rectangle"/>
          <p:cNvSpPr/>
          <p:nvPr/>
        </p:nvSpPr>
        <p:spPr>
          <a:xfrm>
            <a:off x="4228753" y="3037800"/>
            <a:ext cx="1464854" cy="44549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34289" tIns="34289" rIns="34289" bIns="34289" anchor="ctr"/>
          <a:lstStyle/>
          <a:p>
            <a:pPr algn="ctr" defTabSz="685800" hangingPunct="0">
              <a:defRPr sz="1200">
                <a:latin typeface="+mj-lt"/>
                <a:ea typeface="+mj-ea"/>
                <a:cs typeface="+mj-cs"/>
                <a:sym typeface="Calibri"/>
              </a:defRPr>
            </a:pPr>
            <a:endParaRPr sz="900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225" name="Openstack Project 1 Resources"/>
          <p:cNvSpPr txBox="1"/>
          <p:nvPr/>
        </p:nvSpPr>
        <p:spPr>
          <a:xfrm>
            <a:off x="500464" y="3320634"/>
            <a:ext cx="887732" cy="39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>
            <a:lvl1pPr algn="ctr">
              <a:defRPr sz="12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defTabSz="685800" hangingPunct="0"/>
            <a:r>
              <a:rPr lang="en-US" sz="900" kern="0" dirty="0" smtClean="0">
                <a:solidFill>
                  <a:srgbClr val="000000"/>
                </a:solidFill>
                <a:latin typeface="Calibri"/>
                <a:cs typeface="Calibri"/>
              </a:rPr>
              <a:t>Create Cluster</a:t>
            </a:r>
            <a:endParaRPr sz="9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226" name="Rectangle"/>
          <p:cNvSpPr/>
          <p:nvPr/>
        </p:nvSpPr>
        <p:spPr>
          <a:xfrm>
            <a:off x="5776790" y="3037800"/>
            <a:ext cx="1464857" cy="445494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34289" tIns="34289" rIns="34289" bIns="34289" anchor="ctr"/>
          <a:lstStyle/>
          <a:p>
            <a:pPr algn="ctr" defTabSz="685800" hangingPunct="0">
              <a:defRPr sz="1200">
                <a:latin typeface="+mj-lt"/>
                <a:ea typeface="+mj-ea"/>
                <a:cs typeface="+mj-cs"/>
                <a:sym typeface="Calibri"/>
              </a:defRPr>
            </a:pPr>
            <a:endParaRPr sz="900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227" name="Openstack Project 2 Resources"/>
          <p:cNvSpPr txBox="1"/>
          <p:nvPr/>
        </p:nvSpPr>
        <p:spPr>
          <a:xfrm>
            <a:off x="5776790" y="3063895"/>
            <a:ext cx="1464857" cy="39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>
            <a:lvl1pPr algn="ctr">
              <a:defRPr sz="12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defTabSz="685800" hangingPunct="0"/>
            <a:r>
              <a:rPr sz="900" kern="0">
                <a:solidFill>
                  <a:srgbClr val="000000"/>
                </a:solidFill>
                <a:latin typeface="Calibri"/>
                <a:cs typeface="Calibri"/>
              </a:rPr>
              <a:t>Openstack Project 2 Resources</a:t>
            </a:r>
          </a:p>
        </p:txBody>
      </p:sp>
      <p:sp>
        <p:nvSpPr>
          <p:cNvPr id="228" name="Rectangle"/>
          <p:cNvSpPr/>
          <p:nvPr/>
        </p:nvSpPr>
        <p:spPr>
          <a:xfrm>
            <a:off x="4201514" y="2506874"/>
            <a:ext cx="1464857" cy="445495"/>
          </a:xfrm>
          <a:prstGeom prst="rect">
            <a:avLst/>
          </a:prstGeom>
          <a:solidFill>
            <a:schemeClr val="accent1">
              <a:lumOff val="20196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34289" tIns="34289" rIns="34289" bIns="34289" anchor="ctr"/>
          <a:lstStyle/>
          <a:p>
            <a:pPr algn="ctr" defTabSz="685800" hangingPunct="0">
              <a:defRPr sz="1200">
                <a:latin typeface="+mj-lt"/>
                <a:ea typeface="+mj-ea"/>
                <a:cs typeface="+mj-cs"/>
                <a:sym typeface="Calibri"/>
              </a:defRPr>
            </a:pPr>
            <a:endParaRPr sz="900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229" name="Kubernetes Resource Manager"/>
          <p:cNvSpPr txBox="1"/>
          <p:nvPr/>
        </p:nvSpPr>
        <p:spPr>
          <a:xfrm>
            <a:off x="4201514" y="2532969"/>
            <a:ext cx="1464857" cy="39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>
            <a:lvl1pPr algn="ctr">
              <a:defRPr sz="12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defTabSz="685800" hangingPunct="0"/>
            <a:r>
              <a:rPr sz="900" kern="0">
                <a:solidFill>
                  <a:srgbClr val="000000"/>
                </a:solidFill>
                <a:latin typeface="Calibri"/>
                <a:cs typeface="Calibri"/>
              </a:rPr>
              <a:t>Kubernetes Resource Manager</a:t>
            </a:r>
          </a:p>
        </p:txBody>
      </p:sp>
      <p:sp>
        <p:nvSpPr>
          <p:cNvPr id="230" name="Rectangle"/>
          <p:cNvSpPr/>
          <p:nvPr/>
        </p:nvSpPr>
        <p:spPr>
          <a:xfrm>
            <a:off x="5776790" y="2506874"/>
            <a:ext cx="1464857" cy="445495"/>
          </a:xfrm>
          <a:prstGeom prst="rect">
            <a:avLst/>
          </a:prstGeom>
          <a:solidFill>
            <a:schemeClr val="accent1">
              <a:lumOff val="20196"/>
            </a:schemeClr>
          </a:solidFill>
          <a:ln w="12700">
            <a:solidFill>
              <a:schemeClr val="accent1"/>
            </a:solidFill>
            <a:miter/>
          </a:ln>
        </p:spPr>
        <p:txBody>
          <a:bodyPr lIns="34289" tIns="34289" rIns="34289" bIns="34289" anchor="ctr"/>
          <a:lstStyle/>
          <a:p>
            <a:pPr algn="ctr" defTabSz="685800" hangingPunct="0">
              <a:defRPr sz="1200">
                <a:latin typeface="+mj-lt"/>
                <a:ea typeface="+mj-ea"/>
                <a:cs typeface="+mj-cs"/>
                <a:sym typeface="Calibri"/>
              </a:defRPr>
            </a:pPr>
            <a:endParaRPr sz="900" kern="0">
              <a:solidFill>
                <a:srgbClr val="000000"/>
              </a:solidFill>
              <a:latin typeface="Calibri"/>
              <a:cs typeface="Calibri"/>
              <a:sym typeface="Calibri"/>
            </a:endParaRPr>
          </a:p>
        </p:txBody>
      </p:sp>
      <p:sp>
        <p:nvSpPr>
          <p:cNvPr id="231" name="Kubernetes Resource Manager"/>
          <p:cNvSpPr txBox="1"/>
          <p:nvPr/>
        </p:nvSpPr>
        <p:spPr>
          <a:xfrm>
            <a:off x="5776790" y="2532969"/>
            <a:ext cx="1464857" cy="39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>
            <a:lvl1pPr algn="ctr">
              <a:defRPr sz="12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defTabSz="685800" hangingPunct="0"/>
            <a:r>
              <a:rPr sz="900" kern="0">
                <a:solidFill>
                  <a:srgbClr val="000000"/>
                </a:solidFill>
                <a:latin typeface="Calibri"/>
                <a:cs typeface="Calibri"/>
              </a:rPr>
              <a:t>Kubernetes Resource Manager</a:t>
            </a:r>
          </a:p>
        </p:txBody>
      </p:sp>
      <p:grpSp>
        <p:nvGrpSpPr>
          <p:cNvPr id="234" name="Spark-on-Kubernetes…"/>
          <p:cNvGrpSpPr/>
          <p:nvPr/>
        </p:nvGrpSpPr>
        <p:grpSpPr>
          <a:xfrm>
            <a:off x="4198992" y="1459427"/>
            <a:ext cx="1469901" cy="962017"/>
            <a:chOff x="-1" y="-2"/>
            <a:chExt cx="1959866" cy="1282688"/>
          </a:xfrm>
        </p:grpSpPr>
        <p:sp>
          <p:nvSpPr>
            <p:cNvPr id="232" name="Rectangle"/>
            <p:cNvSpPr/>
            <p:nvPr/>
          </p:nvSpPr>
          <p:spPr>
            <a:xfrm>
              <a:off x="-2" y="-3"/>
              <a:ext cx="1959868" cy="1282689"/>
            </a:xfrm>
            <a:prstGeom prst="rect">
              <a:avLst/>
            </a:prstGeom>
            <a:solidFill>
              <a:srgbClr val="DDDDDD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233" name="Spark-on-Kubernetes…"/>
            <p:cNvSpPr txBox="1"/>
            <p:nvPr/>
          </p:nvSpPr>
          <p:spPr>
            <a:xfrm>
              <a:off x="-2" y="64882"/>
              <a:ext cx="1959868" cy="42029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900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Spark-on-Kubernetes</a:t>
              </a:r>
            </a:p>
            <a:p>
              <a:pPr algn="ctr" defTabSz="685800" hangingPunct="0">
                <a:defRPr sz="1000" i="1">
                  <a:latin typeface="+mj-lt"/>
                  <a:ea typeface="+mj-ea"/>
                  <a:cs typeface="+mj-cs"/>
                  <a:sym typeface="Calibri"/>
                </a:defRPr>
              </a:pPr>
              <a:r>
                <a:rPr sz="750" i="1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rPr>
                <a:t>only compute</a:t>
              </a:r>
            </a:p>
          </p:txBody>
        </p:sp>
      </p:grpSp>
      <p:grpSp>
        <p:nvGrpSpPr>
          <p:cNvPr id="237" name="Spark-on-Kubernetes…"/>
          <p:cNvGrpSpPr/>
          <p:nvPr/>
        </p:nvGrpSpPr>
        <p:grpSpPr>
          <a:xfrm>
            <a:off x="4264601" y="1866918"/>
            <a:ext cx="365465" cy="390484"/>
            <a:chOff x="-6660" y="0"/>
            <a:chExt cx="487286" cy="520643"/>
          </a:xfrm>
        </p:grpSpPr>
        <p:sp>
          <p:nvSpPr>
            <p:cNvPr id="235" name="Rectangle"/>
            <p:cNvSpPr/>
            <p:nvPr/>
          </p:nvSpPr>
          <p:spPr>
            <a:xfrm>
              <a:off x="0" y="-1"/>
              <a:ext cx="480626" cy="520645"/>
            </a:xfrm>
            <a:prstGeom prst="rect">
              <a:avLst/>
            </a:prstGeom>
            <a:solidFill>
              <a:schemeClr val="accent6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236" name="Spark-on-Kubernetes…"/>
            <p:cNvSpPr txBox="1"/>
            <p:nvPr/>
          </p:nvSpPr>
          <p:spPr>
            <a:xfrm>
              <a:off x="-6661" y="3941"/>
              <a:ext cx="487286" cy="5029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noAutofit/>
            </a:bodyPr>
            <a:lstStyle>
              <a:lvl1pPr algn="ctr">
                <a:defRPr sz="1000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750" kern="0">
                  <a:solidFill>
                    <a:srgbClr val="000000"/>
                  </a:solidFill>
                  <a:latin typeface="Calibri"/>
                  <a:cs typeface="Calibri"/>
                </a:rPr>
                <a:t>Spark Driver</a:t>
              </a:r>
            </a:p>
          </p:txBody>
        </p:sp>
      </p:grpSp>
      <p:grpSp>
        <p:nvGrpSpPr>
          <p:cNvPr id="240" name="Spark-on-Kubernetes…"/>
          <p:cNvGrpSpPr/>
          <p:nvPr/>
        </p:nvGrpSpPr>
        <p:grpSpPr>
          <a:xfrm>
            <a:off x="4675766" y="1866919"/>
            <a:ext cx="446399" cy="390484"/>
            <a:chOff x="-8135" y="0"/>
            <a:chExt cx="595197" cy="520643"/>
          </a:xfrm>
        </p:grpSpPr>
        <p:sp>
          <p:nvSpPr>
            <p:cNvPr id="238" name="Rectangle"/>
            <p:cNvSpPr/>
            <p:nvPr/>
          </p:nvSpPr>
          <p:spPr>
            <a:xfrm>
              <a:off x="1" y="0"/>
              <a:ext cx="587061" cy="520645"/>
            </a:xfrm>
            <a:prstGeom prst="rect">
              <a:avLst/>
            </a:prstGeom>
            <a:solidFill>
              <a:schemeClr val="accent6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239" name="Spark-on-Kubernetes…"/>
            <p:cNvSpPr txBox="1"/>
            <p:nvPr/>
          </p:nvSpPr>
          <p:spPr>
            <a:xfrm>
              <a:off x="-8136" y="3941"/>
              <a:ext cx="595196" cy="5029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noAutofit/>
            </a:bodyPr>
            <a:lstStyle>
              <a:lvl1pPr algn="ctr">
                <a:defRPr sz="1000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750" kern="0">
                  <a:solidFill>
                    <a:srgbClr val="000000"/>
                  </a:solidFill>
                  <a:latin typeface="Calibri"/>
                  <a:cs typeface="Calibri"/>
                </a:rPr>
                <a:t>Spark Executor</a:t>
              </a:r>
            </a:p>
          </p:txBody>
        </p:sp>
      </p:grpSp>
      <p:grpSp>
        <p:nvGrpSpPr>
          <p:cNvPr id="243" name="Spark-on-Kubernetes…"/>
          <p:cNvGrpSpPr/>
          <p:nvPr/>
        </p:nvGrpSpPr>
        <p:grpSpPr>
          <a:xfrm>
            <a:off x="5167865" y="1866919"/>
            <a:ext cx="446399" cy="390484"/>
            <a:chOff x="-8135" y="0"/>
            <a:chExt cx="595197" cy="520643"/>
          </a:xfrm>
        </p:grpSpPr>
        <p:sp>
          <p:nvSpPr>
            <p:cNvPr id="241" name="Rectangle"/>
            <p:cNvSpPr/>
            <p:nvPr/>
          </p:nvSpPr>
          <p:spPr>
            <a:xfrm>
              <a:off x="1" y="0"/>
              <a:ext cx="587061" cy="520645"/>
            </a:xfrm>
            <a:prstGeom prst="rect">
              <a:avLst/>
            </a:prstGeom>
            <a:solidFill>
              <a:schemeClr val="accent6"/>
            </a:solidFill>
            <a:ln w="12700" cap="flat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wrap="square" lIns="34289" tIns="34289" rIns="34289" bIns="34289" numCol="1" anchor="ctr">
              <a:noAutofit/>
            </a:bodyPr>
            <a:lstStyle/>
            <a:p>
              <a:pPr algn="ctr" defTabSz="685800" hangingPunct="0">
                <a:defRPr sz="1200">
                  <a:latin typeface="+mj-lt"/>
                  <a:ea typeface="+mj-ea"/>
                  <a:cs typeface="+mj-cs"/>
                  <a:sym typeface="Calibri"/>
                </a:defRPr>
              </a:pPr>
              <a:endParaRPr sz="900" kern="0">
                <a:solidFill>
                  <a:srgbClr val="000000"/>
                </a:solidFill>
                <a:latin typeface="Calibri"/>
                <a:cs typeface="Calibri"/>
                <a:sym typeface="Calibri"/>
              </a:endParaRPr>
            </a:p>
          </p:txBody>
        </p:sp>
        <p:sp>
          <p:nvSpPr>
            <p:cNvPr id="242" name="Spark-on-Kubernetes…"/>
            <p:cNvSpPr txBox="1"/>
            <p:nvPr/>
          </p:nvSpPr>
          <p:spPr>
            <a:xfrm>
              <a:off x="-8136" y="3941"/>
              <a:ext cx="595196" cy="50290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4289" tIns="34289" rIns="34289" bIns="34289" numCol="1" anchor="ctr">
              <a:noAutofit/>
            </a:bodyPr>
            <a:lstStyle>
              <a:lvl1pPr algn="ctr">
                <a:defRPr sz="1000" i="1">
                  <a:latin typeface="+mj-lt"/>
                  <a:ea typeface="+mj-ea"/>
                  <a:cs typeface="+mj-cs"/>
                  <a:sym typeface="Calibri"/>
                </a:defRPr>
              </a:lvl1pPr>
            </a:lstStyle>
            <a:p>
              <a:pPr defTabSz="685800" hangingPunct="0"/>
              <a:r>
                <a:rPr sz="750" kern="0">
                  <a:solidFill>
                    <a:srgbClr val="000000"/>
                  </a:solidFill>
                  <a:latin typeface="Calibri"/>
                  <a:cs typeface="Calibri"/>
                </a:rPr>
                <a:t>Spark Executor</a:t>
              </a:r>
            </a:p>
          </p:txBody>
        </p:sp>
      </p:grpSp>
      <p:grpSp>
        <p:nvGrpSpPr>
          <p:cNvPr id="256" name="Group"/>
          <p:cNvGrpSpPr/>
          <p:nvPr/>
        </p:nvGrpSpPr>
        <p:grpSpPr>
          <a:xfrm>
            <a:off x="5774268" y="1459427"/>
            <a:ext cx="1469901" cy="962017"/>
            <a:chOff x="0" y="0"/>
            <a:chExt cx="1959866" cy="1282688"/>
          </a:xfrm>
        </p:grpSpPr>
        <p:grpSp>
          <p:nvGrpSpPr>
            <p:cNvPr id="246" name="Spark-on-Kubernetes…"/>
            <p:cNvGrpSpPr/>
            <p:nvPr/>
          </p:nvGrpSpPr>
          <p:grpSpPr>
            <a:xfrm>
              <a:off x="0" y="0"/>
              <a:ext cx="1959867" cy="1282689"/>
              <a:chOff x="-1" y="-2"/>
              <a:chExt cx="1959866" cy="1282688"/>
            </a:xfrm>
          </p:grpSpPr>
          <p:sp>
            <p:nvSpPr>
              <p:cNvPr id="244" name="Rectangle"/>
              <p:cNvSpPr/>
              <p:nvPr/>
            </p:nvSpPr>
            <p:spPr>
              <a:xfrm>
                <a:off x="-2" y="-3"/>
                <a:ext cx="1959868" cy="1282689"/>
              </a:xfrm>
              <a:prstGeom prst="rect">
                <a:avLst/>
              </a:prstGeom>
              <a:solidFill>
                <a:srgbClr val="DDDDDD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 sz="1200">
                    <a:latin typeface="+mj-lt"/>
                    <a:ea typeface="+mj-ea"/>
                    <a:cs typeface="+mj-cs"/>
                    <a:sym typeface="Calibri"/>
                  </a:defRPr>
                </a:pPr>
                <a:endParaRPr sz="900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endParaRPr>
              </a:p>
            </p:txBody>
          </p:sp>
          <p:sp>
            <p:nvSpPr>
              <p:cNvPr id="245" name="Spark-on-Kubernetes…"/>
              <p:cNvSpPr txBox="1"/>
              <p:nvPr/>
            </p:nvSpPr>
            <p:spPr>
              <a:xfrm>
                <a:off x="-2" y="64882"/>
                <a:ext cx="1959868" cy="42029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 sz="1200"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sz="900" kern="0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rPr>
                  <a:t>Spark-on-Kubernetes</a:t>
                </a:r>
              </a:p>
              <a:p>
                <a:pPr algn="ctr" defTabSz="685800" hangingPunct="0">
                  <a:defRPr sz="1000" i="1">
                    <a:latin typeface="+mj-lt"/>
                    <a:ea typeface="+mj-ea"/>
                    <a:cs typeface="+mj-cs"/>
                    <a:sym typeface="Calibri"/>
                  </a:defRPr>
                </a:pPr>
                <a:r>
                  <a:rPr sz="750" i="1" kern="0">
                    <a:solidFill>
                      <a:srgbClr val="000000"/>
                    </a:solidFill>
                    <a:latin typeface="Calibri"/>
                    <a:cs typeface="Calibri"/>
                    <a:sym typeface="Calibri"/>
                  </a:rPr>
                  <a:t>only compute</a:t>
                </a:r>
              </a:p>
            </p:txBody>
          </p:sp>
        </p:grpSp>
        <p:grpSp>
          <p:nvGrpSpPr>
            <p:cNvPr id="249" name="Spark-on-Kubernetes…"/>
            <p:cNvGrpSpPr/>
            <p:nvPr/>
          </p:nvGrpSpPr>
          <p:grpSpPr>
            <a:xfrm>
              <a:off x="87477" y="543321"/>
              <a:ext cx="487287" cy="520645"/>
              <a:chOff x="-6660" y="0"/>
              <a:chExt cx="487286" cy="520643"/>
            </a:xfrm>
          </p:grpSpPr>
          <p:sp>
            <p:nvSpPr>
              <p:cNvPr id="247" name="Rectangle"/>
              <p:cNvSpPr/>
              <p:nvPr/>
            </p:nvSpPr>
            <p:spPr>
              <a:xfrm>
                <a:off x="0" y="-1"/>
                <a:ext cx="480626" cy="520645"/>
              </a:xfrm>
              <a:prstGeom prst="rect">
                <a:avLst/>
              </a:prstGeom>
              <a:solidFill>
                <a:schemeClr val="accent6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 sz="1200">
                    <a:latin typeface="+mj-lt"/>
                    <a:ea typeface="+mj-ea"/>
                    <a:cs typeface="+mj-cs"/>
                    <a:sym typeface="Calibri"/>
                  </a:defRPr>
                </a:pPr>
                <a:endParaRPr sz="900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Spark-on-Kubernetes…"/>
              <p:cNvSpPr txBox="1"/>
              <p:nvPr/>
            </p:nvSpPr>
            <p:spPr>
              <a:xfrm>
                <a:off x="-6661" y="3941"/>
                <a:ext cx="487286" cy="5029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4289" tIns="34289" rIns="34289" bIns="34289" numCol="1" anchor="ctr">
                <a:noAutofit/>
              </a:bodyPr>
              <a:lstStyle>
                <a:lvl1pPr algn="ctr">
                  <a:defRPr sz="1000" i="1"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pPr defTabSz="685800" hangingPunct="0"/>
                <a:r>
                  <a:rPr sz="750" kern="0">
                    <a:solidFill>
                      <a:srgbClr val="000000"/>
                    </a:solidFill>
                    <a:latin typeface="Calibri"/>
                    <a:cs typeface="Calibri"/>
                  </a:rPr>
                  <a:t>Spark Driver</a:t>
                </a:r>
              </a:p>
            </p:txBody>
          </p:sp>
        </p:grpSp>
        <p:grpSp>
          <p:nvGrpSpPr>
            <p:cNvPr id="252" name="Spark-on-Kubernetes…"/>
            <p:cNvGrpSpPr/>
            <p:nvPr/>
          </p:nvGrpSpPr>
          <p:grpSpPr>
            <a:xfrm>
              <a:off x="635698" y="543322"/>
              <a:ext cx="595198" cy="520645"/>
              <a:chOff x="-8135" y="0"/>
              <a:chExt cx="595197" cy="520643"/>
            </a:xfrm>
          </p:grpSpPr>
          <p:sp>
            <p:nvSpPr>
              <p:cNvPr id="250" name="Rectangle"/>
              <p:cNvSpPr/>
              <p:nvPr/>
            </p:nvSpPr>
            <p:spPr>
              <a:xfrm>
                <a:off x="1" y="0"/>
                <a:ext cx="587061" cy="520645"/>
              </a:xfrm>
              <a:prstGeom prst="rect">
                <a:avLst/>
              </a:prstGeom>
              <a:solidFill>
                <a:schemeClr val="accent6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 sz="1200">
                    <a:latin typeface="+mj-lt"/>
                    <a:ea typeface="+mj-ea"/>
                    <a:cs typeface="+mj-cs"/>
                    <a:sym typeface="Calibri"/>
                  </a:defRPr>
                </a:pPr>
                <a:endParaRPr sz="900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endParaRPr>
              </a:p>
            </p:txBody>
          </p:sp>
          <p:sp>
            <p:nvSpPr>
              <p:cNvPr id="251" name="Spark-on-Kubernetes…"/>
              <p:cNvSpPr txBox="1"/>
              <p:nvPr/>
            </p:nvSpPr>
            <p:spPr>
              <a:xfrm>
                <a:off x="-8136" y="3941"/>
                <a:ext cx="595196" cy="5029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4289" tIns="34289" rIns="34289" bIns="34289" numCol="1" anchor="ctr">
                <a:noAutofit/>
              </a:bodyPr>
              <a:lstStyle>
                <a:lvl1pPr algn="ctr">
                  <a:defRPr sz="1000" i="1"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pPr defTabSz="685800" hangingPunct="0"/>
                <a:r>
                  <a:rPr sz="750" kern="0">
                    <a:solidFill>
                      <a:srgbClr val="000000"/>
                    </a:solidFill>
                    <a:latin typeface="Calibri"/>
                    <a:cs typeface="Calibri"/>
                  </a:rPr>
                  <a:t>Spark Executor</a:t>
                </a:r>
              </a:p>
            </p:txBody>
          </p:sp>
        </p:grpSp>
        <p:grpSp>
          <p:nvGrpSpPr>
            <p:cNvPr id="255" name="Spark-on-Kubernetes…"/>
            <p:cNvGrpSpPr/>
            <p:nvPr/>
          </p:nvGrpSpPr>
          <p:grpSpPr>
            <a:xfrm>
              <a:off x="1291830" y="543321"/>
              <a:ext cx="595198" cy="520645"/>
              <a:chOff x="-8135" y="0"/>
              <a:chExt cx="595197" cy="520643"/>
            </a:xfrm>
          </p:grpSpPr>
          <p:sp>
            <p:nvSpPr>
              <p:cNvPr id="253" name="Rectangle"/>
              <p:cNvSpPr/>
              <p:nvPr/>
            </p:nvSpPr>
            <p:spPr>
              <a:xfrm>
                <a:off x="1" y="0"/>
                <a:ext cx="587061" cy="520645"/>
              </a:xfrm>
              <a:prstGeom prst="rect">
                <a:avLst/>
              </a:prstGeom>
              <a:solidFill>
                <a:schemeClr val="accent6"/>
              </a:solidFill>
              <a:ln w="12700" cap="flat">
                <a:solidFill>
                  <a:schemeClr val="accent1"/>
                </a:solidFill>
                <a:prstDash val="solid"/>
                <a:miter lim="800000"/>
              </a:ln>
              <a:effectLst/>
            </p:spPr>
            <p:txBody>
              <a:bodyPr wrap="square" lIns="34289" tIns="34289" rIns="34289" bIns="34289" numCol="1" anchor="ctr">
                <a:noAutofit/>
              </a:bodyPr>
              <a:lstStyle/>
              <a:p>
                <a:pPr algn="ctr" defTabSz="685800" hangingPunct="0">
                  <a:defRPr sz="1200">
                    <a:latin typeface="+mj-lt"/>
                    <a:ea typeface="+mj-ea"/>
                    <a:cs typeface="+mj-cs"/>
                    <a:sym typeface="Calibri"/>
                  </a:defRPr>
                </a:pPr>
                <a:endParaRPr sz="900" kern="0">
                  <a:solidFill>
                    <a:srgbClr val="000000"/>
                  </a:solidFill>
                  <a:latin typeface="Calibri"/>
                  <a:cs typeface="Calibri"/>
                  <a:sym typeface="Calibri"/>
                </a:endParaRPr>
              </a:p>
            </p:txBody>
          </p:sp>
          <p:sp>
            <p:nvSpPr>
              <p:cNvPr id="254" name="Spark-on-Kubernetes…"/>
              <p:cNvSpPr txBox="1"/>
              <p:nvPr/>
            </p:nvSpPr>
            <p:spPr>
              <a:xfrm>
                <a:off x="-8136" y="3941"/>
                <a:ext cx="595196" cy="50290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34289" tIns="34289" rIns="34289" bIns="34289" numCol="1" anchor="ctr">
                <a:noAutofit/>
              </a:bodyPr>
              <a:lstStyle>
                <a:lvl1pPr algn="ctr">
                  <a:defRPr sz="1000" i="1">
                    <a:latin typeface="+mj-lt"/>
                    <a:ea typeface="+mj-ea"/>
                    <a:cs typeface="+mj-cs"/>
                    <a:sym typeface="Calibri"/>
                  </a:defRPr>
                </a:lvl1pPr>
              </a:lstStyle>
              <a:p>
                <a:pPr defTabSz="685800" hangingPunct="0"/>
                <a:r>
                  <a:rPr sz="750" kern="0">
                    <a:solidFill>
                      <a:srgbClr val="000000"/>
                    </a:solidFill>
                    <a:latin typeface="Calibri"/>
                    <a:cs typeface="Calibri"/>
                  </a:rPr>
                  <a:t>Spark Executor</a:t>
                </a:r>
              </a:p>
            </p:txBody>
          </p:sp>
        </p:grpSp>
      </p:grpSp>
      <p:sp>
        <p:nvSpPr>
          <p:cNvPr id="257" name="CLIENT HOST…"/>
          <p:cNvSpPr/>
          <p:nvPr/>
        </p:nvSpPr>
        <p:spPr>
          <a:xfrm>
            <a:off x="1471379" y="1620140"/>
            <a:ext cx="1716512" cy="2262097"/>
          </a:xfrm>
          <a:prstGeom prst="rect">
            <a:avLst/>
          </a:prstGeom>
          <a:solidFill>
            <a:srgbClr val="FFFFFF"/>
          </a:solidFill>
          <a:ln w="127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/>
          <a:p>
            <a:pPr algn="ctr" defTabSz="685800" hangingPunct="0">
              <a:defRPr sz="1000" b="1"/>
            </a:pPr>
            <a:r>
              <a:rPr sz="750" b="1" kern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CLIENT HOST</a:t>
            </a:r>
          </a:p>
          <a:p>
            <a:pPr algn="ctr" defTabSz="685800" hangingPunct="0">
              <a:defRPr sz="1000" b="1"/>
            </a:pPr>
            <a:r>
              <a:rPr sz="750" b="1" kern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Linux | Mac | lxplus-cloud@cern.ch</a:t>
            </a:r>
          </a:p>
          <a:p>
            <a:pPr algn="ctr" defTabSz="685800" hangingPunct="0">
              <a:defRPr sz="1000" b="1"/>
            </a:pPr>
            <a:endParaRPr sz="750" b="1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defTabSz="685800" hangingPunct="0">
              <a:defRPr sz="1000" b="1"/>
            </a:pPr>
            <a:endParaRPr sz="750" b="1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algn="ctr" defTabSz="685800" hangingPunct="0">
              <a:defRPr sz="1000" b="1"/>
            </a:pPr>
            <a:endParaRPr sz="750" b="1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algn="ctr" defTabSz="685800" hangingPunct="0">
              <a:defRPr sz="1000" b="1"/>
            </a:pPr>
            <a:endParaRPr sz="750" b="1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algn="ctr" defTabSz="685800" hangingPunct="0">
              <a:defRPr sz="1000" b="1"/>
            </a:pPr>
            <a:endParaRPr sz="750" b="1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algn="ctr" defTabSz="685800" hangingPunct="0">
              <a:defRPr sz="1000" b="1"/>
            </a:pPr>
            <a:endParaRPr sz="750" b="1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algn="ctr" defTabSz="685800" hangingPunct="0">
              <a:defRPr sz="1000" b="1"/>
            </a:pPr>
            <a:endParaRPr sz="750" b="1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algn="ctr" defTabSz="685800" hangingPunct="0">
              <a:defRPr sz="1000" b="1"/>
            </a:pPr>
            <a:endParaRPr sz="750" b="1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algn="ctr" defTabSz="685800" hangingPunct="0">
              <a:defRPr sz="1000" b="1"/>
            </a:pPr>
            <a:endParaRPr sz="750" b="1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algn="ctr" defTabSz="685800" hangingPunct="0">
              <a:defRPr sz="1000" b="1"/>
            </a:pPr>
            <a:endParaRPr sz="750" b="1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algn="ctr" defTabSz="685800" hangingPunct="0">
              <a:defRPr sz="1000" b="1"/>
            </a:pPr>
            <a:endParaRPr sz="750" b="1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defTabSz="685800" hangingPunct="0"/>
            <a:endParaRPr sz="1350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  <a:p>
            <a:pPr defTabSz="685800" hangingPunct="0"/>
            <a:endParaRPr sz="1350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258" name="$ openstack coe cluster ..…"/>
          <p:cNvSpPr/>
          <p:nvPr/>
        </p:nvSpPr>
        <p:spPr>
          <a:xfrm>
            <a:off x="1554127" y="3220565"/>
            <a:ext cx="1556224" cy="593440"/>
          </a:xfrm>
          <a:prstGeom prst="rect">
            <a:avLst/>
          </a:prstGeom>
          <a:solidFill>
            <a:schemeClr val="accent1">
              <a:lumOff val="20196"/>
            </a:schemeClr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/>
          <a:p>
            <a:pPr defTabSz="685800" hangingPunct="0">
              <a:defRPr sz="1200"/>
            </a:pPr>
            <a:r>
              <a:rPr sz="900" kern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$ openstack coe cluster ..</a:t>
            </a:r>
          </a:p>
          <a:p>
            <a:pPr defTabSz="685800" hangingPunct="0">
              <a:defRPr sz="1200"/>
            </a:pPr>
            <a:r>
              <a:rPr sz="900" kern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$ opsparkctl create kube</a:t>
            </a:r>
          </a:p>
          <a:p>
            <a:pPr defTabSz="685800" hangingPunct="0">
              <a:defRPr sz="1200"/>
            </a:pPr>
            <a:r>
              <a:rPr sz="900" kern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$ opsparkctl resize kube</a:t>
            </a:r>
          </a:p>
        </p:txBody>
      </p:sp>
      <p:sp>
        <p:nvSpPr>
          <p:cNvPr id="259" name="$ helm install spark-operator…"/>
          <p:cNvSpPr/>
          <p:nvPr/>
        </p:nvSpPr>
        <p:spPr>
          <a:xfrm>
            <a:off x="1548918" y="2624447"/>
            <a:ext cx="1561433" cy="445537"/>
          </a:xfrm>
          <a:prstGeom prst="rect">
            <a:avLst/>
          </a:prstGeom>
          <a:solidFill>
            <a:srgbClr val="DDDDDD"/>
          </a:solidFill>
          <a:ln w="254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/>
          <a:p>
            <a:pPr defTabSz="685800" hangingPunct="0">
              <a:defRPr sz="1200"/>
            </a:pPr>
            <a:r>
              <a:rPr sz="900" kern="0" dirty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$ helm install spark-operator</a:t>
            </a:r>
          </a:p>
          <a:p>
            <a:pPr defTabSz="685800" hangingPunct="0">
              <a:defRPr sz="1200"/>
            </a:pPr>
            <a:r>
              <a:rPr sz="900" kern="0" dirty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$ </a:t>
            </a:r>
            <a:r>
              <a:rPr sz="900" kern="0" dirty="0" err="1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opsparkctl</a:t>
            </a:r>
            <a:r>
              <a:rPr sz="900" kern="0" dirty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 create spark</a:t>
            </a:r>
          </a:p>
        </p:txBody>
      </p:sp>
      <p:sp>
        <p:nvSpPr>
          <p:cNvPr id="260" name="$ sparkctl"/>
          <p:cNvSpPr/>
          <p:nvPr/>
        </p:nvSpPr>
        <p:spPr>
          <a:xfrm>
            <a:off x="1548918" y="2053474"/>
            <a:ext cx="1561433" cy="445537"/>
          </a:xfrm>
          <a:prstGeom prst="rect">
            <a:avLst/>
          </a:prstGeom>
          <a:solidFill>
            <a:schemeClr val="accent6"/>
          </a:solidFill>
          <a:ln w="25400">
            <a:solidFill>
              <a:schemeClr val="accent1">
                <a:satOff val="-19091"/>
                <a:lumOff val="-11921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>
            <a:lvl1pPr>
              <a:defRPr sz="1200"/>
            </a:lvl1pPr>
          </a:lstStyle>
          <a:p>
            <a:pPr defTabSz="685800" hangingPunct="0"/>
            <a:r>
              <a:rPr sz="900" kern="0">
                <a:solidFill>
                  <a:srgbClr val="000000"/>
                </a:solidFill>
                <a:latin typeface="Helvetica"/>
                <a:cs typeface="Helvetica"/>
                <a:sym typeface="Helvetica"/>
              </a:rPr>
              <a:t>$ sparkctl</a:t>
            </a:r>
          </a:p>
        </p:txBody>
      </p:sp>
      <p:sp>
        <p:nvSpPr>
          <p:cNvPr id="261" name="Line"/>
          <p:cNvSpPr/>
          <p:nvPr/>
        </p:nvSpPr>
        <p:spPr>
          <a:xfrm flipH="1">
            <a:off x="3331874" y="3046475"/>
            <a:ext cx="813696" cy="333978"/>
          </a:xfrm>
          <a:prstGeom prst="line">
            <a:avLst/>
          </a:prstGeom>
          <a:ln w="50800">
            <a:solidFill>
              <a:schemeClr val="accent1"/>
            </a:solidFill>
            <a:headEnd type="triangle"/>
          </a:ln>
        </p:spPr>
        <p:txBody>
          <a:bodyPr lIns="34289" tIns="34289" rIns="34289" bIns="34289"/>
          <a:lstStyle/>
          <a:p>
            <a:pPr defTabSz="685800" hangingPunct="0"/>
            <a:endParaRPr sz="1350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262" name="Line"/>
          <p:cNvSpPr/>
          <p:nvPr/>
        </p:nvSpPr>
        <p:spPr>
          <a:xfrm flipH="1">
            <a:off x="3330987" y="2413546"/>
            <a:ext cx="805409" cy="334542"/>
          </a:xfrm>
          <a:prstGeom prst="line">
            <a:avLst/>
          </a:prstGeom>
          <a:ln w="50800">
            <a:solidFill>
              <a:srgbClr val="A7A7A7"/>
            </a:solidFill>
            <a:headEnd type="triangle"/>
          </a:ln>
        </p:spPr>
        <p:txBody>
          <a:bodyPr lIns="34289" tIns="34289" rIns="34289" bIns="34289"/>
          <a:lstStyle/>
          <a:p>
            <a:pPr defTabSz="685800" hangingPunct="0"/>
            <a:endParaRPr sz="1350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263" name="Line"/>
          <p:cNvSpPr/>
          <p:nvPr/>
        </p:nvSpPr>
        <p:spPr>
          <a:xfrm flipH="1">
            <a:off x="3324004" y="2073735"/>
            <a:ext cx="825609" cy="161142"/>
          </a:xfrm>
          <a:prstGeom prst="line">
            <a:avLst/>
          </a:prstGeom>
          <a:ln w="50800">
            <a:solidFill>
              <a:schemeClr val="accent6"/>
            </a:solidFill>
            <a:headEnd type="triangle"/>
          </a:ln>
        </p:spPr>
        <p:txBody>
          <a:bodyPr lIns="34289" tIns="34289" rIns="34289" bIns="34289"/>
          <a:lstStyle/>
          <a:p>
            <a:pPr defTabSz="685800" hangingPunct="0"/>
            <a:endParaRPr sz="1350" kern="0">
              <a:solidFill>
                <a:srgbClr val="000000"/>
              </a:solidFill>
              <a:latin typeface="Helvetica"/>
              <a:cs typeface="Helvetica"/>
              <a:sym typeface="Helvetica"/>
            </a:endParaRPr>
          </a:p>
        </p:txBody>
      </p:sp>
      <p:sp>
        <p:nvSpPr>
          <p:cNvPr id="51" name="Openstack Project 1 Resources"/>
          <p:cNvSpPr txBox="1"/>
          <p:nvPr/>
        </p:nvSpPr>
        <p:spPr>
          <a:xfrm>
            <a:off x="4242302" y="3077014"/>
            <a:ext cx="1464854" cy="39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>
            <a:lvl1pPr algn="ctr">
              <a:defRPr sz="12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defTabSz="685800" hangingPunct="0"/>
            <a:r>
              <a:rPr sz="900" kern="0" dirty="0">
                <a:solidFill>
                  <a:srgbClr val="000000"/>
                </a:solidFill>
                <a:latin typeface="Calibri"/>
                <a:cs typeface="Calibri"/>
              </a:rPr>
              <a:t>Openstack Project 1 Resources</a:t>
            </a:r>
          </a:p>
        </p:txBody>
      </p:sp>
      <p:sp>
        <p:nvSpPr>
          <p:cNvPr id="54" name="Openstack Project 1 Resources"/>
          <p:cNvSpPr txBox="1"/>
          <p:nvPr/>
        </p:nvSpPr>
        <p:spPr>
          <a:xfrm>
            <a:off x="500464" y="2670594"/>
            <a:ext cx="887732" cy="39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>
            <a:lvl1pPr algn="ctr">
              <a:defRPr sz="12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defTabSz="685800" hangingPunct="0"/>
            <a:r>
              <a:rPr lang="en-US" sz="900" kern="0" dirty="0" smtClean="0">
                <a:solidFill>
                  <a:srgbClr val="000000"/>
                </a:solidFill>
                <a:latin typeface="Calibri"/>
                <a:cs typeface="Calibri"/>
              </a:rPr>
              <a:t>Deploy Spark</a:t>
            </a:r>
            <a:endParaRPr sz="9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  <p:sp>
        <p:nvSpPr>
          <p:cNvPr id="55" name="Openstack Project 1 Resources"/>
          <p:cNvSpPr txBox="1"/>
          <p:nvPr/>
        </p:nvSpPr>
        <p:spPr>
          <a:xfrm>
            <a:off x="500464" y="2079591"/>
            <a:ext cx="887732" cy="393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4289" tIns="34289" rIns="34289" bIns="34289" anchor="ctr"/>
          <a:lstStyle>
            <a:lvl1pPr algn="ctr">
              <a:defRPr sz="1200"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 defTabSz="685800" hangingPunct="0"/>
            <a:r>
              <a:rPr lang="en-US" sz="900" kern="0" dirty="0" smtClean="0">
                <a:solidFill>
                  <a:srgbClr val="000000"/>
                </a:solidFill>
                <a:latin typeface="Calibri"/>
                <a:cs typeface="Calibri"/>
              </a:rPr>
              <a:t>Run Jobs</a:t>
            </a:r>
            <a:endParaRPr sz="900" kern="0" dirty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1623851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Outline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70" y="882713"/>
            <a:ext cx="8827129" cy="3967583"/>
          </a:xfrm>
        </p:spPr>
        <p:txBody>
          <a:bodyPr>
            <a:normAutofit lnSpcReduction="10000"/>
          </a:bodyPr>
          <a:lstStyle/>
          <a:p>
            <a:pPr defTabSz="9144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3000" dirty="0">
                <a:cs typeface="Calibri"/>
              </a:rPr>
              <a:t>What is </a:t>
            </a:r>
            <a:r>
              <a:rPr lang="en-US" sz="3000" dirty="0" smtClean="0">
                <a:cs typeface="Calibri"/>
              </a:rPr>
              <a:t>Spark?</a:t>
            </a:r>
            <a:endParaRPr lang="en-US" sz="3000" dirty="0">
              <a:cs typeface="Calibri"/>
            </a:endParaRPr>
          </a:p>
          <a:p>
            <a:pPr defTabSz="9144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cs typeface="Calibri"/>
              </a:rPr>
              <a:t>Current Usage and Deployment models</a:t>
            </a:r>
            <a:endParaRPr lang="en-US" sz="3000" dirty="0">
              <a:cs typeface="Calibri"/>
            </a:endParaRPr>
          </a:p>
          <a:p>
            <a:pPr defTabSz="9144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cs typeface="Calibri"/>
              </a:rPr>
              <a:t>Recent Developments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700" dirty="0" smtClean="0">
                <a:cs typeface="Calibri"/>
              </a:rPr>
              <a:t>Integration of SWAN with Spark Clusters</a:t>
            </a:r>
            <a:endParaRPr lang="en-US" sz="2700" dirty="0">
              <a:cs typeface="Calibri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700" dirty="0" smtClean="0">
                <a:cs typeface="Calibri"/>
              </a:rPr>
              <a:t>Access and Authentication to EOS storage</a:t>
            </a:r>
            <a:endParaRPr lang="en-US" sz="2700" dirty="0">
              <a:cs typeface="Calibri"/>
            </a:endParaRPr>
          </a:p>
          <a:p>
            <a:pPr defTabSz="9144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3000" dirty="0" smtClean="0">
                <a:cs typeface="Calibri"/>
              </a:rPr>
              <a:t>Spark on Kubernetes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700" dirty="0" smtClean="0">
                <a:cs typeface="Calibri"/>
              </a:rPr>
              <a:t>TPC-DS – Validation of the infrastructure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700" dirty="0" smtClean="0">
                <a:cs typeface="Calibri"/>
              </a:rPr>
              <a:t>CMS Big Data – Data Reduction Facility</a:t>
            </a:r>
            <a:endParaRPr lang="en-US" sz="2700" dirty="0">
              <a:cs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EA133E-89B7-4144-8C3E-4A9FE5C03513}" type="slidenum">
              <a:rPr lang="en-US" smtClean="0">
                <a:solidFill>
                  <a:schemeClr val="bg1">
                    <a:lumMod val="50000"/>
                  </a:schemeClr>
                </a:solidFill>
              </a:rPr>
              <a:t>2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123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213" y="164789"/>
            <a:ext cx="7886700" cy="5470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Spark on Kubernetes architecture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20</a:t>
            </a:fld>
            <a:endParaRPr lang="en-GB"/>
          </a:p>
        </p:txBody>
      </p:sp>
      <p:sp>
        <p:nvSpPr>
          <p:cNvPr id="8" name="TextBox 2"/>
          <p:cNvSpPr txBox="1"/>
          <p:nvPr/>
        </p:nvSpPr>
        <p:spPr>
          <a:xfrm>
            <a:off x="628651" y="2464384"/>
            <a:ext cx="8524876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L="180472" indent="-180472">
              <a:buSzPct val="100000"/>
              <a:buChar char="•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dirty="0"/>
          </a:p>
        </p:txBody>
      </p:sp>
      <p:sp>
        <p:nvSpPr>
          <p:cNvPr id="9" name="TextBox 2"/>
          <p:cNvSpPr txBox="1"/>
          <p:nvPr/>
        </p:nvSpPr>
        <p:spPr>
          <a:xfrm>
            <a:off x="628651" y="2851344"/>
            <a:ext cx="8524876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L="180472" indent="-180472">
              <a:buSzPct val="100000"/>
              <a:buChar char="•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dirty="0"/>
          </a:p>
        </p:txBody>
      </p:sp>
      <p:sp>
        <p:nvSpPr>
          <p:cNvPr id="11" name="TextBox 2"/>
          <p:cNvSpPr txBox="1"/>
          <p:nvPr/>
        </p:nvSpPr>
        <p:spPr>
          <a:xfrm>
            <a:off x="628651" y="4181034"/>
            <a:ext cx="8524876" cy="3693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>
            <a:lvl1pPr marL="180472" indent="-180472">
              <a:buSzPct val="100000"/>
              <a:buChar char="•"/>
              <a:defRPr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endParaRPr dirty="0"/>
          </a:p>
        </p:txBody>
      </p:sp>
      <p:pic>
        <p:nvPicPr>
          <p:cNvPr id="1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1213" y="882326"/>
            <a:ext cx="6881002" cy="387056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90851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354" y="101917"/>
            <a:ext cx="7886700" cy="7045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Spark on </a:t>
            </a:r>
            <a:r>
              <a:rPr lang="en-US" dirty="0" err="1" smtClean="0"/>
              <a:t>Kubernetes@CERN</a:t>
            </a:r>
            <a:r>
              <a:rPr lang="en-US" dirty="0" smtClean="0"/>
              <a:t> – Current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54" y="882596"/>
            <a:ext cx="7886700" cy="3763223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Possible to run Spark on Kubernetes on OpenStack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Spark version for driver and executor is taken from master branch (2.4.0)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Kubernetes cluster is created on the openstack projects owned by the user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S3 service is used to store event logs and checkpoints for spark streaming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Early Adapters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CMS Big Data Project for their Data Reduction Facility [1]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Spark on </a:t>
            </a:r>
            <a:r>
              <a:rPr lang="en-US" dirty="0"/>
              <a:t>K</a:t>
            </a:r>
            <a:r>
              <a:rPr lang="en-US" dirty="0" smtClean="0"/>
              <a:t>ubernetes installation is validated with industry standard TPC-DS benchmarks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27432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>
                <a:solidFill>
                  <a:schemeClr val="bg1">
                    <a:lumMod val="50000"/>
                  </a:schemeClr>
                </a:solidFill>
              </a:rPr>
              <a:t>21</a:t>
            </a:fld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50354" y="4669672"/>
            <a:ext cx="7886700" cy="341907"/>
          </a:xfrm>
          <a:prstGeom prst="rect">
            <a:avLst/>
          </a:prstGeom>
        </p:spPr>
        <p:txBody>
          <a:bodyPr vert="horz" lIns="68580" tIns="34290" rIns="68580" bIns="34290">
            <a:normAutofit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 defTabSz="914400">
              <a:buFont typeface="Arial"/>
              <a:buNone/>
            </a:pPr>
            <a:r>
              <a:rPr lang="en-US" sz="1400" dirty="0" smtClean="0"/>
              <a:t>[1] </a:t>
            </a:r>
            <a:r>
              <a:rPr lang="en-US" sz="1400" dirty="0" smtClean="0">
                <a:hlinkClick r:id="rId2"/>
              </a:rPr>
              <a:t>https://indico.cern.ch/event/587955/contributions/2937521/</a:t>
            </a:r>
            <a:r>
              <a:rPr lang="en-US" sz="1400" dirty="0" smtClean="0"/>
              <a:t>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88645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731" y="97062"/>
            <a:ext cx="8137750" cy="705332"/>
          </a:xfrm>
        </p:spPr>
        <p:txBody>
          <a:bodyPr>
            <a:noAutofit/>
          </a:bodyPr>
          <a:lstStyle/>
          <a:p>
            <a:r>
              <a:rPr lang="es-ES" sz="3600" dirty="0" err="1" smtClean="0"/>
              <a:t>Summary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EA133E-89B7-4144-8C3E-4A9FE5C03513}" type="slidenum">
              <a:rPr lang="en-US" smtClean="0">
                <a:solidFill>
                  <a:schemeClr val="bg1">
                    <a:lumMod val="50000"/>
                  </a:schemeClr>
                </a:solidFill>
              </a:rPr>
              <a:t>22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2" name="Marcador de contenido 2"/>
          <p:cNvSpPr>
            <a:spLocks noGrp="1"/>
          </p:cNvSpPr>
          <p:nvPr>
            <p:ph idx="1"/>
          </p:nvPr>
        </p:nvSpPr>
        <p:spPr>
          <a:xfrm>
            <a:off x="328612" y="899491"/>
            <a:ext cx="8486776" cy="3916018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Current deployment of Spark (on YARN) </a:t>
            </a:r>
            <a:r>
              <a:rPr lang="en-US" sz="2400" dirty="0"/>
              <a:t>satisfies the needs of stable, predictable and production workloads from </a:t>
            </a:r>
            <a:r>
              <a:rPr lang="en-US" sz="2400" dirty="0" err="1"/>
              <a:t>NXCals</a:t>
            </a:r>
            <a:r>
              <a:rPr lang="en-US" sz="2400" dirty="0"/>
              <a:t>, WLCG &amp; CC monitoring, IT security </a:t>
            </a:r>
            <a:r>
              <a:rPr lang="en-US" sz="2400" dirty="0" smtClean="0"/>
              <a:t>etc.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Integration of Spark clusters with SWAN allows interactive data exploration and analysis from notebook interface.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Future demand from the users, especially the usage of spark for physics analysis from experiments requires different deployment model.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 smtClean="0"/>
              <a:t>Spark on Kubernetes on openstack is the target deployment model for physics analysis and early results look promising.</a:t>
            </a:r>
            <a:endParaRPr lang="en-US" sz="2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579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70" y="107222"/>
            <a:ext cx="8827129" cy="606652"/>
          </a:xfrm>
        </p:spPr>
        <p:txBody>
          <a:bodyPr>
            <a:noAutofit/>
          </a:bodyPr>
          <a:lstStyle/>
          <a:p>
            <a:r>
              <a:rPr lang="en-US" sz="3200" dirty="0" smtClean="0"/>
              <a:t>Apache Spark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970" y="882713"/>
            <a:ext cx="8827129" cy="4158394"/>
          </a:xfrm>
        </p:spPr>
        <p:txBody>
          <a:bodyPr>
            <a:normAutofit fontScale="85000" lnSpcReduction="20000"/>
          </a:bodyPr>
          <a:lstStyle/>
          <a:p>
            <a:pPr marL="457200"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</a:rPr>
              <a:t>Apache Spark is an open-source </a:t>
            </a:r>
            <a:r>
              <a:rPr lang="en-GB" i="1" dirty="0">
                <a:latin typeface="Calibri" panose="020F0502020204030204" pitchFamily="34" charset="0"/>
              </a:rPr>
              <a:t>parallel processing framework</a:t>
            </a:r>
            <a:r>
              <a:rPr lang="en-GB" dirty="0">
                <a:latin typeface="Calibri" panose="020F0502020204030204" pitchFamily="34" charset="0"/>
              </a:rPr>
              <a:t> with expressive development APIs (in multiple languages) that allows for </a:t>
            </a:r>
            <a:r>
              <a:rPr lang="en-GB" i="1" dirty="0" smtClean="0">
                <a:latin typeface="Calibri" panose="020F0502020204030204" pitchFamily="34" charset="0"/>
              </a:rPr>
              <a:t>sophisticated analytics</a:t>
            </a:r>
            <a:r>
              <a:rPr lang="en-GB" dirty="0" smtClean="0">
                <a:latin typeface="Calibri" panose="020F0502020204030204" pitchFamily="34" charset="0"/>
              </a:rPr>
              <a:t>, </a:t>
            </a:r>
            <a:r>
              <a:rPr lang="en-GB" i="1" dirty="0">
                <a:latin typeface="Calibri" panose="020F0502020204030204" pitchFamily="34" charset="0"/>
              </a:rPr>
              <a:t>real-time streaming</a:t>
            </a:r>
            <a:r>
              <a:rPr lang="en-GB" dirty="0">
                <a:latin typeface="Calibri" panose="020F0502020204030204" pitchFamily="34" charset="0"/>
              </a:rPr>
              <a:t> and </a:t>
            </a:r>
            <a:r>
              <a:rPr lang="en-GB" i="1" dirty="0">
                <a:latin typeface="Calibri" panose="020F0502020204030204" pitchFamily="34" charset="0"/>
              </a:rPr>
              <a:t>machine learning</a:t>
            </a:r>
            <a:r>
              <a:rPr lang="en-GB" dirty="0">
                <a:latin typeface="Calibri" panose="020F0502020204030204" pitchFamily="34" charset="0"/>
              </a:rPr>
              <a:t> on large datasets</a:t>
            </a:r>
          </a:p>
          <a:p>
            <a:pPr marL="457200">
              <a:buFont typeface="Wingdings" panose="05000000000000000000" pitchFamily="2" charset="2"/>
              <a:buChar char="Ø"/>
            </a:pPr>
            <a:endParaRPr lang="en-GB" dirty="0">
              <a:latin typeface="Calibri" panose="020F0502020204030204" pitchFamily="34" charset="0"/>
            </a:endParaRPr>
          </a:p>
          <a:p>
            <a:pPr marL="457200"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</a:rPr>
              <a:t>Wide library support for </a:t>
            </a:r>
          </a:p>
          <a:p>
            <a:pPr marL="868680" lvl="1"/>
            <a:r>
              <a:rPr lang="en-GB" dirty="0">
                <a:latin typeface="Calibri" panose="020F0502020204030204" pitchFamily="34" charset="0"/>
              </a:rPr>
              <a:t>unstructured input data </a:t>
            </a:r>
          </a:p>
          <a:p>
            <a:pPr marL="868680" lvl="1"/>
            <a:r>
              <a:rPr lang="en-GB" dirty="0">
                <a:latin typeface="Calibri" panose="020F0502020204030204" pitchFamily="34" charset="0"/>
              </a:rPr>
              <a:t>efficient analysis storage </a:t>
            </a:r>
            <a:r>
              <a:rPr lang="en-GB" dirty="0" smtClean="0">
                <a:latin typeface="Calibri" panose="020F0502020204030204" pitchFamily="34" charset="0"/>
              </a:rPr>
              <a:t>formats</a:t>
            </a:r>
            <a:endParaRPr lang="en-GB" dirty="0">
              <a:latin typeface="Calibri" panose="020F0502020204030204" pitchFamily="34" charset="0"/>
            </a:endParaRPr>
          </a:p>
          <a:p>
            <a:pPr marL="868680" lvl="1"/>
            <a:r>
              <a:rPr lang="en-GB" dirty="0">
                <a:latin typeface="Calibri" panose="020F0502020204030204" pitchFamily="34" charset="0"/>
              </a:rPr>
              <a:t>stats and machine learning algorithms</a:t>
            </a:r>
          </a:p>
          <a:p>
            <a:pPr marL="457200">
              <a:buFont typeface="Wingdings" panose="05000000000000000000" pitchFamily="2" charset="2"/>
              <a:buChar char="Ø"/>
            </a:pPr>
            <a:endParaRPr lang="en-GB" dirty="0">
              <a:latin typeface="Calibri" panose="020F0502020204030204" pitchFamily="34" charset="0"/>
            </a:endParaRPr>
          </a:p>
          <a:p>
            <a:pPr marL="457200"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</a:rPr>
              <a:t>provides parallel processing primitives </a:t>
            </a:r>
          </a:p>
          <a:p>
            <a:pPr marL="868680" lvl="1"/>
            <a:r>
              <a:rPr lang="en-GB" dirty="0">
                <a:latin typeface="Calibri" panose="020F0502020204030204" pitchFamily="34" charset="0"/>
              </a:rPr>
              <a:t>declarative - traditional SQL queries</a:t>
            </a:r>
          </a:p>
          <a:p>
            <a:pPr marL="868680" lvl="1"/>
            <a:r>
              <a:rPr lang="en-GB" dirty="0">
                <a:latin typeface="Calibri" panose="020F0502020204030204" pitchFamily="34" charset="0"/>
              </a:rPr>
              <a:t>imperative (no-SQL) </a:t>
            </a:r>
          </a:p>
          <a:p>
            <a:pPr marL="457200">
              <a:buFont typeface="Wingdings" panose="05000000000000000000" pitchFamily="2" charset="2"/>
              <a:buChar char="Ø"/>
            </a:pPr>
            <a:endParaRPr lang="en-GB" dirty="0">
              <a:latin typeface="Calibri" panose="020F0502020204030204" pitchFamily="34" charset="0"/>
            </a:endParaRPr>
          </a:p>
          <a:p>
            <a:pPr marL="457200">
              <a:buFont typeface="Wingdings" panose="05000000000000000000" pitchFamily="2" charset="2"/>
              <a:buChar char="Ø"/>
            </a:pPr>
            <a:r>
              <a:rPr lang="en-GB" dirty="0">
                <a:latin typeface="Calibri" panose="020F0502020204030204" pitchFamily="34" charset="0"/>
              </a:rPr>
              <a:t>bindings to most popular analysis languages: Python, R, </a:t>
            </a:r>
            <a:r>
              <a:rPr lang="en-GB" dirty="0" err="1">
                <a:latin typeface="Calibri" panose="020F0502020204030204" pitchFamily="34" charset="0"/>
              </a:rPr>
              <a:t>Scala</a:t>
            </a:r>
            <a:r>
              <a:rPr lang="en-GB" dirty="0">
                <a:latin typeface="Calibri" panose="020F0502020204030204" pitchFamily="34" charset="0"/>
              </a:rPr>
              <a:t>, Java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DEA133E-89B7-4144-8C3E-4A9FE5C03513}" type="slidenum">
              <a:rPr lang="en-US" smtClean="0">
                <a:solidFill>
                  <a:schemeClr val="bg1">
                    <a:lumMod val="50000"/>
                  </a:schemeClr>
                </a:solidFill>
              </a:rPr>
              <a:t>3</a:t>
            </a:fld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4365" y="28916"/>
            <a:ext cx="1287670" cy="6867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5160" y="2007882"/>
            <a:ext cx="4434939" cy="1908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280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572" y="48591"/>
            <a:ext cx="7886700" cy="62169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Spark – Current Deployment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1572" y="751842"/>
            <a:ext cx="8873158" cy="191714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Spark in deployed on the </a:t>
            </a:r>
            <a:r>
              <a:rPr lang="en-US" dirty="0" smtClean="0">
                <a:solidFill>
                  <a:srgbClr val="FF0000"/>
                </a:solidFill>
              </a:rPr>
              <a:t>Hadoop clusters</a:t>
            </a:r>
            <a:r>
              <a:rPr lang="en-US" dirty="0" smtClean="0"/>
              <a:t> and uses Hadoop </a:t>
            </a:r>
            <a:r>
              <a:rPr lang="en-US" dirty="0" smtClean="0">
                <a:solidFill>
                  <a:srgbClr val="FF0000"/>
                </a:solidFill>
              </a:rPr>
              <a:t>YARN</a:t>
            </a:r>
            <a:r>
              <a:rPr lang="en-US" dirty="0" smtClean="0"/>
              <a:t> as resource manager</a:t>
            </a:r>
          </a:p>
          <a:p>
            <a:pPr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YARN – </a:t>
            </a:r>
            <a:r>
              <a:rPr lang="en-GB" u="sng" dirty="0" smtClean="0"/>
              <a:t>Y</a:t>
            </a:r>
            <a:r>
              <a:rPr lang="en-GB" dirty="0" smtClean="0"/>
              <a:t>et </a:t>
            </a:r>
            <a:r>
              <a:rPr lang="en-GB" u="sng" dirty="0" smtClean="0"/>
              <a:t>A</a:t>
            </a:r>
            <a:r>
              <a:rPr lang="en-GB" dirty="0" smtClean="0"/>
              <a:t>nother </a:t>
            </a:r>
            <a:r>
              <a:rPr lang="en-GB" u="sng" dirty="0" smtClean="0"/>
              <a:t>R</a:t>
            </a:r>
            <a:r>
              <a:rPr lang="en-GB" dirty="0" smtClean="0"/>
              <a:t>esource </a:t>
            </a:r>
            <a:r>
              <a:rPr lang="en-GB" u="sng" dirty="0" smtClean="0"/>
              <a:t>N</a:t>
            </a:r>
            <a:r>
              <a:rPr lang="en-GB" dirty="0" smtClean="0"/>
              <a:t>egotiator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general-purpose application scheduling framework for distributed applications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GB" dirty="0"/>
              <a:t>responsible for allocating resources to the various running applications subject to familiar constraints of capacities, queues </a:t>
            </a:r>
            <a:r>
              <a:rPr lang="en-GB" dirty="0" err="1" smtClean="0"/>
              <a:t>etc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Support </a:t>
            </a:r>
            <a:r>
              <a:rPr lang="en-US" dirty="0" smtClean="0">
                <a:solidFill>
                  <a:srgbClr val="FF0000"/>
                </a:solidFill>
              </a:rPr>
              <a:t>multiple versions</a:t>
            </a:r>
            <a:r>
              <a:rPr lang="en-US" dirty="0" smtClean="0"/>
              <a:t> of Spark, from 1.6.0 to 2.3.0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4</a:t>
            </a:fld>
            <a:endParaRPr lang="en-GB" dirty="0"/>
          </a:p>
        </p:txBody>
      </p:sp>
      <p:pic>
        <p:nvPicPr>
          <p:cNvPr id="8194" name="Picture 2" descr="https://cdn-images-1.medium.com/max/400/1*TOPK0DQrfuOnmpsOBQyCW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6253" y="23268"/>
            <a:ext cx="1249155" cy="672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7321847"/>
              </p:ext>
            </p:extLst>
          </p:nvPr>
        </p:nvGraphicFramePr>
        <p:xfrm>
          <a:off x="733854" y="2668987"/>
          <a:ext cx="7112399" cy="2377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657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266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1996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8736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Cluster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Name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Configuration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Software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Version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02891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Accelerator logging 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20 nodes</a:t>
                      </a:r>
                    </a:p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(Cores</a:t>
                      </a:r>
                      <a:r>
                        <a:rPr lang="en-GB" sz="1400" baseline="0" dirty="0" smtClean="0">
                          <a:latin typeface="Calibri" panose="020F0502020204030204" pitchFamily="34" charset="0"/>
                        </a:rPr>
                        <a:t> 480, Mem - 8 TB, Storage – 5 PB, 96GB in SSD)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Spark 1.6.0 – 2.3.0</a:t>
                      </a:r>
                      <a:endParaRPr lang="en-GB" sz="1400" dirty="0" smtClean="0">
                        <a:latin typeface="Calibri" panose="020F0502020204030204" pitchFamily="34" charset="0"/>
                      </a:endParaRPr>
                    </a:p>
                    <a:p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hadoop_2.7.5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289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General Purpose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48 nodes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(Cores – 892,Mem – 7.5TB,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Storage – 6 PB)</a:t>
                      </a:r>
                      <a:endParaRPr lang="en-GB" sz="140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Spark 1.6.0 – 2.3.0</a:t>
                      </a:r>
                      <a:endParaRPr lang="en-GB" sz="1400" dirty="0" smtClean="0">
                        <a:latin typeface="Calibri" panose="020F0502020204030204" pitchFamily="34" charset="0"/>
                      </a:endParaRPr>
                    </a:p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cdh5.7.5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3038186"/>
                  </a:ext>
                </a:extLst>
              </a:tr>
              <a:tr h="50289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ATLAS Event Index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18 nodes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(Cores – 288,Mem – 912GB,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Storage – 1.29 PB)</a:t>
                      </a:r>
                      <a:endParaRPr lang="en-GB" sz="1400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Spark 1.6.0 – 2.3.0</a:t>
                      </a:r>
                      <a:endParaRPr lang="en-GB" sz="1400" dirty="0" smtClean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cdh5.7.5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9299541"/>
                  </a:ext>
                </a:extLst>
              </a:tr>
              <a:tr h="454996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QA cluster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10 nodes</a:t>
                      </a:r>
                      <a:endParaRPr lang="en-GB" sz="1400" dirty="0">
                        <a:latin typeface="Calibri" panose="020F0502020204030204" pitchFamily="34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Spark 1.6.0 – 2.3.0</a:t>
                      </a:r>
                      <a:endParaRPr lang="en-GB" sz="1400" dirty="0" smtClean="0">
                        <a:latin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Calibri" panose="020F0502020204030204" pitchFamily="34" charset="0"/>
                        </a:rPr>
                        <a:t>hadoop_2.7.5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22424315"/>
                  </a:ext>
                </a:extLst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 rot="16200000">
            <a:off x="-657994" y="3649259"/>
            <a:ext cx="2324410" cy="459285"/>
          </a:xfrm>
          <a:prstGeom prst="rect">
            <a:avLst/>
          </a:prstGeom>
        </p:spPr>
        <p:txBody>
          <a:bodyPr vert="horz" lIns="68580" tIns="34290" rIns="68580" bIns="34290">
            <a:normAutofit fontScale="70000" lnSpcReduction="2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" indent="0" defTabSz="914400">
              <a:buNone/>
            </a:pPr>
            <a:r>
              <a:rPr lang="en-US" dirty="0" smtClean="0"/>
              <a:t>SNAPSHOT OF CURRENT DEPLOYMENT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178608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076" y="89165"/>
            <a:ext cx="7886700" cy="581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Selected “Big Data” projects using Spark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8076" y="815010"/>
            <a:ext cx="8337274" cy="3717232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Next Generation CERN Accelerator Logging system (</a:t>
            </a:r>
            <a:r>
              <a:rPr lang="en-US" dirty="0" err="1" smtClean="0"/>
              <a:t>NXCals</a:t>
            </a:r>
            <a:r>
              <a:rPr lang="en-US" dirty="0" smtClean="0"/>
              <a:t>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Critical system for running LHC – </a:t>
            </a:r>
            <a:r>
              <a:rPr lang="en-US" dirty="0" smtClean="0">
                <a:solidFill>
                  <a:srgbClr val="FF0000"/>
                </a:solidFill>
              </a:rPr>
              <a:t>700 TB today, growing 200 TB/year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Spark is </a:t>
            </a:r>
            <a:r>
              <a:rPr lang="en-US" dirty="0" smtClean="0">
                <a:solidFill>
                  <a:srgbClr val="FF0000"/>
                </a:solidFill>
              </a:rPr>
              <a:t>compute engine</a:t>
            </a:r>
            <a:r>
              <a:rPr lang="en-US" dirty="0" smtClean="0"/>
              <a:t> chosen for interactive exploration and analysis of data, API for Data Extraction and batch analysis</a:t>
            </a:r>
            <a:endParaRPr lang="en-GB" dirty="0" smtClean="0"/>
          </a:p>
          <a:p>
            <a:pPr marL="34290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WLCG and CERN CC monitoring infrastructure [1]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Critical application for CC operations and </a:t>
            </a:r>
            <a:r>
              <a:rPr lang="en-US" dirty="0" smtClean="0">
                <a:solidFill>
                  <a:srgbClr val="FF0000"/>
                </a:solidFill>
              </a:rPr>
              <a:t>WLCG</a:t>
            </a:r>
            <a:r>
              <a:rPr lang="en-US" dirty="0" smtClean="0"/>
              <a:t>, 200 GB/day and 200M events/day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Spark is used in streaming analytics (enrichment, validation), interactive and batch analysis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CMS Big Data Project [2] - Data Reduction Facility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Ongoing investigations using Spark to produce reduced data </a:t>
            </a:r>
            <a:r>
              <a:rPr lang="en-US" dirty="0" smtClean="0">
                <a:solidFill>
                  <a:srgbClr val="FF0000"/>
                </a:solidFill>
              </a:rPr>
              <a:t>n-tuples for analysis</a:t>
            </a:r>
            <a:r>
              <a:rPr lang="en-US" dirty="0" smtClean="0"/>
              <a:t> in a more agile way than current methods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err="1" smtClean="0"/>
              <a:t>CMSSpark</a:t>
            </a:r>
            <a:r>
              <a:rPr lang="en-US" dirty="0" smtClean="0"/>
              <a:t> [3]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Spark is used to parse and extract useful </a:t>
            </a:r>
            <a:r>
              <a:rPr lang="en-US" dirty="0" smtClean="0">
                <a:solidFill>
                  <a:srgbClr val="FF0000"/>
                </a:solidFill>
              </a:rPr>
              <a:t>aggregated</a:t>
            </a:r>
            <a:r>
              <a:rPr lang="en-US" dirty="0" smtClean="0"/>
              <a:t> information from various CMS data streams on HDFS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5</a:t>
            </a:fld>
            <a:endParaRPr lang="en-GB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50354" y="4532242"/>
            <a:ext cx="7886700" cy="542946"/>
          </a:xfrm>
          <a:prstGeom prst="rect">
            <a:avLst/>
          </a:prstGeom>
        </p:spPr>
        <p:txBody>
          <a:bodyPr vert="horz" lIns="68580" tIns="34290" rIns="68580" bIns="34290">
            <a:normAutofit fontScale="77500" lnSpcReduction="2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/>
              <a:t>[1] </a:t>
            </a:r>
            <a:r>
              <a:rPr lang="en-US" sz="1400" dirty="0">
                <a:hlinkClick r:id="rId2"/>
              </a:rPr>
              <a:t>https://indico.cern.ch/event/587955/contributions/2937899/</a:t>
            </a:r>
            <a:r>
              <a:rPr lang="en-US" sz="1400" dirty="0"/>
              <a:t> </a:t>
            </a:r>
          </a:p>
          <a:p>
            <a:pPr marL="0" indent="0">
              <a:buNone/>
            </a:pPr>
            <a:r>
              <a:rPr lang="en-US" sz="1400" dirty="0"/>
              <a:t>[2] </a:t>
            </a:r>
            <a:r>
              <a:rPr lang="en-US" sz="1400" dirty="0">
                <a:hlinkClick r:id="rId3"/>
              </a:rPr>
              <a:t>https://cms-big-data.github.io/</a:t>
            </a:r>
            <a:endParaRPr lang="en-US" sz="1400" dirty="0"/>
          </a:p>
          <a:p>
            <a:pPr marL="0" indent="0">
              <a:buNone/>
            </a:pPr>
            <a:r>
              <a:rPr lang="en-US" sz="1400" dirty="0"/>
              <a:t>[3] </a:t>
            </a:r>
            <a:r>
              <a:rPr lang="en-US" sz="1400" dirty="0">
                <a:hlinkClick r:id="rId4"/>
              </a:rPr>
              <a:t>https://github.com/vkuznet/CMSSpark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436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054" y="134868"/>
            <a:ext cx="7886700" cy="581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Integration of SWAN with Spark Clusters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676" y="847740"/>
            <a:ext cx="7886700" cy="3805230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SWAN – </a:t>
            </a:r>
            <a:r>
              <a:rPr lang="en-US" u="sng" dirty="0" smtClean="0"/>
              <a:t>S</a:t>
            </a:r>
            <a:r>
              <a:rPr lang="en-US" dirty="0" smtClean="0"/>
              <a:t>ervice for </a:t>
            </a:r>
            <a:r>
              <a:rPr lang="en-US" u="sng" dirty="0" smtClean="0"/>
              <a:t>W</a:t>
            </a:r>
            <a:r>
              <a:rPr lang="en-US" dirty="0" smtClean="0"/>
              <a:t>eb based </a:t>
            </a:r>
            <a:r>
              <a:rPr lang="en-US" u="sng" dirty="0" err="1" smtClean="0"/>
              <a:t>AN</a:t>
            </a:r>
            <a:r>
              <a:rPr lang="en-US" dirty="0" err="1" smtClean="0"/>
              <a:t>alysis</a:t>
            </a:r>
            <a:endParaRPr lang="en-US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collaboration between </a:t>
            </a:r>
            <a:r>
              <a:rPr lang="en-US" u="sng" dirty="0" smtClean="0"/>
              <a:t>EP-SFT, </a:t>
            </a:r>
            <a:r>
              <a:rPr lang="en-US" u="sng" dirty="0"/>
              <a:t>IT-ST and </a:t>
            </a:r>
            <a:r>
              <a:rPr lang="en-US" u="sng" dirty="0" smtClean="0"/>
              <a:t>IT-DB</a:t>
            </a:r>
            <a:endParaRPr lang="en-GB" u="sng" dirty="0" smtClean="0"/>
          </a:p>
          <a:p>
            <a:pPr marL="342900">
              <a:buFont typeface="Wingdings" panose="05000000000000000000" pitchFamily="2" charset="2"/>
              <a:buChar char="Ø"/>
            </a:pP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en-GB" dirty="0" smtClean="0"/>
              <a:t>Analysis from a web browser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Integrated with other analysis ecosystems: ROOT C++, Python and R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Ideal for exploration, reproducibility, collaboration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Available everywhere and at any time</a:t>
            </a:r>
            <a:endParaRPr lang="en-GB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Integrated with CERN services [1]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u="sng" dirty="0" smtClean="0"/>
              <a:t>Software</a:t>
            </a:r>
            <a:r>
              <a:rPr lang="en-US" dirty="0" smtClean="0"/>
              <a:t>: CVMFS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u="sng" dirty="0" smtClean="0"/>
              <a:t>Storage</a:t>
            </a:r>
            <a:r>
              <a:rPr lang="en-US" dirty="0" smtClean="0"/>
              <a:t>: </a:t>
            </a:r>
            <a:r>
              <a:rPr lang="en-US" dirty="0" err="1" smtClean="0"/>
              <a:t>CERNBox</a:t>
            </a:r>
            <a:r>
              <a:rPr lang="en-US" dirty="0" smtClean="0"/>
              <a:t>, EOS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u="sng" dirty="0" smtClean="0"/>
              <a:t>Compute</a:t>
            </a:r>
            <a:r>
              <a:rPr lang="en-US" dirty="0" smtClean="0"/>
              <a:t>: local (</a:t>
            </a:r>
            <a:r>
              <a:rPr lang="en-US" dirty="0" err="1" smtClean="0"/>
              <a:t>docker</a:t>
            </a:r>
            <a:r>
              <a:rPr lang="en-US" dirty="0" smtClean="0"/>
              <a:t>)</a:t>
            </a:r>
            <a:endParaRPr lang="en-US" u="sng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u="sng" dirty="0" smtClean="0"/>
              <a:t>Scalable Analytics</a:t>
            </a:r>
            <a:r>
              <a:rPr lang="en-US" dirty="0" smtClean="0"/>
              <a:t>: Fully Integrated with IT Spark and Hadoop Clusters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dirty="0" smtClean="0"/>
              <a:t>powerful and scalable platform for data analysis</a:t>
            </a:r>
          </a:p>
          <a:p>
            <a:pPr lvl="3">
              <a:buFont typeface="Courier New" panose="02070309020205020404" pitchFamily="49" charset="0"/>
              <a:buChar char="o"/>
            </a:pPr>
            <a:r>
              <a:rPr lang="en-US" dirty="0" smtClean="0"/>
              <a:t>Python on Spark (</a:t>
            </a:r>
            <a:r>
              <a:rPr lang="en-US" dirty="0" err="1" smtClean="0"/>
              <a:t>PySpark</a:t>
            </a:r>
            <a:r>
              <a:rPr lang="en-US" dirty="0" smtClean="0"/>
              <a:t>) at scale</a:t>
            </a:r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[1]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doi.org/10.1016/j.future.2016.11.035</a:t>
            </a:r>
            <a:r>
              <a:rPr lang="en-US" dirty="0" smtClean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D24B45A-398B-D846-98E1-51A38E1D36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5760" y="90964"/>
            <a:ext cx="772711" cy="668928"/>
          </a:xfrm>
          <a:prstGeom prst="rect">
            <a:avLst/>
          </a:prstGeom>
        </p:spPr>
      </p:pic>
      <p:pic>
        <p:nvPicPr>
          <p:cNvPr id="6" name="Picture 20" descr="Image result for ne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1226" y="3614498"/>
            <a:ext cx="524556" cy="43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7469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ounded Rectangle 22">
            <a:extLst>
              <a:ext uri="{FF2B5EF4-FFF2-40B4-BE49-F238E27FC236}">
                <a16:creationId xmlns:a16="http://schemas.microsoft.com/office/drawing/2014/main" xmlns="" id="{D78E958F-B1DF-B743-A21A-A4043821C831}"/>
              </a:ext>
            </a:extLst>
          </p:cNvPr>
          <p:cNvSpPr/>
          <p:nvPr/>
        </p:nvSpPr>
        <p:spPr>
          <a:xfrm>
            <a:off x="308591" y="3184248"/>
            <a:ext cx="1685130" cy="1017826"/>
          </a:xfrm>
          <a:prstGeom prst="roundRect">
            <a:avLst>
              <a:gd name="adj" fmla="val 2414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676" y="143520"/>
            <a:ext cx="7886700" cy="581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Integrating Services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7</a:t>
            </a:fld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xmlns="" id="{C622540E-0035-E446-A7AB-DD6B9B0590D5}"/>
              </a:ext>
            </a:extLst>
          </p:cNvPr>
          <p:cNvSpPr/>
          <p:nvPr/>
        </p:nvSpPr>
        <p:spPr>
          <a:xfrm>
            <a:off x="5560251" y="1000471"/>
            <a:ext cx="1359918" cy="498572"/>
          </a:xfrm>
          <a:prstGeom prst="roundRect">
            <a:avLst>
              <a:gd name="adj" fmla="val 2414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xmlns="" id="{D78E958F-B1DF-B743-A21A-A4043821C831}"/>
              </a:ext>
            </a:extLst>
          </p:cNvPr>
          <p:cNvSpPr/>
          <p:nvPr/>
        </p:nvSpPr>
        <p:spPr>
          <a:xfrm>
            <a:off x="7104632" y="3323844"/>
            <a:ext cx="1314837" cy="928116"/>
          </a:xfrm>
          <a:prstGeom prst="roundRect">
            <a:avLst>
              <a:gd name="adj" fmla="val 2414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" name="2 Triángulo isósceles">
            <a:extLst>
              <a:ext uri="{FF2B5EF4-FFF2-40B4-BE49-F238E27FC236}">
                <a16:creationId xmlns:a16="http://schemas.microsoft.com/office/drawing/2014/main" xmlns="" id="{9F78C764-E57B-124D-BB3B-4FF00595BFF0}"/>
              </a:ext>
            </a:extLst>
          </p:cNvPr>
          <p:cNvSpPr/>
          <p:nvPr/>
        </p:nvSpPr>
        <p:spPr>
          <a:xfrm>
            <a:off x="2996460" y="1434595"/>
            <a:ext cx="3166372" cy="2282510"/>
          </a:xfrm>
          <a:prstGeom prst="triangle">
            <a:avLst/>
          </a:prstGeom>
          <a:gradFill rotWithShape="1">
            <a:gsLst>
              <a:gs pos="0">
                <a:sysClr val="window" lastClr="FFFFFF">
                  <a:alpha val="0"/>
                </a:sysClr>
              </a:gs>
              <a:gs pos="100000">
                <a:srgbClr val="3399FF">
                  <a:alpha val="15000"/>
                </a:srgbClr>
              </a:gs>
            </a:gsLst>
            <a:lin ang="5400000" scaled="0"/>
          </a:gradFill>
          <a:ln w="25400" cap="flat" cmpd="sng" algn="ctr">
            <a:solidFill>
              <a:srgbClr val="0052A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2" name="Picture 2" descr="https://swan.web.cern.ch/sites/swan.web.cern.ch/files/pictures/logo_swan_noletters.png">
            <a:extLst>
              <a:ext uri="{FF2B5EF4-FFF2-40B4-BE49-F238E27FC236}">
                <a16:creationId xmlns:a16="http://schemas.microsoft.com/office/drawing/2014/main" xmlns="" id="{F08D5B0C-28A9-BD48-85AF-794AF92955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8260" y="2418794"/>
            <a:ext cx="1153331" cy="101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ounded Rectangle 31">
            <a:extLst>
              <a:ext uri="{FF2B5EF4-FFF2-40B4-BE49-F238E27FC236}">
                <a16:creationId xmlns:a16="http://schemas.microsoft.com/office/drawing/2014/main" xmlns="" id="{765354C2-B8B7-8141-BBCC-AC3B531D7816}"/>
              </a:ext>
            </a:extLst>
          </p:cNvPr>
          <p:cNvSpPr/>
          <p:nvPr/>
        </p:nvSpPr>
        <p:spPr>
          <a:xfrm>
            <a:off x="2080856" y="3522940"/>
            <a:ext cx="1359918" cy="340442"/>
          </a:xfrm>
          <a:prstGeom prst="roundRect">
            <a:avLst>
              <a:gd name="adj" fmla="val 6515"/>
            </a:avLst>
          </a:prstGeom>
          <a:solidFill>
            <a:srgbClr val="0052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85800">
              <a:defRPr/>
            </a:pPr>
            <a:r>
              <a:rPr lang="en-GB" sz="1500" kern="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Compute</a:t>
            </a:r>
            <a:endParaRPr lang="en-GB" sz="1200" kern="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pic>
        <p:nvPicPr>
          <p:cNvPr id="14" name="Picture 24">
            <a:extLst>
              <a:ext uri="{FF2B5EF4-FFF2-40B4-BE49-F238E27FC236}">
                <a16:creationId xmlns:a16="http://schemas.microsoft.com/office/drawing/2014/main" xmlns="" id="{45DC0EA9-1EFC-5F46-A2E5-713AD2B24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5135" y="1102325"/>
            <a:ext cx="1010150" cy="298992"/>
          </a:xfrm>
          <a:prstGeom prst="rect">
            <a:avLst/>
          </a:prstGeom>
        </p:spPr>
      </p:pic>
      <p:pic>
        <p:nvPicPr>
          <p:cNvPr id="15" name="13 Imagen">
            <a:extLst>
              <a:ext uri="{FF2B5EF4-FFF2-40B4-BE49-F238E27FC236}">
                <a16:creationId xmlns:a16="http://schemas.microsoft.com/office/drawing/2014/main" xmlns="" id="{55438E34-40F5-5C4F-B776-8762FB503F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3972" y="3333125"/>
            <a:ext cx="949616" cy="444256"/>
          </a:xfrm>
          <a:prstGeom prst="rect">
            <a:avLst/>
          </a:prstGeom>
        </p:spPr>
      </p:pic>
      <p:pic>
        <p:nvPicPr>
          <p:cNvPr id="16" name="14 Imagen">
            <a:extLst>
              <a:ext uri="{FF2B5EF4-FFF2-40B4-BE49-F238E27FC236}">
                <a16:creationId xmlns:a16="http://schemas.microsoft.com/office/drawing/2014/main" xmlns="" id="{EE340E9B-31E0-C348-9CFC-2F1DD706695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2791" y="3391230"/>
            <a:ext cx="393472" cy="323394"/>
          </a:xfrm>
          <a:prstGeom prst="rect">
            <a:avLst/>
          </a:prstGeom>
        </p:spPr>
      </p:pic>
      <p:sp>
        <p:nvSpPr>
          <p:cNvPr id="17" name="Rounded Rectangle 31">
            <a:extLst>
              <a:ext uri="{FF2B5EF4-FFF2-40B4-BE49-F238E27FC236}">
                <a16:creationId xmlns:a16="http://schemas.microsoft.com/office/drawing/2014/main" xmlns="" id="{8BD1DA77-50C4-4543-8D6F-B9E4C9D8B6A3}"/>
              </a:ext>
            </a:extLst>
          </p:cNvPr>
          <p:cNvSpPr/>
          <p:nvPr/>
        </p:nvSpPr>
        <p:spPr>
          <a:xfrm>
            <a:off x="5697411" y="3525476"/>
            <a:ext cx="1359918" cy="340442"/>
          </a:xfrm>
          <a:prstGeom prst="roundRect">
            <a:avLst>
              <a:gd name="adj" fmla="val 6515"/>
            </a:avLst>
          </a:prstGeom>
          <a:solidFill>
            <a:srgbClr val="0052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85800">
              <a:defRPr/>
            </a:pPr>
            <a:r>
              <a:rPr lang="pt-PT" sz="1500" kern="0" dirty="0" err="1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Storage</a:t>
            </a:r>
            <a:endParaRPr lang="en-GB" sz="1200" kern="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sp>
        <p:nvSpPr>
          <p:cNvPr id="18" name="Rounded Rectangle 31">
            <a:extLst>
              <a:ext uri="{FF2B5EF4-FFF2-40B4-BE49-F238E27FC236}">
                <a16:creationId xmlns:a16="http://schemas.microsoft.com/office/drawing/2014/main" xmlns="" id="{9B741B6D-1BDA-1643-9FE2-8F919BA53A0C}"/>
              </a:ext>
            </a:extLst>
          </p:cNvPr>
          <p:cNvSpPr/>
          <p:nvPr/>
        </p:nvSpPr>
        <p:spPr>
          <a:xfrm>
            <a:off x="3709369" y="1388258"/>
            <a:ext cx="1697624" cy="340442"/>
          </a:xfrm>
          <a:prstGeom prst="roundRect">
            <a:avLst>
              <a:gd name="adj" fmla="val 6515"/>
            </a:avLst>
          </a:prstGeom>
          <a:solidFill>
            <a:srgbClr val="0052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 anchorCtr="0"/>
          <a:lstStyle/>
          <a:p>
            <a:pPr algn="ctr" defTabSz="685800">
              <a:defRPr/>
            </a:pPr>
            <a:r>
              <a:rPr lang="en-GB" sz="1500" kern="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Software</a:t>
            </a:r>
            <a:endParaRPr lang="en-GB" sz="1200" kern="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FECD0B38-7D40-2145-BB36-A63C3C44FC3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3973" y="3783186"/>
            <a:ext cx="950553" cy="41888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699EFDA0-301B-2D47-88FA-5AC01E290E6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07" y="3245036"/>
            <a:ext cx="673214" cy="358093"/>
          </a:xfrm>
          <a:prstGeom prst="rect">
            <a:avLst/>
          </a:prstGeom>
        </p:spPr>
      </p:pic>
      <p:pic>
        <p:nvPicPr>
          <p:cNvPr id="22" name="Picture 2" descr="File:Hadoop logo new.sv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80" y="3777380"/>
            <a:ext cx="834924" cy="27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96865" y="3920083"/>
            <a:ext cx="755430" cy="80791"/>
          </a:xfrm>
          <a:prstGeom prst="rect">
            <a:avLst/>
          </a:prstGeom>
          <a:noFill/>
          <a:ln>
            <a:solidFill>
              <a:schemeClr val="bg2">
                <a:lumMod val="90000"/>
              </a:schemeClr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525" dirty="0"/>
              <a:t>Isolation| local compute</a:t>
            </a:r>
            <a:endParaRPr lang="en-GB" sz="525" dirty="0"/>
          </a:p>
        </p:txBody>
      </p:sp>
      <p:cxnSp>
        <p:nvCxnSpPr>
          <p:cNvPr id="5" name="Straight Connector 4"/>
          <p:cNvCxnSpPr>
            <a:stCxn id="23" idx="0"/>
            <a:endCxn id="23" idx="2"/>
          </p:cNvCxnSpPr>
          <p:nvPr/>
        </p:nvCxnSpPr>
        <p:spPr>
          <a:xfrm>
            <a:off x="1151156" y="3184248"/>
            <a:ext cx="0" cy="1017826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0" descr="Image result for new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764" y="4251960"/>
            <a:ext cx="524556" cy="434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Image result for jupyte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262" y="3389335"/>
            <a:ext cx="380095" cy="38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2799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676" y="134994"/>
            <a:ext cx="7886700" cy="58112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SWAN – Architecture</a:t>
            </a:r>
            <a:endParaRPr lang="en-GB" dirty="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xmlns="" id="{9F77B74A-B39D-4444-9FCD-52AC9FCCDD9B}"/>
              </a:ext>
            </a:extLst>
          </p:cNvPr>
          <p:cNvSpPr/>
          <p:nvPr/>
        </p:nvSpPr>
        <p:spPr>
          <a:xfrm>
            <a:off x="6311508" y="1749808"/>
            <a:ext cx="2148397" cy="2742753"/>
          </a:xfrm>
          <a:prstGeom prst="roundRect">
            <a:avLst>
              <a:gd name="adj" fmla="val 1951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685800">
              <a:defRPr/>
            </a:pPr>
            <a:r>
              <a:rPr lang="pt-PT" sz="1200" kern="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/>
              </a:rPr>
              <a:t>IT Hadoop and Spark clusters</a:t>
            </a:r>
            <a:endParaRPr lang="en-US" sz="1200" kern="0" dirty="0">
              <a:solidFill>
                <a:prstClr val="black">
                  <a:lumMod val="50000"/>
                  <a:lumOff val="50000"/>
                </a:prstClr>
              </a:solidFill>
              <a:latin typeface="Calibri" panose="020F0502020204030204"/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xmlns="" id="{753A900B-317B-5F4B-912B-C33063BE8451}"/>
              </a:ext>
            </a:extLst>
          </p:cNvPr>
          <p:cNvSpPr/>
          <p:nvPr/>
        </p:nvSpPr>
        <p:spPr>
          <a:xfrm>
            <a:off x="6716221" y="1827501"/>
            <a:ext cx="1497359" cy="1320529"/>
          </a:xfrm>
          <a:prstGeom prst="roundRect">
            <a:avLst>
              <a:gd name="adj" fmla="val 2005"/>
            </a:avLst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685800">
              <a:defRPr/>
            </a:pPr>
            <a:endParaRPr lang="en-US" sz="1200" kern="0" dirty="0">
              <a:solidFill>
                <a:srgbClr val="0052A1"/>
              </a:solidFill>
              <a:latin typeface="Calibri" panose="020F0502020204030204"/>
            </a:endParaRP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xmlns="" id="{06034040-B2D3-C34F-8406-D150C0D712FC}"/>
              </a:ext>
            </a:extLst>
          </p:cNvPr>
          <p:cNvSpPr/>
          <p:nvPr/>
        </p:nvSpPr>
        <p:spPr>
          <a:xfrm>
            <a:off x="6594457" y="1928116"/>
            <a:ext cx="1497359" cy="1281795"/>
          </a:xfrm>
          <a:prstGeom prst="roundRect">
            <a:avLst>
              <a:gd name="adj" fmla="val 2005"/>
            </a:avLst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685800">
              <a:defRPr/>
            </a:pPr>
            <a:endParaRPr lang="en-US" sz="1200" kern="0" dirty="0">
              <a:solidFill>
                <a:srgbClr val="0052A1"/>
              </a:solidFill>
              <a:latin typeface="Calibri" panose="020F0502020204030204"/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xmlns="" id="{A6BC547A-DCE0-8449-877F-7C9A141829C7}"/>
              </a:ext>
            </a:extLst>
          </p:cNvPr>
          <p:cNvSpPr/>
          <p:nvPr/>
        </p:nvSpPr>
        <p:spPr>
          <a:xfrm>
            <a:off x="904482" y="2024777"/>
            <a:ext cx="4847095" cy="2278250"/>
          </a:xfrm>
          <a:prstGeom prst="roundRect">
            <a:avLst>
              <a:gd name="adj" fmla="val 1871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US" sz="1350" kern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08CDDCFE-1252-9445-AA1E-54E665126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9364" y="2124872"/>
            <a:ext cx="451697" cy="392976"/>
          </a:xfrm>
          <a:prstGeom prst="rect">
            <a:avLst/>
          </a:prstGeom>
        </p:spPr>
      </p:pic>
      <p:sp>
        <p:nvSpPr>
          <p:cNvPr id="56" name="Rounded Rectangle 55">
            <a:extLst>
              <a:ext uri="{FF2B5EF4-FFF2-40B4-BE49-F238E27FC236}">
                <a16:creationId xmlns:a16="http://schemas.microsoft.com/office/drawing/2014/main" xmlns="" id="{EE95D5B5-E10F-6845-AB47-43523D8906C5}"/>
              </a:ext>
            </a:extLst>
          </p:cNvPr>
          <p:cNvSpPr/>
          <p:nvPr/>
        </p:nvSpPr>
        <p:spPr>
          <a:xfrm>
            <a:off x="1884087" y="1835243"/>
            <a:ext cx="3662066" cy="425561"/>
          </a:xfrm>
          <a:prstGeom prst="roundRect">
            <a:avLst>
              <a:gd name="adj" fmla="val 8457"/>
            </a:avLst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pt-PT" sz="1350" kern="0" dirty="0">
                <a:solidFill>
                  <a:srgbClr val="0052A1"/>
                </a:solidFill>
                <a:latin typeface="Calibri" panose="020F0502020204030204"/>
              </a:rPr>
              <a:t>Web portal</a:t>
            </a:r>
            <a:endParaRPr lang="en-US" sz="1350" kern="0" dirty="0">
              <a:solidFill>
                <a:srgbClr val="0052A1"/>
              </a:solidFill>
              <a:latin typeface="Calibri" panose="020F0502020204030204"/>
            </a:endParaRPr>
          </a:p>
        </p:txBody>
      </p:sp>
      <p:pic>
        <p:nvPicPr>
          <p:cNvPr id="57" name="42 Imagen">
            <a:extLst>
              <a:ext uri="{FF2B5EF4-FFF2-40B4-BE49-F238E27FC236}">
                <a16:creationId xmlns:a16="http://schemas.microsoft.com/office/drawing/2014/main" xmlns="" id="{FF5BCDB7-EF72-D449-AB27-98ABBCA1C1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2597" y="1961885"/>
            <a:ext cx="975509" cy="172276"/>
          </a:xfrm>
          <a:prstGeom prst="rect">
            <a:avLst/>
          </a:prstGeom>
          <a:ln>
            <a:noFill/>
          </a:ln>
        </p:spPr>
      </p:pic>
      <p:sp>
        <p:nvSpPr>
          <p:cNvPr id="58" name="Rounded Rectangle 57">
            <a:extLst>
              <a:ext uri="{FF2B5EF4-FFF2-40B4-BE49-F238E27FC236}">
                <a16:creationId xmlns:a16="http://schemas.microsoft.com/office/drawing/2014/main" xmlns="" id="{B5E59E75-886A-5A4B-88FB-660B1B1D6BBF}"/>
              </a:ext>
            </a:extLst>
          </p:cNvPr>
          <p:cNvSpPr/>
          <p:nvPr/>
        </p:nvSpPr>
        <p:spPr>
          <a:xfrm>
            <a:off x="1884087" y="2450338"/>
            <a:ext cx="3662066" cy="296330"/>
          </a:xfrm>
          <a:prstGeom prst="roundRect">
            <a:avLst>
              <a:gd name="adj" fmla="val 8457"/>
            </a:avLst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pt-PT" sz="1350" kern="0" dirty="0" err="1">
                <a:solidFill>
                  <a:prstClr val="white"/>
                </a:solidFill>
                <a:latin typeface="Calibri" panose="020F0502020204030204"/>
              </a:rPr>
              <a:t>Container</a:t>
            </a:r>
            <a:r>
              <a:rPr lang="pt-PT" sz="1350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pt-PT" sz="1350" kern="0" dirty="0" err="1">
                <a:solidFill>
                  <a:prstClr val="white"/>
                </a:solidFill>
                <a:latin typeface="Calibri" panose="020F0502020204030204"/>
              </a:rPr>
              <a:t>Scheduler</a:t>
            </a:r>
            <a:endParaRPr lang="pt-PT" sz="135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07476C51-2809-3E42-8910-6187CFA0BC13}"/>
              </a:ext>
            </a:extLst>
          </p:cNvPr>
          <p:cNvCxnSpPr>
            <a:cxnSpLocks/>
            <a:stCxn id="56" idx="2"/>
            <a:endCxn id="58" idx="0"/>
          </p:cNvCxnSpPr>
          <p:nvPr/>
        </p:nvCxnSpPr>
        <p:spPr>
          <a:xfrm>
            <a:off x="3715120" y="2260804"/>
            <a:ext cx="0" cy="189534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xmlns="" id="{4F1B68A4-E9D3-194E-ADC8-256C14CCA9DF}"/>
              </a:ext>
            </a:extLst>
          </p:cNvPr>
          <p:cNvSpPr/>
          <p:nvPr/>
        </p:nvSpPr>
        <p:spPr>
          <a:xfrm>
            <a:off x="1884087" y="3619241"/>
            <a:ext cx="3662066" cy="873320"/>
          </a:xfrm>
          <a:prstGeom prst="roundRect">
            <a:avLst>
              <a:gd name="adj" fmla="val 5328"/>
            </a:avLst>
          </a:prstGeom>
          <a:solidFill>
            <a:srgbClr val="0052A1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b"/>
          <a:lstStyle/>
          <a:p>
            <a:pPr defTabSz="685800">
              <a:defRPr/>
            </a:pPr>
            <a:r>
              <a:rPr lang="pt-PT" sz="1050" kern="0" dirty="0">
                <a:solidFill>
                  <a:prstClr val="white"/>
                </a:solidFill>
                <a:latin typeface="Calibri" panose="020F0502020204030204"/>
              </a:rPr>
              <a:t>CERN </a:t>
            </a:r>
            <a:r>
              <a:rPr lang="pt-PT" sz="1050" kern="0" dirty="0" err="1">
                <a:solidFill>
                  <a:prstClr val="white"/>
                </a:solidFill>
                <a:latin typeface="Calibri" panose="020F0502020204030204"/>
              </a:rPr>
              <a:t>Resources</a:t>
            </a:r>
            <a:r>
              <a:rPr lang="pt-PT" sz="1050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endParaRPr lang="en-US" sz="105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1" name="Can 60">
            <a:extLst>
              <a:ext uri="{FF2B5EF4-FFF2-40B4-BE49-F238E27FC236}">
                <a16:creationId xmlns:a16="http://schemas.microsoft.com/office/drawing/2014/main" xmlns="" id="{CD13E606-008F-3349-99A9-6E0D429F36BD}"/>
              </a:ext>
            </a:extLst>
          </p:cNvPr>
          <p:cNvSpPr/>
          <p:nvPr/>
        </p:nvSpPr>
        <p:spPr>
          <a:xfrm>
            <a:off x="2133820" y="3702503"/>
            <a:ext cx="956984" cy="500869"/>
          </a:xfrm>
          <a:prstGeom prst="can">
            <a:avLst>
              <a:gd name="adj" fmla="val 9888"/>
            </a:avLst>
          </a:prstGeom>
          <a:solidFill>
            <a:srgbClr val="FD65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GB" sz="1050" b="1" kern="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EOS</a:t>
            </a:r>
          </a:p>
          <a:p>
            <a:pPr algn="ctr" defTabSz="685800">
              <a:defRPr/>
            </a:pPr>
            <a:r>
              <a:rPr lang="en-GB" sz="1050" kern="0" dirty="0">
                <a:solidFill>
                  <a:prstClr val="white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(Data)</a:t>
            </a:r>
            <a:endParaRPr lang="en-GB" sz="1050" kern="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2" name="Can 61">
            <a:extLst>
              <a:ext uri="{FF2B5EF4-FFF2-40B4-BE49-F238E27FC236}">
                <a16:creationId xmlns:a16="http://schemas.microsoft.com/office/drawing/2014/main" xmlns="" id="{CFE8DC5D-F4A6-FD45-A98D-7C6ECD26F282}"/>
              </a:ext>
            </a:extLst>
          </p:cNvPr>
          <p:cNvSpPr/>
          <p:nvPr/>
        </p:nvSpPr>
        <p:spPr>
          <a:xfrm>
            <a:off x="4341631" y="3697275"/>
            <a:ext cx="956984" cy="500869"/>
          </a:xfrm>
          <a:prstGeom prst="can">
            <a:avLst>
              <a:gd name="adj" fmla="val 7986"/>
            </a:avLst>
          </a:prstGeom>
          <a:solidFill>
            <a:srgbClr val="FD65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GB" sz="1050" b="1" kern="0" dirty="0" err="1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CERNBox</a:t>
            </a:r>
            <a:endParaRPr lang="en-GB" sz="1050" b="1" kern="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  <a:p>
            <a:pPr algn="ctr" defTabSz="685800">
              <a:defRPr/>
            </a:pPr>
            <a:r>
              <a:rPr lang="en-GB" sz="1050" kern="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(User Files)</a:t>
            </a:r>
            <a:endParaRPr lang="en-GB" sz="1050" kern="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3" name="Can 62">
            <a:extLst>
              <a:ext uri="{FF2B5EF4-FFF2-40B4-BE49-F238E27FC236}">
                <a16:creationId xmlns:a16="http://schemas.microsoft.com/office/drawing/2014/main" xmlns="" id="{66288BC4-10B4-1548-B0CC-1A8954DED9C3}"/>
              </a:ext>
            </a:extLst>
          </p:cNvPr>
          <p:cNvSpPr/>
          <p:nvPr/>
        </p:nvSpPr>
        <p:spPr>
          <a:xfrm>
            <a:off x="3237726" y="3697276"/>
            <a:ext cx="956984" cy="500869"/>
          </a:xfrm>
          <a:prstGeom prst="can">
            <a:avLst>
              <a:gd name="adj" fmla="val 9888"/>
            </a:avLst>
          </a:prstGeom>
          <a:solidFill>
            <a:srgbClr val="FD65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GB" sz="1050" b="1" kern="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CVMFS</a:t>
            </a:r>
          </a:p>
          <a:p>
            <a:pPr algn="ctr" defTabSz="685800">
              <a:defRPr/>
            </a:pPr>
            <a:r>
              <a:rPr lang="en-GB" sz="1050" kern="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(Software)</a:t>
            </a:r>
            <a:endParaRPr lang="en-GB" sz="1050" kern="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xmlns="" id="{595F0592-8EAF-884E-9CEA-C44364F89D87}"/>
              </a:ext>
            </a:extLst>
          </p:cNvPr>
          <p:cNvSpPr/>
          <p:nvPr/>
        </p:nvSpPr>
        <p:spPr>
          <a:xfrm>
            <a:off x="1884087" y="2949454"/>
            <a:ext cx="950495" cy="425561"/>
          </a:xfrm>
          <a:prstGeom prst="roundRect">
            <a:avLst>
              <a:gd name="adj" fmla="val 8457"/>
            </a:avLst>
          </a:prstGeom>
          <a:noFill/>
          <a:ln w="12700" cap="flat" cmpd="sng" algn="ctr">
            <a:solidFill>
              <a:srgbClr val="3399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r" defTabSz="685800">
              <a:defRPr/>
            </a:pPr>
            <a:r>
              <a:rPr lang="pt-PT" sz="1350" kern="0" dirty="0" err="1">
                <a:solidFill>
                  <a:srgbClr val="3399FF"/>
                </a:solidFill>
                <a:latin typeface="Calibri" panose="020F0502020204030204"/>
              </a:rPr>
              <a:t>User</a:t>
            </a:r>
            <a:r>
              <a:rPr lang="pt-PT" sz="1350" kern="0" dirty="0">
                <a:solidFill>
                  <a:srgbClr val="3399FF"/>
                </a:solidFill>
                <a:latin typeface="Calibri" panose="020F0502020204030204"/>
              </a:rPr>
              <a:t> 1</a:t>
            </a:r>
            <a:endParaRPr lang="en-US" sz="1350" kern="0" dirty="0">
              <a:solidFill>
                <a:srgbClr val="3399FF"/>
              </a:solidFill>
              <a:latin typeface="Calibri" panose="020F0502020204030204"/>
            </a:endParaRPr>
          </a:p>
        </p:txBody>
      </p:sp>
      <p:pic>
        <p:nvPicPr>
          <p:cNvPr id="65" name="14 Imagen">
            <a:extLst>
              <a:ext uri="{FF2B5EF4-FFF2-40B4-BE49-F238E27FC236}">
                <a16:creationId xmlns:a16="http://schemas.microsoft.com/office/drawing/2014/main" xmlns="" id="{04DEFE57-110C-3E43-8684-3D1BA9A6A0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6845" y="3060894"/>
            <a:ext cx="267597" cy="219938"/>
          </a:xfrm>
          <a:prstGeom prst="rect">
            <a:avLst/>
          </a:prstGeom>
        </p:spPr>
      </p:pic>
      <p:sp>
        <p:nvSpPr>
          <p:cNvPr id="66" name="Rounded Rectangle 65">
            <a:extLst>
              <a:ext uri="{FF2B5EF4-FFF2-40B4-BE49-F238E27FC236}">
                <a16:creationId xmlns:a16="http://schemas.microsoft.com/office/drawing/2014/main" xmlns="" id="{B883AA50-83CC-D84B-9EE1-153C4FC995DB}"/>
              </a:ext>
            </a:extLst>
          </p:cNvPr>
          <p:cNvSpPr/>
          <p:nvPr/>
        </p:nvSpPr>
        <p:spPr>
          <a:xfrm>
            <a:off x="2872453" y="2949454"/>
            <a:ext cx="950495" cy="425561"/>
          </a:xfrm>
          <a:prstGeom prst="roundRect">
            <a:avLst>
              <a:gd name="adj" fmla="val 8457"/>
            </a:avLst>
          </a:prstGeom>
          <a:noFill/>
          <a:ln w="12700" cap="flat" cmpd="sng" algn="ctr">
            <a:solidFill>
              <a:srgbClr val="3399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r" defTabSz="685800">
              <a:defRPr/>
            </a:pPr>
            <a:r>
              <a:rPr lang="pt-PT" sz="1350" kern="0" dirty="0" err="1">
                <a:solidFill>
                  <a:srgbClr val="3399FF"/>
                </a:solidFill>
                <a:latin typeface="Calibri" panose="020F0502020204030204"/>
              </a:rPr>
              <a:t>User</a:t>
            </a:r>
            <a:r>
              <a:rPr lang="pt-PT" sz="1350" kern="0" dirty="0">
                <a:solidFill>
                  <a:srgbClr val="3399FF"/>
                </a:solidFill>
                <a:latin typeface="Calibri" panose="020F0502020204030204"/>
              </a:rPr>
              <a:t> 2</a:t>
            </a:r>
            <a:endParaRPr lang="en-US" sz="1350" kern="0" dirty="0">
              <a:solidFill>
                <a:srgbClr val="3399FF"/>
              </a:solidFill>
              <a:latin typeface="Calibri" panose="020F0502020204030204"/>
            </a:endParaRPr>
          </a:p>
        </p:txBody>
      </p:sp>
      <p:pic>
        <p:nvPicPr>
          <p:cNvPr id="67" name="14 Imagen">
            <a:extLst>
              <a:ext uri="{FF2B5EF4-FFF2-40B4-BE49-F238E27FC236}">
                <a16:creationId xmlns:a16="http://schemas.microsoft.com/office/drawing/2014/main" xmlns="" id="{C373E56A-FBAB-6E41-9D90-14B0EE3BE4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211" y="3060894"/>
            <a:ext cx="267597" cy="219938"/>
          </a:xfrm>
          <a:prstGeom prst="rect">
            <a:avLst/>
          </a:prstGeom>
        </p:spPr>
      </p:pic>
      <p:sp>
        <p:nvSpPr>
          <p:cNvPr id="68" name="Rounded Rectangle 67">
            <a:extLst>
              <a:ext uri="{FF2B5EF4-FFF2-40B4-BE49-F238E27FC236}">
                <a16:creationId xmlns:a16="http://schemas.microsoft.com/office/drawing/2014/main" xmlns="" id="{0FEF35D6-2EAF-404B-A113-F29035B5E7A0}"/>
              </a:ext>
            </a:extLst>
          </p:cNvPr>
          <p:cNvSpPr/>
          <p:nvPr/>
        </p:nvSpPr>
        <p:spPr>
          <a:xfrm>
            <a:off x="4595658" y="2949454"/>
            <a:ext cx="950495" cy="425561"/>
          </a:xfrm>
          <a:prstGeom prst="roundRect">
            <a:avLst>
              <a:gd name="adj" fmla="val 8457"/>
            </a:avLst>
          </a:prstGeom>
          <a:noFill/>
          <a:ln w="12700" cap="flat" cmpd="sng" algn="ctr">
            <a:solidFill>
              <a:srgbClr val="3399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r" defTabSz="685800">
              <a:defRPr/>
            </a:pPr>
            <a:r>
              <a:rPr lang="pt-PT" sz="1350" kern="0" dirty="0" err="1">
                <a:solidFill>
                  <a:srgbClr val="3399FF"/>
                </a:solidFill>
                <a:latin typeface="Calibri" panose="020F0502020204030204"/>
              </a:rPr>
              <a:t>User</a:t>
            </a:r>
            <a:r>
              <a:rPr lang="pt-PT" sz="1350" kern="0" dirty="0">
                <a:solidFill>
                  <a:srgbClr val="3399FF"/>
                </a:solidFill>
                <a:latin typeface="Calibri" panose="020F0502020204030204"/>
              </a:rPr>
              <a:t> n</a:t>
            </a:r>
            <a:endParaRPr lang="en-US" sz="1350" kern="0" dirty="0">
              <a:solidFill>
                <a:srgbClr val="3399FF"/>
              </a:solidFill>
              <a:latin typeface="Calibri" panose="020F0502020204030204"/>
            </a:endParaRPr>
          </a:p>
        </p:txBody>
      </p:sp>
      <p:pic>
        <p:nvPicPr>
          <p:cNvPr id="69" name="14 Imagen">
            <a:extLst>
              <a:ext uri="{FF2B5EF4-FFF2-40B4-BE49-F238E27FC236}">
                <a16:creationId xmlns:a16="http://schemas.microsoft.com/office/drawing/2014/main" xmlns="" id="{599FE5D1-F2F8-BD47-A628-115DA4383F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8416" y="3060894"/>
            <a:ext cx="267597" cy="219938"/>
          </a:xfrm>
          <a:prstGeom prst="rect">
            <a:avLst/>
          </a:prstGeom>
        </p:spPr>
      </p:pic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xmlns="" id="{49D104C5-7E02-8248-A7C4-249DB1F03F36}"/>
              </a:ext>
            </a:extLst>
          </p:cNvPr>
          <p:cNvCxnSpPr>
            <a:cxnSpLocks/>
            <a:endCxn id="64" idx="0"/>
          </p:cNvCxnSpPr>
          <p:nvPr/>
        </p:nvCxnSpPr>
        <p:spPr>
          <a:xfrm>
            <a:off x="2359334" y="2746668"/>
            <a:ext cx="0" cy="20278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xmlns="" id="{B74E91D9-8367-5C40-B9C9-57E559D1E831}"/>
              </a:ext>
            </a:extLst>
          </p:cNvPr>
          <p:cNvCxnSpPr>
            <a:cxnSpLocks/>
            <a:endCxn id="66" idx="0"/>
          </p:cNvCxnSpPr>
          <p:nvPr/>
        </p:nvCxnSpPr>
        <p:spPr>
          <a:xfrm>
            <a:off x="3347700" y="2746668"/>
            <a:ext cx="0" cy="20278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xmlns="" id="{857404B5-5DB4-2345-ADDB-1AF7F6AED349}"/>
              </a:ext>
            </a:extLst>
          </p:cNvPr>
          <p:cNvCxnSpPr>
            <a:cxnSpLocks/>
            <a:endCxn id="68" idx="0"/>
          </p:cNvCxnSpPr>
          <p:nvPr/>
        </p:nvCxnSpPr>
        <p:spPr>
          <a:xfrm>
            <a:off x="5070905" y="2746668"/>
            <a:ext cx="0" cy="20278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xmlns="" id="{74B8E3C4-4C9E-B441-9762-185433080A7B}"/>
              </a:ext>
            </a:extLst>
          </p:cNvPr>
          <p:cNvCxnSpPr>
            <a:cxnSpLocks/>
          </p:cNvCxnSpPr>
          <p:nvPr/>
        </p:nvCxnSpPr>
        <p:spPr>
          <a:xfrm>
            <a:off x="2364178" y="3375015"/>
            <a:ext cx="0" cy="24422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xmlns="" id="{784BDD04-CA95-8647-BBF8-2BEC395EF6A1}"/>
              </a:ext>
            </a:extLst>
          </p:cNvPr>
          <p:cNvCxnSpPr>
            <a:cxnSpLocks/>
          </p:cNvCxnSpPr>
          <p:nvPr/>
        </p:nvCxnSpPr>
        <p:spPr>
          <a:xfrm>
            <a:off x="3347700" y="3375015"/>
            <a:ext cx="0" cy="24422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xmlns="" id="{ABAA0DC9-609D-D74C-A6F6-9A68885D24E0}"/>
              </a:ext>
            </a:extLst>
          </p:cNvPr>
          <p:cNvCxnSpPr>
            <a:cxnSpLocks/>
          </p:cNvCxnSpPr>
          <p:nvPr/>
        </p:nvCxnSpPr>
        <p:spPr>
          <a:xfrm>
            <a:off x="5070905" y="3375015"/>
            <a:ext cx="0" cy="24422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xmlns="" id="{77B2AE87-8C3A-604E-948C-86EEBD70BD4D}"/>
              </a:ext>
            </a:extLst>
          </p:cNvPr>
          <p:cNvSpPr txBox="1"/>
          <p:nvPr/>
        </p:nvSpPr>
        <p:spPr>
          <a:xfrm>
            <a:off x="4075131" y="3000722"/>
            <a:ext cx="3145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pt-PT" sz="1350" kern="0" dirty="0">
                <a:solidFill>
                  <a:prstClr val="black"/>
                </a:solidFill>
                <a:latin typeface="Calibri" panose="020F0502020204030204"/>
              </a:rPr>
              <a:t>...</a:t>
            </a:r>
            <a:endParaRPr lang="en-US" sz="1350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699EFDA0-301B-2D47-88FA-5AC01E290E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4257" y="3778623"/>
            <a:ext cx="673214" cy="358093"/>
          </a:xfrm>
          <a:prstGeom prst="rect">
            <a:avLst/>
          </a:prstGeom>
        </p:spPr>
      </p:pic>
      <p:sp>
        <p:nvSpPr>
          <p:cNvPr id="78" name="Rounded Rectangle 77">
            <a:extLst>
              <a:ext uri="{FF2B5EF4-FFF2-40B4-BE49-F238E27FC236}">
                <a16:creationId xmlns:a16="http://schemas.microsoft.com/office/drawing/2014/main" xmlns="" id="{D0E04DDD-8447-8343-BCA2-5460C61A4C61}"/>
              </a:ext>
            </a:extLst>
          </p:cNvPr>
          <p:cNvSpPr/>
          <p:nvPr/>
        </p:nvSpPr>
        <p:spPr>
          <a:xfrm>
            <a:off x="6386826" y="3406173"/>
            <a:ext cx="1999006" cy="296330"/>
          </a:xfrm>
          <a:prstGeom prst="roundRect">
            <a:avLst>
              <a:gd name="adj" fmla="val 8457"/>
            </a:avLst>
          </a:prstGeom>
          <a:solidFill>
            <a:srgbClr val="0052A1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pt-PT" sz="1350" kern="0" dirty="0">
                <a:solidFill>
                  <a:prstClr val="white"/>
                </a:solidFill>
                <a:latin typeface="Calibri" panose="020F0502020204030204"/>
              </a:rPr>
              <a:t>AppMaster</a:t>
            </a:r>
          </a:p>
        </p:txBody>
      </p:sp>
      <p:cxnSp>
        <p:nvCxnSpPr>
          <p:cNvPr id="79" name="Elbow Connector 78">
            <a:extLst>
              <a:ext uri="{FF2B5EF4-FFF2-40B4-BE49-F238E27FC236}">
                <a16:creationId xmlns:a16="http://schemas.microsoft.com/office/drawing/2014/main" xmlns="" id="{1FF3C77A-873F-2C44-AA35-EFD735447EC8}"/>
              </a:ext>
            </a:extLst>
          </p:cNvPr>
          <p:cNvCxnSpPr>
            <a:cxnSpLocks/>
            <a:stCxn id="68" idx="3"/>
            <a:endCxn id="78" idx="1"/>
          </p:cNvCxnSpPr>
          <p:nvPr/>
        </p:nvCxnSpPr>
        <p:spPr>
          <a:xfrm>
            <a:off x="5546153" y="3162234"/>
            <a:ext cx="840673" cy="392104"/>
          </a:xfrm>
          <a:prstGeom prst="bentConnector3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xmlns="" id="{AA19900E-855C-B741-9834-BF8A5C1BD371}"/>
              </a:ext>
            </a:extLst>
          </p:cNvPr>
          <p:cNvSpPr/>
          <p:nvPr/>
        </p:nvSpPr>
        <p:spPr>
          <a:xfrm>
            <a:off x="6444266" y="2020902"/>
            <a:ext cx="1554309" cy="1257636"/>
          </a:xfrm>
          <a:prstGeom prst="roundRect">
            <a:avLst>
              <a:gd name="adj" fmla="val 2005"/>
            </a:avLst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685800">
              <a:defRPr/>
            </a:pPr>
            <a:endParaRPr lang="en-US" sz="1200" kern="0" dirty="0">
              <a:solidFill>
                <a:srgbClr val="0052A1"/>
              </a:solidFill>
              <a:latin typeface="Calibri" panose="020F0502020204030204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xmlns="" id="{179AFF13-52DB-0240-B059-FE27620EFD9C}"/>
              </a:ext>
            </a:extLst>
          </p:cNvPr>
          <p:cNvCxnSpPr>
            <a:cxnSpLocks/>
          </p:cNvCxnSpPr>
          <p:nvPr/>
        </p:nvCxnSpPr>
        <p:spPr>
          <a:xfrm flipV="1">
            <a:off x="7231101" y="3280926"/>
            <a:ext cx="0" cy="10149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82" name="Picture 81">
            <a:extLst>
              <a:ext uri="{FF2B5EF4-FFF2-40B4-BE49-F238E27FC236}">
                <a16:creationId xmlns:a16="http://schemas.microsoft.com/office/drawing/2014/main" xmlns="" id="{89DAD325-A62E-264D-9C83-722A1D2816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3773" y="1113064"/>
            <a:ext cx="620810" cy="620810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5B536957-404E-084E-85E2-6700094C49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7295" y="1113064"/>
            <a:ext cx="620810" cy="620810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xmlns="" id="{992288F1-49C8-CC4D-A3F7-4A3D4153114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500" y="1113064"/>
            <a:ext cx="620810" cy="620810"/>
          </a:xfrm>
          <a:prstGeom prst="rect">
            <a:avLst/>
          </a:prstGeom>
        </p:spPr>
      </p:pic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xmlns="" id="{04A5D90C-D20A-6C41-9CE7-309469027375}"/>
              </a:ext>
            </a:extLst>
          </p:cNvPr>
          <p:cNvCxnSpPr>
            <a:cxnSpLocks/>
          </p:cNvCxnSpPr>
          <p:nvPr/>
        </p:nvCxnSpPr>
        <p:spPr>
          <a:xfrm>
            <a:off x="2359334" y="1636431"/>
            <a:ext cx="0" cy="20278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xmlns="" id="{92EAD4D6-2B25-9343-BE4D-60CA62CA18EF}"/>
              </a:ext>
            </a:extLst>
          </p:cNvPr>
          <p:cNvCxnSpPr>
            <a:cxnSpLocks/>
          </p:cNvCxnSpPr>
          <p:nvPr/>
        </p:nvCxnSpPr>
        <p:spPr>
          <a:xfrm>
            <a:off x="3339554" y="1640619"/>
            <a:ext cx="0" cy="20278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xmlns="" id="{95CC7F13-5E96-E446-87A5-860205AEA04F}"/>
              </a:ext>
            </a:extLst>
          </p:cNvPr>
          <p:cNvSpPr/>
          <p:nvPr/>
        </p:nvSpPr>
        <p:spPr>
          <a:xfrm>
            <a:off x="6475252" y="2049783"/>
            <a:ext cx="1497446" cy="745911"/>
          </a:xfrm>
          <a:prstGeom prst="roundRect">
            <a:avLst>
              <a:gd name="adj" fmla="val 3044"/>
            </a:avLst>
          </a:prstGeom>
          <a:solidFill>
            <a:srgbClr val="0052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685800">
              <a:defRPr/>
            </a:pPr>
            <a:r>
              <a:rPr lang="pt-PT" sz="1200" kern="0" dirty="0" err="1">
                <a:solidFill>
                  <a:prstClr val="white"/>
                </a:solidFill>
                <a:latin typeface="Calibri" panose="020F0502020204030204"/>
              </a:rPr>
              <a:t>Spark</a:t>
            </a:r>
            <a:r>
              <a:rPr lang="pt-PT" sz="1200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pt-PT" sz="1200" kern="0" dirty="0" err="1">
                <a:solidFill>
                  <a:prstClr val="white"/>
                </a:solidFill>
                <a:latin typeface="Calibri" panose="020F0502020204030204"/>
              </a:rPr>
              <a:t>Worker</a:t>
            </a:r>
            <a:endParaRPr lang="en-US" sz="12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xmlns="" id="{B49796EB-E14C-F744-8DF4-6C59243F24AD}"/>
              </a:ext>
            </a:extLst>
          </p:cNvPr>
          <p:cNvCxnSpPr>
            <a:cxnSpLocks/>
          </p:cNvCxnSpPr>
          <p:nvPr/>
        </p:nvCxnSpPr>
        <p:spPr>
          <a:xfrm>
            <a:off x="5070905" y="1640664"/>
            <a:ext cx="0" cy="202786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xmlns="" id="{4CE301F2-6A6D-F040-88DC-5638EB31FA26}"/>
              </a:ext>
            </a:extLst>
          </p:cNvPr>
          <p:cNvSpPr/>
          <p:nvPr/>
        </p:nvSpPr>
        <p:spPr>
          <a:xfrm>
            <a:off x="6537017" y="2278086"/>
            <a:ext cx="1388166" cy="215066"/>
          </a:xfrm>
          <a:prstGeom prst="roundRect">
            <a:avLst/>
          </a:prstGeom>
          <a:solidFill>
            <a:srgbClr val="22AD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pt-PT" sz="1200" kern="0" dirty="0" err="1">
                <a:solidFill>
                  <a:prstClr val="white"/>
                </a:solidFill>
                <a:latin typeface="Calibri" panose="020F0502020204030204"/>
              </a:rPr>
              <a:t>Python</a:t>
            </a:r>
            <a:r>
              <a:rPr lang="pt-PT" sz="1200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pt-PT" sz="1200" kern="0" dirty="0" err="1">
                <a:solidFill>
                  <a:prstClr val="white"/>
                </a:solidFill>
                <a:latin typeface="Calibri" panose="020F0502020204030204"/>
              </a:rPr>
              <a:t>task</a:t>
            </a:r>
            <a:endParaRPr lang="en-US" sz="12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xmlns="" id="{D0AD6E58-3FA3-794F-83FA-632BC0A70683}"/>
              </a:ext>
            </a:extLst>
          </p:cNvPr>
          <p:cNvSpPr/>
          <p:nvPr/>
        </p:nvSpPr>
        <p:spPr>
          <a:xfrm>
            <a:off x="6537017" y="2524624"/>
            <a:ext cx="1388166" cy="215066"/>
          </a:xfrm>
          <a:prstGeom prst="roundRect">
            <a:avLst/>
          </a:prstGeom>
          <a:solidFill>
            <a:srgbClr val="22AD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pt-PT" sz="1200" kern="0" dirty="0" err="1">
                <a:solidFill>
                  <a:prstClr val="white"/>
                </a:solidFill>
                <a:latin typeface="Calibri" panose="020F0502020204030204"/>
              </a:rPr>
              <a:t>Python</a:t>
            </a:r>
            <a:r>
              <a:rPr lang="pt-PT" sz="1200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pt-PT" sz="1200" kern="0" dirty="0" err="1">
                <a:solidFill>
                  <a:prstClr val="white"/>
                </a:solidFill>
                <a:latin typeface="Calibri" panose="020F0502020204030204"/>
              </a:rPr>
              <a:t>task</a:t>
            </a:r>
            <a:endParaRPr lang="en-US" sz="12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29BC5C42-7011-CA47-931E-C63AD3C82DF7}"/>
              </a:ext>
            </a:extLst>
          </p:cNvPr>
          <p:cNvSpPr/>
          <p:nvPr/>
        </p:nvSpPr>
        <p:spPr>
          <a:xfrm>
            <a:off x="455032" y="1306924"/>
            <a:ext cx="1250576" cy="329507"/>
          </a:xfrm>
          <a:prstGeom prst="roundRect">
            <a:avLst>
              <a:gd name="adj" fmla="val 8713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pt-PT" sz="1350" kern="0" dirty="0">
                <a:solidFill>
                  <a:prstClr val="white"/>
                </a:solidFill>
                <a:latin typeface="Calibri" panose="020F0502020204030204"/>
              </a:rPr>
              <a:t>SSO</a:t>
            </a:r>
            <a:endParaRPr lang="en-US" sz="135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xmlns="" id="{3511C692-0DBC-F941-90C7-ACCFCEC8A2F4}"/>
              </a:ext>
            </a:extLst>
          </p:cNvPr>
          <p:cNvCxnSpPr>
            <a:stCxn id="56" idx="1"/>
            <a:endCxn id="93" idx="2"/>
          </p:cNvCxnSpPr>
          <p:nvPr/>
        </p:nvCxnSpPr>
        <p:spPr>
          <a:xfrm rot="10800000">
            <a:off x="1080319" y="1636432"/>
            <a:ext cx="803768" cy="411593"/>
          </a:xfrm>
          <a:prstGeom prst="bentConnector2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95" name="Picture 2" descr="File:Hadoop logo new.sv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1747" y="3825459"/>
            <a:ext cx="1037517" cy="31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Rounded Rectangle 95">
            <a:extLst>
              <a:ext uri="{FF2B5EF4-FFF2-40B4-BE49-F238E27FC236}">
                <a16:creationId xmlns:a16="http://schemas.microsoft.com/office/drawing/2014/main" xmlns="" id="{D0AD6E58-3FA3-794F-83FA-632BC0A70683}"/>
              </a:ext>
            </a:extLst>
          </p:cNvPr>
          <p:cNvSpPr/>
          <p:nvPr/>
        </p:nvSpPr>
        <p:spPr>
          <a:xfrm>
            <a:off x="5096204" y="2990894"/>
            <a:ext cx="391213" cy="309910"/>
          </a:xfrm>
          <a:prstGeom prst="round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0" tIns="0" rIns="0" bIns="0" rtlCol="0" anchor="ctr"/>
          <a:lstStyle/>
          <a:p>
            <a:pPr algn="ctr" defTabSz="685800">
              <a:defRPr/>
            </a:pPr>
            <a:r>
              <a:rPr lang="pt-PT" sz="800" b="1" kern="0" dirty="0">
                <a:solidFill>
                  <a:schemeClr val="bg1"/>
                </a:solidFill>
                <a:latin typeface="Calibri" panose="020F0502020204030204"/>
              </a:rPr>
              <a:t>Spark Driver</a:t>
            </a:r>
            <a:endParaRPr lang="en-US" sz="800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pic>
        <p:nvPicPr>
          <p:cNvPr id="1044" name="Picture 20" descr="Image result for new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620" y="1013297"/>
            <a:ext cx="746253" cy="61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680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78" grpId="0" animBg="1"/>
      <p:bldP spid="80" grpId="0" animBg="1"/>
      <p:bldP spid="87" grpId="0" animBg="1"/>
      <p:bldP spid="89" grpId="0" animBg="1"/>
      <p:bldP spid="9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922" y="211140"/>
            <a:ext cx="4403576" cy="4692098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375F024A-4078-4475-9A07-2AE45B5FA188}" type="slidenum">
              <a:rPr lang="en-GB" smtClean="0"/>
              <a:t>9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876" y="207484"/>
            <a:ext cx="2475640" cy="469765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90F678AA-B1B5-4348-8D2A-F5BEA9FAF3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7922" y="512115"/>
            <a:ext cx="1879985" cy="289363"/>
          </a:xfrm>
        </p:spPr>
        <p:txBody>
          <a:bodyPr>
            <a:noAutofit/>
          </a:bodyPr>
          <a:lstStyle/>
          <a:p>
            <a:r>
              <a:rPr lang="en-GB" sz="2100" dirty="0"/>
              <a:t>SWAN Interface</a:t>
            </a:r>
          </a:p>
        </p:txBody>
      </p:sp>
    </p:spTree>
    <p:extLst>
      <p:ext uri="{BB962C8B-B14F-4D97-AF65-F5344CB8AC3E}">
        <p14:creationId xmlns:p14="http://schemas.microsoft.com/office/powerpoint/2010/main" val="2873210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6_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1_CERN_white">
  <a:themeElements>
    <a:clrScheme name="CERN_CUSTOM">
      <a:dk1>
        <a:srgbClr val="004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7_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cern" id="{5CACB532-2515-4E31-9E07-873E0D16847B}" vid="{BE563A1B-06B2-4990-869C-5C1547C963E1}"/>
    </a:ext>
  </a:extLst>
</a:theme>
</file>

<file path=ppt/theme/theme13.xml><?xml version="1.0" encoding="utf-8"?>
<a:theme xmlns:a="http://schemas.openxmlformats.org/drawingml/2006/main" name="8_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9_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2_CERN_white">
  <a:themeElements>
    <a:clrScheme name="CERN_CUSTOM">
      <a:dk1>
        <a:srgbClr val="004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6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7.xml><?xml version="1.0" encoding="utf-8"?>
<a:theme xmlns:a="http://schemas.openxmlformats.org/drawingml/2006/main" name="1_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1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_WHITE_CUSTOM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cern" id="{5CACB532-2515-4E31-9E07-873E0D16847B}" vid="{BE563A1B-06B2-4990-869C-5C1547C963E1}"/>
    </a:ext>
  </a:extLst>
</a:theme>
</file>

<file path=ppt/theme/theme4.xml><?xml version="1.0" encoding="utf-8"?>
<a:theme xmlns:a="http://schemas.openxmlformats.org/drawingml/2006/main" name="2_cern">
  <a:themeElements>
    <a:clrScheme name="CERN_CUSTOM">
      <a:dk1>
        <a:srgbClr val="004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CERN_white">
  <a:themeElements>
    <a:clrScheme name="CERN_CUSTOM">
      <a:dk1>
        <a:srgbClr val="004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1_CERN_WHITE_CUSTOM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4_cern">
  <a:themeElements>
    <a:clrScheme name="CERN_CUSTOM">
      <a:dk1>
        <a:srgbClr val="004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cern" id="{5CACB532-2515-4E31-9E07-873E0D16847B}" vid="{BE563A1B-06B2-4990-869C-5C1547C963E1}"/>
    </a:ext>
  </a:extLst>
</a:theme>
</file>

<file path=ppt/theme/theme9.xml><?xml version="1.0" encoding="utf-8"?>
<a:theme xmlns:a="http://schemas.openxmlformats.org/drawingml/2006/main" name="5_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28131</TotalTime>
  <Words>1570</Words>
  <Application>Microsoft Macintosh PowerPoint</Application>
  <PresentationFormat>On-screen Show (16:9)</PresentationFormat>
  <Paragraphs>329</Paragraphs>
  <Slides>22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40" baseType="lpstr">
      <vt:lpstr>cern</vt:lpstr>
      <vt:lpstr>CERN_WHITE_CUSTOM</vt:lpstr>
      <vt:lpstr>1_cern</vt:lpstr>
      <vt:lpstr>2_cern</vt:lpstr>
      <vt:lpstr>3_cern</vt:lpstr>
      <vt:lpstr>CERN_white</vt:lpstr>
      <vt:lpstr>1_CERN_WHITE_CUSTOM</vt:lpstr>
      <vt:lpstr>4_cern</vt:lpstr>
      <vt:lpstr>5_cern</vt:lpstr>
      <vt:lpstr>6_cern</vt:lpstr>
      <vt:lpstr>1_CERN_white</vt:lpstr>
      <vt:lpstr>7_cern</vt:lpstr>
      <vt:lpstr>8_cern</vt:lpstr>
      <vt:lpstr>9_cern</vt:lpstr>
      <vt:lpstr>2_CERN_white</vt:lpstr>
      <vt:lpstr>Office Theme</vt:lpstr>
      <vt:lpstr>1_Office Theme</vt:lpstr>
      <vt:lpstr>Image</vt:lpstr>
      <vt:lpstr>Apache Spark – Usage and deployment models for scientific computing</vt:lpstr>
      <vt:lpstr>Outline</vt:lpstr>
      <vt:lpstr>Apache Spark</vt:lpstr>
      <vt:lpstr>Spark – Current Deployment</vt:lpstr>
      <vt:lpstr>Selected “Big Data” projects using Spark</vt:lpstr>
      <vt:lpstr>Integration of SWAN with Spark Clusters</vt:lpstr>
      <vt:lpstr>Integrating Services</vt:lpstr>
      <vt:lpstr>SWAN – Architecture</vt:lpstr>
      <vt:lpstr>SWAN Interface</vt:lpstr>
      <vt:lpstr>Scalable Analytics: Spark-clusters with SWAN integration</vt:lpstr>
      <vt:lpstr>SWAN_Spark features</vt:lpstr>
      <vt:lpstr>SWAN_Spark features</vt:lpstr>
      <vt:lpstr>SWAN_Spark features</vt:lpstr>
      <vt:lpstr>PowerPoint Presentation</vt:lpstr>
      <vt:lpstr>XRootD connector for Hadoop and Spark</vt:lpstr>
      <vt:lpstr>Challenges</vt:lpstr>
      <vt:lpstr>Spark on Kubernetes</vt:lpstr>
      <vt:lpstr>Elastic Resource Provisioning with Spark on Kubernetes</vt:lpstr>
      <vt:lpstr>Provisioning Spark on Kubernetes cluster</vt:lpstr>
      <vt:lpstr>Spark on Kubernetes architecture</vt:lpstr>
      <vt:lpstr>Spark on Kubernetes@CERN – Current Status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Prasanth Kothuri</dc:creator>
  <cp:lastModifiedBy>Prasanth Kothuri</cp:lastModifiedBy>
  <cp:revision>664</cp:revision>
  <cp:lastPrinted>2016-10-08T21:46:08Z</cp:lastPrinted>
  <dcterms:created xsi:type="dcterms:W3CDTF">2016-05-11T18:04:17Z</dcterms:created>
  <dcterms:modified xsi:type="dcterms:W3CDTF">2018-07-11T05:49:18Z</dcterms:modified>
</cp:coreProperties>
</file>