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370" r:id="rId3"/>
    <p:sldId id="435" r:id="rId4"/>
    <p:sldId id="43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0" autoAdjust="0"/>
    <p:restoredTop sz="94660"/>
  </p:normalViewPr>
  <p:slideViewPr>
    <p:cSldViewPr>
      <p:cViewPr>
        <p:scale>
          <a:sx n="80" d="100"/>
          <a:sy n="80" d="100"/>
        </p:scale>
        <p:origin x="-62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1D6FB-2393-4E3D-8D9F-D48956DE8361}" type="datetimeFigureOut">
              <a:rPr lang="en-US" smtClean="0"/>
              <a:t>7/12/2018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3D8A7-21C3-492D-84A4-8D98C210C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8961-7628-44CB-B3F0-D29154FF1D85}" type="datetime1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6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6CE8-11FC-4352-B5DB-DC301BE272E8}" type="datetime1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6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0781-CFBE-4F95-8EE7-7391F8453E62}" type="datetime1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7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3A1D-21D3-4940-A1A4-42AF56EBC651}" type="datetime1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B1675-2D34-41FB-A851-71178BF55082}" type="datetime1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4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A448-58F3-4487-A7ED-EA0339D485B0}" type="datetime1">
              <a:rPr lang="en-US" smtClean="0"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06E3-EBE1-4E1F-A7AD-FA2575640085}" type="datetime1">
              <a:rPr lang="en-US" smtClean="0"/>
              <a:t>7/12/2018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6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D582F-CA74-4917-962E-9D08DA9B4317}" type="datetime1">
              <a:rPr lang="en-US" smtClean="0"/>
              <a:t>7/12/2018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0DCD-FF9A-45D5-B00F-5C145F5F2F5D}" type="datetime1">
              <a:rPr lang="en-US" smtClean="0"/>
              <a:t>7/12/2018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26DA-A343-440D-A34D-EF6641F67421}" type="datetime1">
              <a:rPr lang="en-US" smtClean="0"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2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F68E-8421-47CD-916B-B1DAD53F540A}" type="datetime1">
              <a:rPr lang="en-US" smtClean="0"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7EE37-2329-4B8C-852A-7DFA9D2EDF7E}" type="datetime1">
              <a:rPr lang="en-US" smtClean="0"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jpeg"/><Relationship Id="rId35" Type="http://schemas.openxmlformats.org/officeDocument/2006/relationships/image" Target="../media/image34.png"/><Relationship Id="rId8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00"/>
            <a:ext cx="7867650" cy="2286000"/>
          </a:xfrm>
        </p:spPr>
        <p:txBody>
          <a:bodyPr>
            <a:noAutofit/>
          </a:bodyPr>
          <a:lstStyle/>
          <a:p>
            <a:r>
              <a:rPr lang="en-US" sz="6000" dirty="0" smtClean="0"/>
              <a:t>The CHEP 2018 Track summaries - intro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486400"/>
            <a:ext cx="4953000" cy="762000"/>
          </a:xfrm>
        </p:spPr>
        <p:txBody>
          <a:bodyPr>
            <a:normAutofit fontScale="25000" lnSpcReduction="20000"/>
          </a:bodyPr>
          <a:lstStyle/>
          <a:p>
            <a:r>
              <a:rPr lang="en-GB" sz="6400" b="1" dirty="0" smtClean="0"/>
              <a:t>CHEP 2018, Sofia, Bulgaria</a:t>
            </a:r>
            <a:endParaRPr lang="en-US" sz="6400" b="1" dirty="0" smtClean="0"/>
          </a:p>
          <a:p>
            <a:endParaRPr lang="en-US" sz="4900" dirty="0" smtClean="0"/>
          </a:p>
          <a:p>
            <a:r>
              <a:rPr lang="en-US" sz="4900" dirty="0" err="1" smtClean="0"/>
              <a:t>Latchezar</a:t>
            </a:r>
            <a:r>
              <a:rPr lang="en-US" sz="4900" dirty="0" smtClean="0"/>
              <a:t> </a:t>
            </a:r>
            <a:r>
              <a:rPr lang="en-US" sz="4900" dirty="0" err="1" smtClean="0"/>
              <a:t>Betev</a:t>
            </a:r>
            <a:r>
              <a:rPr lang="en-US" sz="4900" dirty="0" smtClean="0"/>
              <a:t> </a:t>
            </a:r>
          </a:p>
          <a:p>
            <a:endParaRPr lang="en-US" sz="2400" dirty="0"/>
          </a:p>
        </p:txBody>
      </p:sp>
      <p:sp>
        <p:nvSpPr>
          <p:cNvPr id="6" name="AutoShape 2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155575" y="-5032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307975" y="-3508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Image result for torino f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 descr="https://lh5.googleusercontent.com/DsGGufW5zUXFwRUi2nP23GOfivqkueq_6iCAD6o9WPqlcuCq-UOJXKpk6Mns7r157gw7RRBlqq7blqWqKX_Mc0CAz0O81XvR-n_6UX0VjOs-_gfrCd_8yP6-LmSG-3pZ12c0Nt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381000"/>
            <a:ext cx="2054225" cy="15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8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Autofit/>
          </a:bodyPr>
          <a:lstStyle/>
          <a:p>
            <a:r>
              <a:rPr lang="en-US" sz="3000" dirty="0" smtClean="0"/>
              <a:t>The CHEP Track Conveners and Program Committee</a:t>
            </a:r>
            <a:endParaRPr lang="en-US" sz="3000" dirty="0"/>
          </a:p>
        </p:txBody>
      </p:sp>
      <p:pic>
        <p:nvPicPr>
          <p:cNvPr id="1026" name="Picture 2" descr="C:\Users\Latchezar\Desktop\Maat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2812350"/>
            <a:ext cx="919080" cy="85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atchezar\Desktop\Oxan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447800"/>
            <a:ext cx="947655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atchezar\Desktop\Catri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357" y="4059119"/>
            <a:ext cx="974361" cy="96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atchezar\Desktop\Ryosuk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653" y="5355728"/>
            <a:ext cx="952501" cy="100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Latchezar\Desktop\Hannah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599" y="2781741"/>
            <a:ext cx="934487" cy="91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Latchezar\Desktop\Lucia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1447801"/>
            <a:ext cx="923925" cy="99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Latchezar\Desktop\Gene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4" y="2776514"/>
            <a:ext cx="923926" cy="90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atlas.cern/sites/atlas-public.web.cern.ch/files/styles/medium/public/HeatherGray%20%281%29.png?itok=WM9aA2t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574" y="5355727"/>
            <a:ext cx="923926" cy="100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5007" y="2419100"/>
            <a:ext cx="773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Oxana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80975" y="3668093"/>
            <a:ext cx="994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Maarten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5497" y="4959380"/>
            <a:ext cx="1205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Alessandra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368046" y="2419100"/>
            <a:ext cx="65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Clara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258085" y="3668093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Adriana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341698" y="4959380"/>
            <a:ext cx="748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Catrin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051811" y="6356879"/>
            <a:ext cx="1328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Ryosuke</a:t>
            </a:r>
            <a:r>
              <a:rPr lang="en-GB" dirty="0" smtClean="0"/>
              <a:t> san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2404867" y="241910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Lucia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2404867" y="3668093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Gene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2343183" y="4959380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Daniel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2302946" y="6356879"/>
            <a:ext cx="947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Heather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3445523" y="241910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Julia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3275364" y="3668093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Hannah</a:t>
            </a:r>
            <a:endParaRPr lang="en-GB" dirty="0"/>
          </a:p>
        </p:txBody>
      </p:sp>
      <p:sp>
        <p:nvSpPr>
          <p:cNvPr id="5" name="AutoShape 22" descr="Image result for Ikuo Ued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699" y="4059119"/>
            <a:ext cx="920537" cy="94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3275363" y="4959380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Ueda san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3446403" y="6329865"/>
            <a:ext cx="713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David</a:t>
            </a:r>
            <a:endParaRPr lang="en-GB" dirty="0"/>
          </a:p>
        </p:txBody>
      </p:sp>
      <p:pic>
        <p:nvPicPr>
          <p:cNvPr id="1050" name="Picture 26" descr="C:\Users\Latchezar\Desktop\Maria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360" y="1447800"/>
            <a:ext cx="870164" cy="97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4359392" y="241910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Maria</a:t>
            </a:r>
            <a:endParaRPr lang="en-GB" dirty="0"/>
          </a:p>
        </p:txBody>
      </p:sp>
      <p:pic>
        <p:nvPicPr>
          <p:cNvPr id="1052" name="Picture 28" descr="C:\Users\Latchezar\Desktop\Costin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361" y="2788432"/>
            <a:ext cx="870164" cy="91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4429122" y="3668093"/>
            <a:ext cx="768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Costin</a:t>
            </a:r>
            <a:endParaRPr lang="en-GB" dirty="0"/>
          </a:p>
        </p:txBody>
      </p:sp>
      <p:pic>
        <p:nvPicPr>
          <p:cNvPr id="1053" name="Picture 29" descr="C:\Users\Latchezar\Desktop\Elisabeth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59119"/>
            <a:ext cx="806549" cy="90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240326" y="4951122"/>
            <a:ext cx="1037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Elisabeth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4395904" y="6329865"/>
            <a:ext cx="766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Tigran</a:t>
            </a:r>
            <a:endParaRPr lang="en-GB" dirty="0"/>
          </a:p>
        </p:txBody>
      </p:sp>
      <p:pic>
        <p:nvPicPr>
          <p:cNvPr id="1056" name="Picture 32" descr="C:\Users\Latchezar\Desktop\Maiken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174" y="1447800"/>
            <a:ext cx="869070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5267901" y="2413974"/>
            <a:ext cx="879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Maiken</a:t>
            </a:r>
            <a:endParaRPr lang="en-GB" dirty="0"/>
          </a:p>
        </p:txBody>
      </p:sp>
      <p:sp>
        <p:nvSpPr>
          <p:cNvPr id="7" name="AutoShape 34" descr="Image result for Barthélémy von Haller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59" name="Picture 3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175" y="2778908"/>
            <a:ext cx="869070" cy="919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5316275" y="3668093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Barth</a:t>
            </a:r>
            <a:endParaRPr lang="en-GB" dirty="0"/>
          </a:p>
        </p:txBody>
      </p:sp>
      <p:pic>
        <p:nvPicPr>
          <p:cNvPr id="1060" name="Picture 36" descr="C:\Users\Latchezar\Desktop\Patricia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700" y="4028491"/>
            <a:ext cx="879343" cy="92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Rectangle 55"/>
          <p:cNvSpPr/>
          <p:nvPr/>
        </p:nvSpPr>
        <p:spPr>
          <a:xfrm>
            <a:off x="5267901" y="4951122"/>
            <a:ext cx="878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Patricia</a:t>
            </a:r>
            <a:endParaRPr lang="en-GB" dirty="0"/>
          </a:p>
        </p:txBody>
      </p:sp>
      <p:pic>
        <p:nvPicPr>
          <p:cNvPr id="1063" name="Picture 39" descr="Screen Shot 2016-08-25 at 1.51.24 PM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174" y="5355727"/>
            <a:ext cx="900435" cy="100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5255927" y="6321902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Philippe</a:t>
            </a:r>
            <a:endParaRPr lang="en-GB" dirty="0"/>
          </a:p>
        </p:txBody>
      </p:sp>
      <p:pic>
        <p:nvPicPr>
          <p:cNvPr id="1065" name="Picture 41" descr="Image result for Sergei Gleyzer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526" y="1447800"/>
            <a:ext cx="898685" cy="100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6359120" y="2407182"/>
            <a:ext cx="758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Sergei</a:t>
            </a:r>
            <a:endParaRPr lang="en-GB" dirty="0"/>
          </a:p>
        </p:txBody>
      </p:sp>
      <p:sp>
        <p:nvSpPr>
          <p:cNvPr id="62" name="Rectangle 61"/>
          <p:cNvSpPr/>
          <p:nvPr/>
        </p:nvSpPr>
        <p:spPr>
          <a:xfrm>
            <a:off x="6252873" y="4947101"/>
            <a:ext cx="864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Andrea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6265892" y="3676582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Michela</a:t>
            </a:r>
            <a:endParaRPr lang="en-GB" dirty="0"/>
          </a:p>
        </p:txBody>
      </p:sp>
      <p:pic>
        <p:nvPicPr>
          <p:cNvPr id="1069" name="Picture 45" descr="C:\Users\Latchezar\Desktop\Andrea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294" y="4005293"/>
            <a:ext cx="860425" cy="95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1" name="Picture 47" descr="C:\Users\Latchezar\Desktop\Sofia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025" y="5346203"/>
            <a:ext cx="890117" cy="101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6417917" y="632190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Sofia</a:t>
            </a:r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>
            <a:off x="7199161" y="2407182"/>
            <a:ext cx="917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Andrew</a:t>
            </a:r>
            <a:endParaRPr lang="en-GB" dirty="0"/>
          </a:p>
        </p:txBody>
      </p:sp>
      <p:pic>
        <p:nvPicPr>
          <p:cNvPr id="1073" name="Picture 49" descr="C:\Users\Latchezar\Desktop\Fabio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2" y="2776515"/>
            <a:ext cx="830074" cy="90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TextBox 71"/>
          <p:cNvSpPr txBox="1"/>
          <p:nvPr/>
        </p:nvSpPr>
        <p:spPr>
          <a:xfrm>
            <a:off x="7270521" y="3680139"/>
            <a:ext cx="691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Fabio</a:t>
            </a:r>
            <a:endParaRPr lang="en-GB" dirty="0"/>
          </a:p>
        </p:txBody>
      </p:sp>
      <p:sp>
        <p:nvSpPr>
          <p:cNvPr id="8" name="AutoShape 51" descr="Image result for Martin Sevior Belle II"/>
          <p:cNvSpPr>
            <a:spLocks noChangeAspect="1" noChangeArrowheads="1"/>
          </p:cNvSpPr>
          <p:nvPr/>
        </p:nvSpPr>
        <p:spPr bwMode="auto">
          <a:xfrm>
            <a:off x="155575" y="-1462088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77" name="Picture 53" descr="C:\Users\Latchezar\Desktop\Martin.PN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2" y="4005294"/>
            <a:ext cx="830074" cy="954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TextBox 75"/>
          <p:cNvSpPr txBox="1"/>
          <p:nvPr/>
        </p:nvSpPr>
        <p:spPr>
          <a:xfrm>
            <a:off x="7252936" y="4947101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Martin</a:t>
            </a:r>
            <a:endParaRPr lang="en-GB" dirty="0"/>
          </a:p>
        </p:txBody>
      </p:sp>
      <p:pic>
        <p:nvPicPr>
          <p:cNvPr id="1079" name="Picture 55" descr="C:\Users\Latchezar\Desktop\Dave.P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521" y="5346203"/>
            <a:ext cx="798555" cy="101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TextBox 78"/>
          <p:cNvSpPr txBox="1"/>
          <p:nvPr/>
        </p:nvSpPr>
        <p:spPr>
          <a:xfrm>
            <a:off x="7339338" y="6303398"/>
            <a:ext cx="651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Dave</a:t>
            </a:r>
            <a:endParaRPr lang="en-GB" dirty="0"/>
          </a:p>
        </p:txBody>
      </p:sp>
      <p:pic>
        <p:nvPicPr>
          <p:cNvPr id="1080" name="Picture 56" descr="C:\Users\Latchezar\Desktop\Oxana.PN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420" y="1448846"/>
            <a:ext cx="875885" cy="98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TextBox 81"/>
          <p:cNvSpPr txBox="1"/>
          <p:nvPr/>
        </p:nvSpPr>
        <p:spPr>
          <a:xfrm>
            <a:off x="8150420" y="2406483"/>
            <a:ext cx="871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Oksana</a:t>
            </a:r>
            <a:endParaRPr lang="en-GB" dirty="0"/>
          </a:p>
        </p:txBody>
      </p:sp>
      <p:pic>
        <p:nvPicPr>
          <p:cNvPr id="1082" name="Picture 58" descr="C:\Users\Latchezar\Desktop\Sang-Un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450" y="2781742"/>
            <a:ext cx="869855" cy="91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8100470" y="3668025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Sang-Un</a:t>
            </a:r>
            <a:endParaRPr lang="en-GB" dirty="0"/>
          </a:p>
        </p:txBody>
      </p:sp>
      <p:pic>
        <p:nvPicPr>
          <p:cNvPr id="1083" name="Picture 59" descr="C:\Users\Latchezar\Desktop\Pepe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420" y="4000495"/>
            <a:ext cx="871842" cy="95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TextBox 85"/>
          <p:cNvSpPr txBox="1"/>
          <p:nvPr/>
        </p:nvSpPr>
        <p:spPr>
          <a:xfrm>
            <a:off x="8260675" y="4947101"/>
            <a:ext cx="65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Pepe</a:t>
            </a:r>
            <a:endParaRPr lang="en-GB" dirty="0"/>
          </a:p>
        </p:txBody>
      </p:sp>
      <p:pic>
        <p:nvPicPr>
          <p:cNvPr id="1084" name="Picture 60" descr="C:\Users\Latchezar\Desktop\Wei.PN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36" y="5316434"/>
            <a:ext cx="866569" cy="104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TextBox 87"/>
          <p:cNvSpPr txBox="1"/>
          <p:nvPr/>
        </p:nvSpPr>
        <p:spPr>
          <a:xfrm>
            <a:off x="8311490" y="6321902"/>
            <a:ext cx="54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Wei</a:t>
            </a:r>
            <a:endParaRPr lang="en-GB" dirty="0"/>
          </a:p>
        </p:txBody>
      </p:sp>
      <p:pic>
        <p:nvPicPr>
          <p:cNvPr id="1085" name="Picture 61" descr="C:\Users\Latchezar\Desktop\Tigran.PN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392" y="5320454"/>
            <a:ext cx="803133" cy="103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2" descr="C:\Users\Latchezar\Desktop\latchezar.jp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07" y="5355728"/>
            <a:ext cx="875048" cy="100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TextBox 90"/>
          <p:cNvSpPr txBox="1"/>
          <p:nvPr/>
        </p:nvSpPr>
        <p:spPr>
          <a:xfrm>
            <a:off x="109260" y="6350476"/>
            <a:ext cx="107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Latchezar</a:t>
            </a:r>
            <a:endParaRPr lang="en-GB" dirty="0"/>
          </a:p>
        </p:txBody>
      </p:sp>
      <p:pic>
        <p:nvPicPr>
          <p:cNvPr id="1087" name="Picture 63" descr="C:\Users\Latchezar\Desktop\mchela.PN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057" y="2772368"/>
            <a:ext cx="890154" cy="92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252937" y="1448846"/>
            <a:ext cx="816140" cy="1000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517398" y="1720460"/>
            <a:ext cx="304800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 flipV="1">
            <a:off x="7517398" y="1720460"/>
            <a:ext cx="304800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C:\Users\Latchezar\Desktop\Julia.PN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598" y="1447800"/>
            <a:ext cx="907402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Latchezar\Desktop\Daniel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4" y="4059119"/>
            <a:ext cx="923926" cy="94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C:\Users\Latchezar\Desktop\David.PNG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254" y="5355291"/>
            <a:ext cx="919982" cy="100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Latchezar\Desktop\Alessandra.PNG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06" y="4059119"/>
            <a:ext cx="860761" cy="96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Latchezar\Desktop\Adriana.PNG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478" y="2772368"/>
            <a:ext cx="890751" cy="92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Latchezar\Desktop\Clara.PNG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085" y="1447800"/>
            <a:ext cx="91874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72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1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1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1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1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1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1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5" grpId="0"/>
      <p:bldP spid="37" grpId="0"/>
      <p:bldP spid="40" grpId="0"/>
      <p:bldP spid="42" grpId="0"/>
      <p:bldP spid="6" grpId="0"/>
      <p:bldP spid="48" grpId="0"/>
      <p:bldP spid="50" grpId="0"/>
      <p:bldP spid="53" grpId="0"/>
      <p:bldP spid="56" grpId="0"/>
      <p:bldP spid="58" grpId="0"/>
      <p:bldP spid="60" grpId="0"/>
      <p:bldP spid="62" grpId="0"/>
      <p:bldP spid="64" grpId="0"/>
      <p:bldP spid="68" grpId="0"/>
      <p:bldP spid="70" grpId="0"/>
      <p:bldP spid="72" grpId="0"/>
      <p:bldP spid="76" grpId="0"/>
      <p:bldP spid="79" grpId="0"/>
      <p:bldP spid="82" grpId="0"/>
      <p:bldP spid="84" grpId="0"/>
      <p:bldP spid="86" grpId="0"/>
      <p:bldP spid="88" grpId="0"/>
      <p:bldP spid="91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648" y="685800"/>
            <a:ext cx="8365816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500" dirty="0"/>
              <a:t>P</a:t>
            </a:r>
            <a:r>
              <a:rPr lang="en-GB" sz="5500" dirty="0" smtClean="0"/>
              <a:t>eople </a:t>
            </a:r>
            <a:r>
              <a:rPr lang="en-GB" sz="5500" dirty="0" smtClean="0"/>
              <a:t>you should </a:t>
            </a:r>
            <a:r>
              <a:rPr lang="en-GB" sz="5500" b="1" i="1" dirty="0" smtClean="0"/>
              <a:t>thank</a:t>
            </a:r>
            <a:r>
              <a:rPr lang="en-GB" sz="5500" dirty="0" smtClean="0"/>
              <a:t> </a:t>
            </a:r>
          </a:p>
          <a:p>
            <a:pPr algn="ctr"/>
            <a:r>
              <a:rPr lang="en-GB" sz="5500" dirty="0"/>
              <a:t> </a:t>
            </a:r>
            <a:r>
              <a:rPr lang="en-GB" sz="5500" dirty="0" smtClean="0"/>
              <a:t>  </a:t>
            </a:r>
            <a:r>
              <a:rPr lang="en-GB" sz="4000" dirty="0" smtClean="0"/>
              <a:t>(or blame)</a:t>
            </a:r>
            <a:r>
              <a:rPr lang="en-GB" sz="5500" dirty="0" smtClean="0"/>
              <a:t> </a:t>
            </a:r>
          </a:p>
          <a:p>
            <a:pPr algn="ctr"/>
            <a:r>
              <a:rPr lang="en-GB" sz="5500" dirty="0" smtClean="0"/>
              <a:t>for the programme selection</a:t>
            </a:r>
          </a:p>
          <a:p>
            <a:pPr algn="ctr"/>
            <a:endParaRPr lang="en-GB" sz="5500" dirty="0"/>
          </a:p>
          <a:p>
            <a:pPr algn="ctr"/>
            <a:r>
              <a:rPr lang="en-GB" sz="5500" dirty="0" smtClean="0"/>
              <a:t>Note </a:t>
            </a:r>
            <a:r>
              <a:rPr lang="en-GB" sz="5500" dirty="0" smtClean="0"/>
              <a:t>that we </a:t>
            </a:r>
            <a:r>
              <a:rPr lang="en-GB" sz="5500" b="1" i="1" dirty="0" smtClean="0"/>
              <a:t>will review </a:t>
            </a:r>
          </a:p>
          <a:p>
            <a:pPr algn="ctr"/>
            <a:r>
              <a:rPr lang="en-GB" sz="5500" dirty="0" smtClean="0"/>
              <a:t>your contributions, </a:t>
            </a:r>
            <a:r>
              <a:rPr lang="en-GB" sz="5500" dirty="0" smtClean="0"/>
              <a:t>soon…</a:t>
            </a:r>
            <a:endParaRPr lang="en-GB" sz="5500" dirty="0"/>
          </a:p>
        </p:txBody>
      </p:sp>
    </p:spTree>
    <p:extLst>
      <p:ext uri="{BB962C8B-B14F-4D97-AF65-F5344CB8AC3E}">
        <p14:creationId xmlns:p14="http://schemas.microsoft.com/office/powerpoint/2010/main" val="18727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800" dirty="0" smtClean="0"/>
              <a:t>From the Program Committee – enormous </a:t>
            </a:r>
            <a:r>
              <a:rPr lang="en-US" sz="4800" b="1" i="1" dirty="0" smtClean="0"/>
              <a:t>thank you </a:t>
            </a:r>
            <a:r>
              <a:rPr lang="en-US" sz="4800" dirty="0" smtClean="0"/>
              <a:t>to the Track Conveners</a:t>
            </a:r>
          </a:p>
          <a:p>
            <a:pPr marL="0" indent="0" algn="ctr">
              <a:buNone/>
            </a:pPr>
            <a:endParaRPr lang="en-US" sz="1000" dirty="0"/>
          </a:p>
          <a:p>
            <a:pPr marL="0" indent="0" algn="ctr">
              <a:buNone/>
            </a:pPr>
            <a:r>
              <a:rPr lang="en-US" sz="4800" dirty="0" smtClean="0"/>
              <a:t>Great</a:t>
            </a:r>
            <a:r>
              <a:rPr lang="en-US" sz="4800" dirty="0" smtClean="0"/>
              <a:t> working experience!</a:t>
            </a:r>
          </a:p>
          <a:p>
            <a:pPr marL="0" indent="0" algn="ctr">
              <a:buNone/>
            </a:pPr>
            <a:endParaRPr lang="en-US" sz="1000" dirty="0" smtClean="0"/>
          </a:p>
          <a:p>
            <a:pPr marL="0" indent="0" algn="ctr">
              <a:buNone/>
            </a:pPr>
            <a:r>
              <a:rPr lang="en-US" sz="4800" dirty="0" smtClean="0"/>
              <a:t> </a:t>
            </a:r>
            <a:r>
              <a:rPr lang="en-US" sz="4800" dirty="0"/>
              <a:t>W</a:t>
            </a:r>
            <a:r>
              <a:rPr lang="en-US" sz="4800" dirty="0" smtClean="0"/>
              <a:t>ill </a:t>
            </a:r>
            <a:r>
              <a:rPr lang="en-US" sz="4800" dirty="0" smtClean="0"/>
              <a:t>continue until the last paper is ready for publication </a:t>
            </a:r>
            <a:endParaRPr lang="en-US" sz="48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8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42431</TotalTime>
  <Words>115</Words>
  <Application>Microsoft Office PowerPoint</Application>
  <PresentationFormat>On-screen Show (4:3)</PresentationFormat>
  <Paragraphs>57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CHEP 2018 Track summaries - intro</vt:lpstr>
      <vt:lpstr>The CHEP Track Conveners and Program Committee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status</dc:title>
  <dc:creator>lbetev</dc:creator>
  <cp:lastModifiedBy>Latchezar</cp:lastModifiedBy>
  <cp:revision>482</cp:revision>
  <dcterms:created xsi:type="dcterms:W3CDTF">2013-11-06T12:13:18Z</dcterms:created>
  <dcterms:modified xsi:type="dcterms:W3CDTF">2018-07-12T13:17:23Z</dcterms:modified>
</cp:coreProperties>
</file>