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Lst>
  <p:sldIdLst>
    <p:sldId id="256" r:id="rId2"/>
    <p:sldId id="257" r:id="rId3"/>
    <p:sldId id="258" r:id="rId4"/>
    <p:sldId id="260" r:id="rId5"/>
    <p:sldId id="268" r:id="rId6"/>
    <p:sldId id="262" r:id="rId7"/>
    <p:sldId id="274" r:id="rId8"/>
    <p:sldId id="267" r:id="rId9"/>
    <p:sldId id="266" r:id="rId10"/>
    <p:sldId id="265" r:id="rId11"/>
    <p:sldId id="264" r:id="rId12"/>
    <p:sldId id="275" r:id="rId13"/>
    <p:sldId id="270" r:id="rId14"/>
    <p:sldId id="269" r:id="rId15"/>
    <p:sldId id="271" r:id="rId16"/>
    <p:sldId id="272" r:id="rId17"/>
    <p:sldId id="276" r:id="rId18"/>
    <p:sldId id="273" r:id="rId1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C377B"/>
    <a:srgbClr val="104282"/>
    <a:srgbClr val="0B387C"/>
    <a:srgbClr val="0055A0"/>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93" autoAdjust="0"/>
    <p:restoredTop sz="94660"/>
  </p:normalViewPr>
  <p:slideViewPr>
    <p:cSldViewPr snapToGrid="0" snapToObjects="1">
      <p:cViewPr varScale="1">
        <p:scale>
          <a:sx n="69" d="100"/>
          <a:sy n="69" d="100"/>
        </p:scale>
        <p:origin x="632" y="4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Diapositive de titre">
    <p:bg>
      <p:bgPr>
        <a:solidFill>
          <a:srgbClr val="104282"/>
        </a:solidFill>
        <a:effectLst/>
      </p:bgPr>
    </p:bg>
    <p:spTree>
      <p:nvGrpSpPr>
        <p:cNvPr id="1" name=""/>
        <p:cNvGrpSpPr/>
        <p:nvPr/>
      </p:nvGrpSpPr>
      <p:grpSpPr>
        <a:xfrm>
          <a:off x="0" y="0"/>
          <a:ext cx="0" cy="0"/>
          <a:chOff x="0" y="0"/>
          <a:chExt cx="0" cy="0"/>
        </a:xfrm>
      </p:grpSpPr>
      <p:pic>
        <p:nvPicPr>
          <p:cNvPr id="5" name="Image 4" descr="logooutline.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312000" y="2181663"/>
            <a:ext cx="2520000" cy="2494674"/>
          </a:xfrm>
          <a:prstGeom prst="rect">
            <a:avLst/>
          </a:prstGeom>
        </p:spPr>
      </p:pic>
    </p:spTree>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5" name="Date Placeholder 1"/>
          <p:cNvSpPr>
            <a:spLocks noGrp="1"/>
          </p:cNvSpPr>
          <p:nvPr>
            <p:ph type="dt" sz="half" idx="2"/>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BFD808-6B56-4447-9401-2398D08EE3C0}" type="datetime1">
              <a:rPr lang="en-US" smtClean="0"/>
              <a:pPr/>
              <a:t>11/29/2016</a:t>
            </a:fld>
            <a:endParaRPr lang="en-US" dirty="0"/>
          </a:p>
        </p:txBody>
      </p:sp>
      <p:sp>
        <p:nvSpPr>
          <p:cNvPr id="6"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Document reference</a:t>
            </a:r>
            <a:endParaRPr lang="en-US" dirty="0"/>
          </a:p>
        </p:txBody>
      </p:sp>
      <p:sp>
        <p:nvSpPr>
          <p:cNvPr id="7"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1185528"/>
            <a:ext cx="3200400" cy="730250"/>
          </a:xfrm>
        </p:spPr>
        <p:txBody>
          <a:bodyPr tIns="0" bIns="0" anchor="t"/>
          <a:lstStyle>
            <a:lvl1pPr algn="l">
              <a:buNone/>
              <a:defRPr sz="1800" b="1">
                <a:solidFill>
                  <a:schemeClr val="tx1"/>
                </a:solidFill>
              </a:defRPr>
            </a:lvl1pPr>
          </a:lstStyle>
          <a:p>
            <a:r>
              <a:rPr kumimoji="0" lang="en-US" smtClean="0"/>
              <a:t>Click to edit Master title style</a:t>
            </a:r>
            <a:endParaRPr kumimoji="0" lang="en-US" dirty="0"/>
          </a:p>
        </p:txBody>
      </p:sp>
      <p:sp>
        <p:nvSpPr>
          <p:cNvPr id="3" name="Espace réservé du texte 2"/>
          <p:cNvSpPr>
            <a:spLocks noGrp="1"/>
          </p:cNvSpPr>
          <p:nvPr>
            <p:ph type="body" idx="2"/>
          </p:nvPr>
        </p:nvSpPr>
        <p:spPr>
          <a:xfrm>
            <a:off x="457200" y="214424"/>
            <a:ext cx="27432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Edit Master text styles</a:t>
            </a:r>
          </a:p>
        </p:txBody>
      </p:sp>
      <p:sp>
        <p:nvSpPr>
          <p:cNvPr id="4" name="Espace réservé du contenu 3"/>
          <p:cNvSpPr>
            <a:spLocks noGrp="1"/>
          </p:cNvSpPr>
          <p:nvPr>
            <p:ph sz="half" idx="1"/>
          </p:nvPr>
        </p:nvSpPr>
        <p:spPr>
          <a:xfrm>
            <a:off x="457200" y="1981200"/>
            <a:ext cx="7086600" cy="3810000"/>
          </a:xfrm>
        </p:spPr>
        <p:txBody>
          <a:bodyPr/>
          <a:lstStyle>
            <a:lvl1pPr>
              <a:defRPr sz="2800"/>
            </a:lvl1pPr>
            <a:lvl2pPr>
              <a:defRPr sz="2400"/>
            </a:lvl2pPr>
            <a:lvl3pPr>
              <a:defRPr sz="2200"/>
            </a:lvl3pPr>
            <a:lvl4pPr>
              <a:defRPr sz="2000"/>
            </a:lvl4pPr>
            <a:lvl5pPr>
              <a:defRPr sz="2000"/>
            </a:lvl5pPr>
          </a:lstStyle>
          <a:p>
            <a:pPr lvl="0" eaLnBrk="1" latinLnBrk="0" hangingPunct="1"/>
            <a:r>
              <a:rPr lang="en-US" smtClean="0"/>
              <a:t>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8" name="Date Placeholder 1"/>
          <p:cNvSpPr>
            <a:spLocks noGrp="1"/>
          </p:cNvSpPr>
          <p:nvPr>
            <p:ph type="dt" sz="half" idx="10"/>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BFD808-6B56-4447-9401-2398D08EE3C0}" type="datetime1">
              <a:rPr lang="en-US" smtClean="0"/>
              <a:pPr/>
              <a:t>11/29/2016</a:t>
            </a:fld>
            <a:endParaRPr lang="en-US" dirty="0"/>
          </a:p>
        </p:txBody>
      </p:sp>
      <p:sp>
        <p:nvSpPr>
          <p:cNvPr id="9"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Document reference</a:t>
            </a:r>
            <a:endParaRPr lang="en-US" dirty="0"/>
          </a:p>
        </p:txBody>
      </p:sp>
      <p:sp>
        <p:nvSpPr>
          <p:cNvPr id="10"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5556732" y="1705709"/>
            <a:ext cx="3053868" cy="1253808"/>
          </a:xfrm>
        </p:spPr>
        <p:txBody>
          <a:bodyPr anchor="b"/>
          <a:lstStyle>
            <a:lvl1pPr algn="l">
              <a:buNone/>
              <a:defRPr sz="2200" b="1">
                <a:solidFill>
                  <a:schemeClr val="tx1"/>
                </a:solidFill>
              </a:defRPr>
            </a:lvl1pPr>
          </a:lstStyle>
          <a:p>
            <a:r>
              <a:rPr kumimoji="0" lang="en-US" smtClean="0"/>
              <a:t>Click to edit Master title style</a:t>
            </a:r>
            <a:endParaRPr kumimoji="0" lang="en-US"/>
          </a:p>
        </p:txBody>
      </p:sp>
      <p:sp>
        <p:nvSpPr>
          <p:cNvPr id="3" name="Espace réservé pour une image  2"/>
          <p:cNvSpPr>
            <a:spLocks noGrp="1"/>
          </p:cNvSpPr>
          <p:nvPr>
            <p:ph type="pic" idx="1"/>
          </p:nvPr>
        </p:nvSpPr>
        <p:spPr>
          <a:xfrm>
            <a:off x="558797" y="802197"/>
            <a:ext cx="4759514" cy="4759514"/>
          </a:xfrm>
          <a:prstGeom prst="ellipse">
            <a:avLst/>
          </a:prstGeom>
          <a:solidFill>
            <a:srgbClr val="FFFFFF"/>
          </a:solidFill>
          <a:ln>
            <a:noFill/>
          </a:ln>
        </p:spPr>
        <p:style>
          <a:lnRef idx="2">
            <a:schemeClr val="accent2">
              <a:shade val="50000"/>
            </a:schemeClr>
          </a:lnRef>
          <a:fillRef idx="1">
            <a:schemeClr val="accent2"/>
          </a:fillRef>
          <a:effectRef idx="0">
            <a:schemeClr val="accent2"/>
          </a:effectRef>
          <a:fontRef idx="none"/>
        </p:style>
        <p:txBody>
          <a:bodyPr/>
          <a:lstStyle>
            <a:lvl1pPr marL="0" indent="0">
              <a:buNone/>
              <a:defRPr sz="3200"/>
            </a:lvl1pPr>
          </a:lstStyle>
          <a:p>
            <a:r>
              <a:rPr kumimoji="0" lang="en-US" smtClean="0"/>
              <a:t>Click icon to add picture</a:t>
            </a:r>
            <a:endParaRPr kumimoji="0" lang="en-US" dirty="0"/>
          </a:p>
        </p:txBody>
      </p:sp>
      <p:sp>
        <p:nvSpPr>
          <p:cNvPr id="4" name="Espace réservé du texte 3"/>
          <p:cNvSpPr>
            <a:spLocks noGrp="1"/>
          </p:cNvSpPr>
          <p:nvPr>
            <p:ph type="body" sz="half" idx="2"/>
          </p:nvPr>
        </p:nvSpPr>
        <p:spPr>
          <a:xfrm>
            <a:off x="5556734" y="2998765"/>
            <a:ext cx="3053866"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Edit Master text styles</a:t>
            </a:r>
          </a:p>
        </p:txBody>
      </p:sp>
      <p:sp>
        <p:nvSpPr>
          <p:cNvPr id="8" name="Date Placeholder 1"/>
          <p:cNvSpPr>
            <a:spLocks noGrp="1"/>
          </p:cNvSpPr>
          <p:nvPr>
            <p:ph type="dt" sz="half" idx="10"/>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BFD808-6B56-4447-9401-2398D08EE3C0}" type="datetime1">
              <a:rPr lang="en-US" smtClean="0"/>
              <a:pPr/>
              <a:t>11/29/2016</a:t>
            </a:fld>
            <a:endParaRPr lang="en-US" dirty="0"/>
          </a:p>
        </p:txBody>
      </p:sp>
      <p:sp>
        <p:nvSpPr>
          <p:cNvPr id="9"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Document reference</a:t>
            </a:r>
            <a:endParaRPr lang="en-US" dirty="0"/>
          </a:p>
        </p:txBody>
      </p:sp>
      <p:sp>
        <p:nvSpPr>
          <p:cNvPr id="10"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3_Diapositive de titre">
    <p:bg>
      <p:bgPr>
        <a:solidFill>
          <a:srgbClr val="104282"/>
        </a:solidFill>
        <a:effectLst/>
      </p:bgPr>
    </p:bg>
    <p:spTree>
      <p:nvGrpSpPr>
        <p:cNvPr id="1" name=""/>
        <p:cNvGrpSpPr/>
        <p:nvPr/>
      </p:nvGrpSpPr>
      <p:grpSpPr>
        <a:xfrm>
          <a:off x="0" y="0"/>
          <a:ext cx="0" cy="0"/>
          <a:chOff x="0" y="0"/>
          <a:chExt cx="0" cy="0"/>
        </a:xfrm>
      </p:grpSpPr>
      <p:pic>
        <p:nvPicPr>
          <p:cNvPr id="3" name="Image 2" descr="LOGOfin.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996267" y="2703284"/>
            <a:ext cx="1172455" cy="1467041"/>
          </a:xfrm>
          <a:prstGeom prst="rect">
            <a:avLst/>
          </a:prstGeom>
        </p:spPr>
      </p:pic>
    </p:spTree>
    <p:extLst>
      <p:ext uri="{BB962C8B-B14F-4D97-AF65-F5344CB8AC3E}">
        <p14:creationId xmlns:p14="http://schemas.microsoft.com/office/powerpoint/2010/main" val="1356849792"/>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4_Diapositive de titre">
    <p:bg>
      <p:bgPr>
        <a:solidFill>
          <a:srgbClr val="104282"/>
        </a:solidFill>
        <a:effectLst/>
      </p:bgPr>
    </p:bg>
    <p:spTree>
      <p:nvGrpSpPr>
        <p:cNvPr id="1" name=""/>
        <p:cNvGrpSpPr/>
        <p:nvPr/>
      </p:nvGrpSpPr>
      <p:grpSpPr>
        <a:xfrm>
          <a:off x="0" y="0"/>
          <a:ext cx="0" cy="0"/>
          <a:chOff x="0" y="0"/>
          <a:chExt cx="0" cy="0"/>
        </a:xfrm>
      </p:grpSpPr>
      <p:pic>
        <p:nvPicPr>
          <p:cNvPr id="3" name="Image 2" descr="LOGOfin.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996267" y="2703284"/>
            <a:ext cx="1172455" cy="1467041"/>
          </a:xfrm>
          <a:prstGeom prst="rect">
            <a:avLst/>
          </a:prstGeom>
        </p:spPr>
      </p:pic>
    </p:spTree>
    <p:extLst>
      <p:ext uri="{BB962C8B-B14F-4D97-AF65-F5344CB8AC3E}">
        <p14:creationId xmlns:p14="http://schemas.microsoft.com/office/powerpoint/2010/main" val="3989461210"/>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5_Diapositive de titre">
    <p:bg>
      <p:bgPr>
        <a:solidFill>
          <a:schemeClr val="tx1"/>
        </a:solidFill>
        <a:effectLst/>
      </p:bgPr>
    </p:bg>
    <p:spTree>
      <p:nvGrpSpPr>
        <p:cNvPr id="1" name=""/>
        <p:cNvGrpSpPr/>
        <p:nvPr/>
      </p:nvGrpSpPr>
      <p:grpSpPr>
        <a:xfrm>
          <a:off x="0" y="0"/>
          <a:ext cx="0" cy="0"/>
          <a:chOff x="0" y="0"/>
          <a:chExt cx="0" cy="0"/>
        </a:xfrm>
      </p:grpSpPr>
      <p:pic>
        <p:nvPicPr>
          <p:cNvPr id="2" name="Picture 1" descr="LogoOutline.ai"/>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312000" y="2169000"/>
            <a:ext cx="2520000" cy="2520000"/>
          </a:xfrm>
          <a:prstGeom prst="rect">
            <a:avLst/>
          </a:prstGeom>
        </p:spPr>
      </p:pic>
    </p:spTree>
    <p:extLst>
      <p:ext uri="{BB962C8B-B14F-4D97-AF65-F5344CB8AC3E}">
        <p14:creationId xmlns:p14="http://schemas.microsoft.com/office/powerpoint/2010/main" val="2005918618"/>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6_Diapositive de titre">
    <p:bg>
      <p:bgRef idx="1001">
        <a:schemeClr val="bg1"/>
      </p:bgRef>
    </p:bg>
    <p:spTree>
      <p:nvGrpSpPr>
        <p:cNvPr id="1" name=""/>
        <p:cNvGrpSpPr/>
        <p:nvPr/>
      </p:nvGrpSpPr>
      <p:grpSpPr>
        <a:xfrm>
          <a:off x="0" y="0"/>
          <a:ext cx="0" cy="0"/>
          <a:chOff x="0" y="0"/>
          <a:chExt cx="0" cy="0"/>
        </a:xfrm>
      </p:grpSpPr>
      <p:pic>
        <p:nvPicPr>
          <p:cNvPr id="5" name="Image 4" descr="logoBadgeWeb.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953090" y="2878269"/>
            <a:ext cx="1221946" cy="1535841"/>
          </a:xfrm>
          <a:prstGeom prst="rect">
            <a:avLst/>
          </a:prstGeom>
        </p:spPr>
      </p:pic>
    </p:spTree>
    <p:extLst>
      <p:ext uri="{BB962C8B-B14F-4D97-AF65-F5344CB8AC3E}">
        <p14:creationId xmlns:p14="http://schemas.microsoft.com/office/powerpoint/2010/main" val="2803325075"/>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_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457200" y="2444814"/>
            <a:ext cx="8226854" cy="940443"/>
          </a:xfrm>
        </p:spPr>
        <p:txBody>
          <a:bodyPr/>
          <a:lstStyle>
            <a:lvl1pPr algn="l">
              <a:defRPr/>
            </a:lvl1pPr>
          </a:lstStyle>
          <a:p>
            <a:r>
              <a:rPr kumimoji="0" lang="en-US" smtClean="0"/>
              <a:t>Click to edit Master title style</a:t>
            </a:r>
            <a:endParaRPr kumimoji="0" lang="en-US"/>
          </a:p>
        </p:txBody>
      </p:sp>
      <p:sp>
        <p:nvSpPr>
          <p:cNvPr id="7" name="Date Placeholder 1"/>
          <p:cNvSpPr>
            <a:spLocks noGrp="1"/>
          </p:cNvSpPr>
          <p:nvPr>
            <p:ph type="dt" sz="half" idx="2"/>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BFD808-6B56-4447-9401-2398D08EE3C0}" type="datetime1">
              <a:rPr lang="en-US" smtClean="0"/>
              <a:pPr/>
              <a:t>11/29/2016</a:t>
            </a:fld>
            <a:endParaRPr lang="en-US" dirty="0"/>
          </a:p>
        </p:txBody>
      </p:sp>
      <p:sp>
        <p:nvSpPr>
          <p:cNvPr id="8"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Document reference</a:t>
            </a:r>
            <a:endParaRPr lang="en-US" dirty="0"/>
          </a:p>
        </p:txBody>
      </p:sp>
      <p:sp>
        <p:nvSpPr>
          <p:cNvPr id="9"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
        <p:nvSpPr>
          <p:cNvPr id="11" name="Espace réservé du texte 2"/>
          <p:cNvSpPr>
            <a:spLocks noGrp="1"/>
          </p:cNvSpPr>
          <p:nvPr>
            <p:ph type="body" idx="10"/>
          </p:nvPr>
        </p:nvSpPr>
        <p:spPr>
          <a:xfrm>
            <a:off x="457200" y="3391124"/>
            <a:ext cx="2743200" cy="419653"/>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Edit Master text styles</a:t>
            </a:r>
          </a:p>
        </p:txBody>
      </p:sp>
    </p:spTree>
    <p:extLst>
      <p:ext uri="{BB962C8B-B14F-4D97-AF65-F5344CB8AC3E}">
        <p14:creationId xmlns:p14="http://schemas.microsoft.com/office/powerpoint/2010/main" val="1370225507"/>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2_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457200" y="2444814"/>
            <a:ext cx="8226854" cy="940443"/>
          </a:xfrm>
        </p:spPr>
        <p:txBody>
          <a:bodyPr/>
          <a:lstStyle>
            <a:lvl1pPr algn="l">
              <a:defRPr/>
            </a:lvl1pPr>
          </a:lstStyle>
          <a:p>
            <a:r>
              <a:rPr kumimoji="0" lang="en-US" smtClean="0"/>
              <a:t>Click to edit Master title style</a:t>
            </a:r>
            <a:endParaRPr kumimoji="0" lang="en-US"/>
          </a:p>
        </p:txBody>
      </p:sp>
      <p:sp>
        <p:nvSpPr>
          <p:cNvPr id="11" name="Espace réservé du texte 2"/>
          <p:cNvSpPr>
            <a:spLocks noGrp="1"/>
          </p:cNvSpPr>
          <p:nvPr>
            <p:ph type="body" idx="10"/>
          </p:nvPr>
        </p:nvSpPr>
        <p:spPr>
          <a:xfrm>
            <a:off x="457200" y="3391124"/>
            <a:ext cx="2743200" cy="419653"/>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Edit Master text styles</a:t>
            </a:r>
          </a:p>
        </p:txBody>
      </p:sp>
    </p:spTree>
    <p:extLst>
      <p:ext uri="{BB962C8B-B14F-4D97-AF65-F5344CB8AC3E}">
        <p14:creationId xmlns:p14="http://schemas.microsoft.com/office/powerpoint/2010/main" val="2057637213"/>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1_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lgn="l">
              <a:defRPr/>
            </a:lvl1pPr>
          </a:lstStyle>
          <a:p>
            <a:r>
              <a:rPr kumimoji="0" lang="en-US" smtClean="0"/>
              <a:t>Click to edit Master title style</a:t>
            </a:r>
            <a:endParaRPr kumimoji="0" lang="en-US"/>
          </a:p>
        </p:txBody>
      </p:sp>
      <p:sp>
        <p:nvSpPr>
          <p:cNvPr id="3" name="Espace réservé du contenu 2"/>
          <p:cNvSpPr>
            <a:spLocks noGrp="1"/>
          </p:cNvSpPr>
          <p:nvPr>
            <p:ph idx="1"/>
          </p:nvPr>
        </p:nvSpPr>
        <p:spPr/>
        <p:txBody>
          <a:bodyPr/>
          <a:lstStyle/>
          <a:p>
            <a:pPr lvl="0" eaLnBrk="1" latinLnBrk="0" hangingPunct="1"/>
            <a:r>
              <a:rPr lang="en-US" smtClean="0"/>
              <a:t>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dirty="0"/>
          </a:p>
        </p:txBody>
      </p:sp>
      <p:sp>
        <p:nvSpPr>
          <p:cNvPr id="7" name="Date Placeholder 1"/>
          <p:cNvSpPr>
            <a:spLocks noGrp="1"/>
          </p:cNvSpPr>
          <p:nvPr>
            <p:ph type="dt" sz="half" idx="2"/>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BFD808-6B56-4447-9401-2398D08EE3C0}" type="datetime1">
              <a:rPr lang="en-US" smtClean="0"/>
              <a:pPr/>
              <a:t>11/29/2016</a:t>
            </a:fld>
            <a:endParaRPr lang="en-US" dirty="0"/>
          </a:p>
        </p:txBody>
      </p:sp>
      <p:sp>
        <p:nvSpPr>
          <p:cNvPr id="8"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Document reference</a:t>
            </a:r>
            <a:endParaRPr lang="en-US" dirty="0"/>
          </a:p>
        </p:txBody>
      </p:sp>
      <p:sp>
        <p:nvSpPr>
          <p:cNvPr id="9"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extLst>
      <p:ext uri="{BB962C8B-B14F-4D97-AF65-F5344CB8AC3E}">
        <p14:creationId xmlns:p14="http://schemas.microsoft.com/office/powerpoint/2010/main" val="289713252"/>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7467600" cy="1143000"/>
          </a:xfrm>
        </p:spPr>
        <p:txBody>
          <a:bodyPr/>
          <a:lstStyle/>
          <a:p>
            <a:r>
              <a:rPr kumimoji="0" lang="en-US" smtClean="0"/>
              <a:t>Click to edit Master title style</a:t>
            </a:r>
            <a:endParaRPr kumimoji="0" lang="en-US"/>
          </a:p>
        </p:txBody>
      </p:sp>
      <p:sp>
        <p:nvSpPr>
          <p:cNvPr id="3" name="Espace réservé du contenu 2"/>
          <p:cNvSpPr>
            <a:spLocks noGrp="1"/>
          </p:cNvSpPr>
          <p:nvPr>
            <p:ph sz="half" idx="1"/>
          </p:nvPr>
        </p:nvSpPr>
        <p:spPr>
          <a:xfrm>
            <a:off x="457200" y="1600201"/>
            <a:ext cx="3657600" cy="4350384"/>
          </a:xfrm>
        </p:spPr>
        <p:txBody>
          <a:bodyPr/>
          <a:lstStyle>
            <a:lvl1pPr>
              <a:defRPr sz="2600"/>
            </a:lvl1pPr>
            <a:lvl2pPr>
              <a:defRPr sz="2200"/>
            </a:lvl2pPr>
            <a:lvl3pPr>
              <a:defRPr sz="2000"/>
            </a:lvl3pPr>
            <a:lvl4pPr>
              <a:defRPr sz="1800"/>
            </a:lvl4pPr>
            <a:lvl5pPr>
              <a:defRPr sz="1800"/>
            </a:lvl5pPr>
          </a:lstStyle>
          <a:p>
            <a:pPr lvl="0" eaLnBrk="1" latinLnBrk="0" hangingPunct="1"/>
            <a:r>
              <a:rPr lang="en-US" smtClean="0"/>
              <a:t>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Espace réservé du contenu 3"/>
          <p:cNvSpPr>
            <a:spLocks noGrp="1"/>
          </p:cNvSpPr>
          <p:nvPr>
            <p:ph sz="half" idx="2"/>
          </p:nvPr>
        </p:nvSpPr>
        <p:spPr>
          <a:xfrm>
            <a:off x="4267200" y="1600200"/>
            <a:ext cx="3657600" cy="4350385"/>
          </a:xfrm>
        </p:spPr>
        <p:txBody>
          <a:bodyPr/>
          <a:lstStyle>
            <a:lvl1pPr>
              <a:defRPr sz="2600"/>
            </a:lvl1pPr>
            <a:lvl2pPr>
              <a:defRPr sz="2200"/>
            </a:lvl2pPr>
            <a:lvl3pPr>
              <a:defRPr sz="2000"/>
            </a:lvl3pPr>
            <a:lvl4pPr>
              <a:defRPr sz="1800"/>
            </a:lvl4pPr>
            <a:lvl5pPr>
              <a:defRPr sz="1800"/>
            </a:lvl5pPr>
          </a:lstStyle>
          <a:p>
            <a:pPr lvl="0" eaLnBrk="1" latinLnBrk="0" hangingPunct="1"/>
            <a:r>
              <a:rPr lang="en-US" smtClean="0"/>
              <a:t>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8" name="Date Placeholder 1"/>
          <p:cNvSpPr>
            <a:spLocks noGrp="1"/>
          </p:cNvSpPr>
          <p:nvPr>
            <p:ph type="dt" sz="half" idx="10"/>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BFD808-6B56-4447-9401-2398D08EE3C0}" type="datetime1">
              <a:rPr lang="en-US" smtClean="0"/>
              <a:pPr/>
              <a:t>11/29/2016</a:t>
            </a:fld>
            <a:endParaRPr lang="en-US" dirty="0"/>
          </a:p>
        </p:txBody>
      </p:sp>
      <p:sp>
        <p:nvSpPr>
          <p:cNvPr id="9"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Document reference</a:t>
            </a:r>
            <a:endParaRPr lang="en-US" dirty="0"/>
          </a:p>
        </p:txBody>
      </p:sp>
      <p:sp>
        <p:nvSpPr>
          <p:cNvPr id="10"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8229600" cy="893977"/>
          </a:xfrm>
        </p:spPr>
        <p:txBody>
          <a:bodyPr anchor="ctr"/>
          <a:lstStyle>
            <a:lvl1pPr>
              <a:defRPr/>
            </a:lvl1pPr>
          </a:lstStyle>
          <a:p>
            <a:r>
              <a:rPr kumimoji="0" lang="en-US" smtClean="0"/>
              <a:t>Click to edit Master title style</a:t>
            </a:r>
            <a:endParaRPr kumimoji="0" lang="en-US"/>
          </a:p>
        </p:txBody>
      </p:sp>
      <p:sp>
        <p:nvSpPr>
          <p:cNvPr id="3" name="Espace réservé du texte 2"/>
          <p:cNvSpPr>
            <a:spLocks noGrp="1"/>
          </p:cNvSpPr>
          <p:nvPr>
            <p:ph type="body" idx="1"/>
          </p:nvPr>
        </p:nvSpPr>
        <p:spPr>
          <a:xfrm>
            <a:off x="457200" y="5101967"/>
            <a:ext cx="4040188" cy="838200"/>
          </a:xfrm>
        </p:spPr>
        <p:txBody>
          <a:bodyPr anchor="t"/>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Edit Master text styles</a:t>
            </a:r>
          </a:p>
        </p:txBody>
      </p:sp>
      <p:sp>
        <p:nvSpPr>
          <p:cNvPr id="4" name="Espace réservé du texte 3"/>
          <p:cNvSpPr>
            <a:spLocks noGrp="1"/>
          </p:cNvSpPr>
          <p:nvPr>
            <p:ph type="body" sz="half" idx="3"/>
          </p:nvPr>
        </p:nvSpPr>
        <p:spPr>
          <a:xfrm>
            <a:off x="4645025" y="5101967"/>
            <a:ext cx="4041775" cy="838200"/>
          </a:xfrm>
        </p:spPr>
        <p:txBody>
          <a:bodyPr anchor="t"/>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Edit Master text styles</a:t>
            </a:r>
          </a:p>
        </p:txBody>
      </p:sp>
      <p:sp>
        <p:nvSpPr>
          <p:cNvPr id="5" name="Espace réservé du contenu 4"/>
          <p:cNvSpPr>
            <a:spLocks noGrp="1"/>
          </p:cNvSpPr>
          <p:nvPr>
            <p:ph sz="quarter" idx="2"/>
          </p:nvPr>
        </p:nvSpPr>
        <p:spPr>
          <a:xfrm>
            <a:off x="457200" y="1269777"/>
            <a:ext cx="4040188" cy="3686655"/>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dirty="0"/>
          </a:p>
        </p:txBody>
      </p:sp>
      <p:sp>
        <p:nvSpPr>
          <p:cNvPr id="6" name="Espace réservé du contenu 5"/>
          <p:cNvSpPr>
            <a:spLocks noGrp="1"/>
          </p:cNvSpPr>
          <p:nvPr>
            <p:ph sz="quarter" idx="4"/>
          </p:nvPr>
        </p:nvSpPr>
        <p:spPr>
          <a:xfrm>
            <a:off x="4645025" y="1269777"/>
            <a:ext cx="4041775" cy="3686655"/>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1"/>
          <p:cNvSpPr>
            <a:spLocks noGrp="1"/>
          </p:cNvSpPr>
          <p:nvPr>
            <p:ph type="dt" sz="half" idx="10"/>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BFD808-6B56-4447-9401-2398D08EE3C0}" type="datetime1">
              <a:rPr lang="en-US" smtClean="0"/>
              <a:pPr/>
              <a:t>11/29/2016</a:t>
            </a:fld>
            <a:endParaRPr lang="en-US" dirty="0"/>
          </a:p>
        </p:txBody>
      </p:sp>
      <p:sp>
        <p:nvSpPr>
          <p:cNvPr id="11" name="Footer Placeholder 2"/>
          <p:cNvSpPr>
            <a:spLocks noGrp="1"/>
          </p:cNvSpPr>
          <p:nvPr>
            <p:ph type="ftr" sz="quarter" idx="11"/>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Document reference</a:t>
            </a:r>
            <a:endParaRPr lang="en-US" dirty="0"/>
          </a:p>
        </p:txBody>
      </p:sp>
      <p:sp>
        <p:nvSpPr>
          <p:cNvPr id="12" name="Slide Number Placeholder 3"/>
          <p:cNvSpPr>
            <a:spLocks noGrp="1"/>
          </p:cNvSpPr>
          <p:nvPr>
            <p:ph type="sldNum" sz="quarter" idx="12"/>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e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Espace réservé du titre 8"/>
          <p:cNvSpPr>
            <a:spLocks noGrp="1"/>
          </p:cNvSpPr>
          <p:nvPr>
            <p:ph type="title"/>
          </p:nvPr>
        </p:nvSpPr>
        <p:spPr>
          <a:xfrm>
            <a:off x="457200" y="233492"/>
            <a:ext cx="8226854" cy="940443"/>
          </a:xfrm>
          <a:prstGeom prst="rect">
            <a:avLst/>
          </a:prstGeom>
        </p:spPr>
        <p:txBody>
          <a:bodyPr vert="horz" lIns="45720" rIns="45720" anchor="ctr">
            <a:normAutofit/>
          </a:bodyPr>
          <a:lstStyle/>
          <a:p>
            <a:r>
              <a:rPr kumimoji="0" lang="fr-CH" dirty="0" smtClean="0"/>
              <a:t>Cliquez et modifiez le titre</a:t>
            </a:r>
            <a:endParaRPr kumimoji="0" lang="en-US" dirty="0"/>
          </a:p>
        </p:txBody>
      </p:sp>
      <p:sp>
        <p:nvSpPr>
          <p:cNvPr id="30" name="Espace réservé du texte 29"/>
          <p:cNvSpPr>
            <a:spLocks noGrp="1"/>
          </p:cNvSpPr>
          <p:nvPr>
            <p:ph type="body" idx="1"/>
          </p:nvPr>
        </p:nvSpPr>
        <p:spPr>
          <a:xfrm>
            <a:off x="457200" y="1325606"/>
            <a:ext cx="8226854" cy="4667421"/>
          </a:xfrm>
          <a:prstGeom prst="rect">
            <a:avLst/>
          </a:prstGeom>
        </p:spPr>
        <p:txBody>
          <a:bodyPr vert="horz">
            <a:normAutofit/>
          </a:bodyPr>
          <a:lstStyle/>
          <a:p>
            <a:pPr lvl="0" eaLnBrk="1" latinLnBrk="0" hangingPunct="1"/>
            <a:r>
              <a:rPr kumimoji="0" lang="fr-CH" dirty="0" smtClean="0"/>
              <a:t>Cliquez pour modifier les styles du texte du masque</a:t>
            </a:r>
          </a:p>
          <a:p>
            <a:pPr lvl="1" eaLnBrk="1" latinLnBrk="0" hangingPunct="1"/>
            <a:r>
              <a:rPr kumimoji="0" lang="fr-CH" dirty="0" smtClean="0"/>
              <a:t>Deuxième niveau</a:t>
            </a:r>
          </a:p>
          <a:p>
            <a:pPr lvl="2" eaLnBrk="1" latinLnBrk="0" hangingPunct="1"/>
            <a:r>
              <a:rPr kumimoji="0" lang="fr-CH" dirty="0" smtClean="0"/>
              <a:t>Troisième niveau</a:t>
            </a:r>
          </a:p>
          <a:p>
            <a:pPr lvl="3" eaLnBrk="1" latinLnBrk="0" hangingPunct="1"/>
            <a:r>
              <a:rPr kumimoji="0" lang="fr-CH" dirty="0" smtClean="0"/>
              <a:t>Quatrième niveau</a:t>
            </a:r>
          </a:p>
          <a:p>
            <a:pPr lvl="4" eaLnBrk="1" latinLnBrk="0" hangingPunct="1"/>
            <a:r>
              <a:rPr kumimoji="0" lang="fr-CH" dirty="0" smtClean="0"/>
              <a:t>Cinquième niveau</a:t>
            </a:r>
            <a:endParaRPr kumimoji="0" lang="en-US" dirty="0"/>
          </a:p>
        </p:txBody>
      </p:sp>
      <p:sp>
        <p:nvSpPr>
          <p:cNvPr id="2" name="Date Placeholder 1"/>
          <p:cNvSpPr>
            <a:spLocks noGrp="1"/>
          </p:cNvSpPr>
          <p:nvPr>
            <p:ph type="dt" sz="half" idx="2"/>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BFD808-6B56-4447-9401-2398D08EE3C0}" type="datetime1">
              <a:rPr lang="en-US" smtClean="0"/>
              <a:pPr/>
              <a:t>11/29/2016</a:t>
            </a:fld>
            <a:endParaRPr lang="en-US" dirty="0"/>
          </a:p>
        </p:txBody>
      </p:sp>
      <p:sp>
        <p:nvSpPr>
          <p:cNvPr id="3"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Document reference</a:t>
            </a:r>
            <a:endParaRPr lang="en-US" dirty="0"/>
          </a:p>
        </p:txBody>
      </p:sp>
      <p:sp>
        <p:nvSpPr>
          <p:cNvPr id="4"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pic>
        <p:nvPicPr>
          <p:cNvPr id="10" name="Image 9" descr="bande-02.eps"/>
          <p:cNvPicPr>
            <a:picLocks noChangeAspect="1"/>
          </p:cNvPicPr>
          <p:nvPr userDrawn="1"/>
        </p:nvPicPr>
        <p:blipFill>
          <a:blip r:embed="rId15" cstate="email">
            <a:extLst>
              <a:ext uri="{28A0092B-C50C-407E-A947-70E740481C1C}">
                <a14:useLocalDpi xmlns:a14="http://schemas.microsoft.com/office/drawing/2010/main" val="0"/>
              </a:ext>
            </a:extLst>
          </a:blip>
          <a:stretch>
            <a:fillRect/>
          </a:stretch>
        </p:blipFill>
        <p:spPr>
          <a:xfrm>
            <a:off x="30" y="6150798"/>
            <a:ext cx="9464580" cy="707202"/>
          </a:xfrm>
          <a:prstGeom prst="rect">
            <a:avLst/>
          </a:prstGeom>
        </p:spPr>
      </p:pic>
    </p:spTree>
  </p:cSld>
  <p:clrMap bg1="lt1" tx1="dk1" bg2="lt2" tx2="dk2" accent1="accent1" accent2="accent2" accent3="accent3" accent4="accent4" accent5="accent5" accent6="accent6" hlink="hlink" folHlink="folHlink"/>
  <p:sldLayoutIdLst>
    <p:sldLayoutId id="2147483661" r:id="rId1"/>
    <p:sldLayoutId id="2147483676" r:id="rId2"/>
    <p:sldLayoutId id="2147483677" r:id="rId3"/>
    <p:sldLayoutId id="2147483678" r:id="rId4"/>
    <p:sldLayoutId id="2147483681" r:id="rId5"/>
    <p:sldLayoutId id="2147483680" r:id="rId6"/>
    <p:sldLayoutId id="2147483679" r:id="rId7"/>
    <p:sldLayoutId id="2147483664" r:id="rId8"/>
    <p:sldLayoutId id="2147483665" r:id="rId9"/>
    <p:sldLayoutId id="2147483667" r:id="rId10"/>
    <p:sldLayoutId id="2147483668" r:id="rId11"/>
    <p:sldLayoutId id="2147483669" r:id="rId12"/>
    <p:sldLayoutId id="2147483674" r:id="rId13"/>
  </p:sldLayoutIdLst>
  <p:timing>
    <p:tnLst>
      <p:par>
        <p:cTn id="1" dur="indefinite" restart="never" nodeType="tmRoot"/>
      </p:par>
    </p:tnLst>
  </p:timing>
  <p:hf hdr="0"/>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93776" indent="-457200" algn="l" rtl="0" eaLnBrk="1" latinLnBrk="0" hangingPunct="1">
        <a:spcBef>
          <a:spcPct val="20000"/>
        </a:spcBef>
        <a:buClr>
          <a:schemeClr val="tx1"/>
        </a:buClr>
        <a:buSzPct val="80000"/>
        <a:buFont typeface="Arial"/>
        <a:buChar char="•"/>
        <a:defRPr kumimoji="0" sz="3000" kern="1200">
          <a:solidFill>
            <a:schemeClr val="tx1"/>
          </a:solidFill>
          <a:latin typeface="+mn-lt"/>
          <a:ea typeface="+mn-ea"/>
          <a:cs typeface="+mn-cs"/>
        </a:defRPr>
      </a:lvl1pPr>
      <a:lvl2pPr marL="905256" indent="-457200" algn="l" rtl="0" eaLnBrk="1" latinLnBrk="0" hangingPunct="1">
        <a:spcBef>
          <a:spcPct val="20000"/>
        </a:spcBef>
        <a:buClr>
          <a:schemeClr val="tx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tx1"/>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tx1"/>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tx1"/>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7.xml"/><Relationship Id="rId4" Type="http://schemas.openxmlformats.org/officeDocument/2006/relationships/image" Target="../media/image19.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72448756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Applications already available</a:t>
            </a:r>
          </a:p>
        </p:txBody>
      </p:sp>
      <p:sp>
        <p:nvSpPr>
          <p:cNvPr id="3" name="Content Placeholder 2"/>
          <p:cNvSpPr>
            <a:spLocks noGrp="1"/>
          </p:cNvSpPr>
          <p:nvPr>
            <p:ph idx="1"/>
          </p:nvPr>
        </p:nvSpPr>
        <p:spPr/>
        <p:txBody>
          <a:bodyPr/>
          <a:lstStyle/>
          <a:p>
            <a:r>
              <a:rPr lang="en-US" dirty="0" smtClean="0"/>
              <a:t>BTVs</a:t>
            </a:r>
          </a:p>
          <a:p>
            <a:endParaRPr lang="fr-FR" dirty="0"/>
          </a:p>
        </p:txBody>
      </p:sp>
      <p:sp>
        <p:nvSpPr>
          <p:cNvPr id="4" name="Date Placeholder 3"/>
          <p:cNvSpPr>
            <a:spLocks noGrp="1"/>
          </p:cNvSpPr>
          <p:nvPr>
            <p:ph type="dt" sz="half" idx="2"/>
          </p:nvPr>
        </p:nvSpPr>
        <p:spPr/>
        <p:txBody>
          <a:bodyPr/>
          <a:lstStyle/>
          <a:p>
            <a:r>
              <a:rPr lang="en-US" dirty="0"/>
              <a:t>11/30/2016</a:t>
            </a:r>
          </a:p>
        </p:txBody>
      </p:sp>
      <p:sp>
        <p:nvSpPr>
          <p:cNvPr id="5" name="Footer Placeholder 4"/>
          <p:cNvSpPr>
            <a:spLocks noGrp="1"/>
          </p:cNvSpPr>
          <p:nvPr>
            <p:ph type="ftr" sz="quarter" idx="3"/>
          </p:nvPr>
        </p:nvSpPr>
        <p:spPr/>
        <p:txBody>
          <a:bodyPr/>
          <a:lstStyle/>
          <a:p>
            <a:r>
              <a:rPr lang="en-GB" b="1" dirty="0"/>
              <a:t>Linac4 Reliability Run</a:t>
            </a:r>
            <a:r>
              <a:rPr lang="en-GB" dirty="0"/>
              <a:t> </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10</a:t>
            </a:fld>
            <a:endParaRPr lang="en-US" dirty="0"/>
          </a:p>
        </p:txBody>
      </p:sp>
      <p:pic>
        <p:nvPicPr>
          <p:cNvPr id="7" name="Picture 6"/>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1215516" y="1941696"/>
            <a:ext cx="5641238" cy="4203002"/>
          </a:xfrm>
          <a:prstGeom prst="rect">
            <a:avLst/>
          </a:prstGeom>
        </p:spPr>
      </p:pic>
    </p:spTree>
    <p:extLst>
      <p:ext uri="{BB962C8B-B14F-4D97-AF65-F5344CB8AC3E}">
        <p14:creationId xmlns:p14="http://schemas.microsoft.com/office/powerpoint/2010/main" val="294155531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Applications already available</a:t>
            </a:r>
          </a:p>
        </p:txBody>
      </p:sp>
      <p:sp>
        <p:nvSpPr>
          <p:cNvPr id="4" name="Date Placeholder 3"/>
          <p:cNvSpPr>
            <a:spLocks noGrp="1"/>
          </p:cNvSpPr>
          <p:nvPr>
            <p:ph type="dt" sz="half" idx="2"/>
          </p:nvPr>
        </p:nvSpPr>
        <p:spPr/>
        <p:txBody>
          <a:bodyPr/>
          <a:lstStyle/>
          <a:p>
            <a:r>
              <a:rPr lang="en-US" dirty="0"/>
              <a:t>11/30/2016</a:t>
            </a:r>
          </a:p>
        </p:txBody>
      </p:sp>
      <p:sp>
        <p:nvSpPr>
          <p:cNvPr id="5" name="Footer Placeholder 4"/>
          <p:cNvSpPr>
            <a:spLocks noGrp="1"/>
          </p:cNvSpPr>
          <p:nvPr>
            <p:ph type="ftr" sz="quarter" idx="3"/>
          </p:nvPr>
        </p:nvSpPr>
        <p:spPr/>
        <p:txBody>
          <a:bodyPr/>
          <a:lstStyle/>
          <a:p>
            <a:r>
              <a:rPr lang="en-GB" b="1" dirty="0"/>
              <a:t>Linac4 Reliability Run</a:t>
            </a:r>
            <a:r>
              <a:rPr lang="en-GB" dirty="0"/>
              <a:t> </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11</a:t>
            </a:fld>
            <a:endParaRPr lang="en-US" dirty="0"/>
          </a:p>
        </p:txBody>
      </p:sp>
      <p:sp>
        <p:nvSpPr>
          <p:cNvPr id="9" name="Content Placeholder 8"/>
          <p:cNvSpPr>
            <a:spLocks noGrp="1"/>
          </p:cNvSpPr>
          <p:nvPr>
            <p:ph idx="1"/>
          </p:nvPr>
        </p:nvSpPr>
        <p:spPr/>
        <p:txBody>
          <a:bodyPr/>
          <a:lstStyle/>
          <a:p>
            <a:r>
              <a:rPr lang="en-GB" dirty="0" smtClean="0"/>
              <a:t>YASP</a:t>
            </a:r>
          </a:p>
          <a:p>
            <a:endParaRPr lang="fr-FR" dirty="0"/>
          </a:p>
        </p:txBody>
      </p:sp>
      <p:pic>
        <p:nvPicPr>
          <p:cNvPr id="10" name="Picture 9"/>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2107588" y="2052194"/>
            <a:ext cx="3857093" cy="3214244"/>
          </a:xfrm>
          <a:prstGeom prst="rect">
            <a:avLst/>
          </a:prstGeom>
        </p:spPr>
      </p:pic>
    </p:spTree>
    <p:extLst>
      <p:ext uri="{BB962C8B-B14F-4D97-AF65-F5344CB8AC3E}">
        <p14:creationId xmlns:p14="http://schemas.microsoft.com/office/powerpoint/2010/main" val="175549338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Applications already available</a:t>
            </a:r>
          </a:p>
        </p:txBody>
      </p:sp>
      <p:sp>
        <p:nvSpPr>
          <p:cNvPr id="4" name="Date Placeholder 3"/>
          <p:cNvSpPr>
            <a:spLocks noGrp="1"/>
          </p:cNvSpPr>
          <p:nvPr>
            <p:ph type="dt" sz="half" idx="2"/>
          </p:nvPr>
        </p:nvSpPr>
        <p:spPr/>
        <p:txBody>
          <a:bodyPr/>
          <a:lstStyle/>
          <a:p>
            <a:r>
              <a:rPr lang="en-US" dirty="0"/>
              <a:t>11/30/2016</a:t>
            </a:r>
          </a:p>
        </p:txBody>
      </p:sp>
      <p:sp>
        <p:nvSpPr>
          <p:cNvPr id="5" name="Footer Placeholder 4"/>
          <p:cNvSpPr>
            <a:spLocks noGrp="1"/>
          </p:cNvSpPr>
          <p:nvPr>
            <p:ph type="ftr" sz="quarter" idx="3"/>
          </p:nvPr>
        </p:nvSpPr>
        <p:spPr/>
        <p:txBody>
          <a:bodyPr/>
          <a:lstStyle/>
          <a:p>
            <a:r>
              <a:rPr lang="en-GB" b="1" dirty="0"/>
              <a:t>Linac4 Reliability Run</a:t>
            </a:r>
            <a:r>
              <a:rPr lang="en-GB" dirty="0"/>
              <a:t> </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12</a:t>
            </a:fld>
            <a:endParaRPr lang="en-US" dirty="0"/>
          </a:p>
        </p:txBody>
      </p:sp>
      <p:sp>
        <p:nvSpPr>
          <p:cNvPr id="9" name="Content Placeholder 8"/>
          <p:cNvSpPr>
            <a:spLocks noGrp="1"/>
          </p:cNvSpPr>
          <p:nvPr>
            <p:ph idx="1"/>
          </p:nvPr>
        </p:nvSpPr>
        <p:spPr/>
        <p:txBody>
          <a:bodyPr/>
          <a:lstStyle/>
          <a:p>
            <a:r>
              <a:rPr lang="en-GB" dirty="0" smtClean="0"/>
              <a:t>BLM GUI</a:t>
            </a:r>
          </a:p>
          <a:p>
            <a:endParaRPr lang="fr-FR" dirty="0"/>
          </a:p>
        </p:txBody>
      </p:sp>
      <p:pic>
        <p:nvPicPr>
          <p:cNvPr id="3" name="Picture 2"/>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1249304" y="1872148"/>
            <a:ext cx="5573662" cy="4299527"/>
          </a:xfrm>
          <a:prstGeom prst="rect">
            <a:avLst/>
          </a:prstGeom>
        </p:spPr>
      </p:pic>
    </p:spTree>
    <p:extLst>
      <p:ext uri="{BB962C8B-B14F-4D97-AF65-F5344CB8AC3E}">
        <p14:creationId xmlns:p14="http://schemas.microsoft.com/office/powerpoint/2010/main" val="333762825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Applications already available</a:t>
            </a:r>
          </a:p>
        </p:txBody>
      </p:sp>
      <p:sp>
        <p:nvSpPr>
          <p:cNvPr id="3" name="Content Placeholder 2"/>
          <p:cNvSpPr>
            <a:spLocks noGrp="1"/>
          </p:cNvSpPr>
          <p:nvPr>
            <p:ph idx="1"/>
          </p:nvPr>
        </p:nvSpPr>
        <p:spPr/>
        <p:txBody>
          <a:bodyPr/>
          <a:lstStyle/>
          <a:p>
            <a:r>
              <a:rPr lang="en-GB" dirty="0" smtClean="0"/>
              <a:t>BIS</a:t>
            </a:r>
            <a:endParaRPr lang="fr-FR" dirty="0"/>
          </a:p>
        </p:txBody>
      </p:sp>
      <p:sp>
        <p:nvSpPr>
          <p:cNvPr id="4" name="Date Placeholder 3"/>
          <p:cNvSpPr>
            <a:spLocks noGrp="1"/>
          </p:cNvSpPr>
          <p:nvPr>
            <p:ph type="dt" sz="half" idx="2"/>
          </p:nvPr>
        </p:nvSpPr>
        <p:spPr/>
        <p:txBody>
          <a:bodyPr/>
          <a:lstStyle/>
          <a:p>
            <a:r>
              <a:rPr lang="en-US" dirty="0"/>
              <a:t>11/30/2016</a:t>
            </a:r>
          </a:p>
        </p:txBody>
      </p:sp>
      <p:sp>
        <p:nvSpPr>
          <p:cNvPr id="5" name="Footer Placeholder 4"/>
          <p:cNvSpPr>
            <a:spLocks noGrp="1"/>
          </p:cNvSpPr>
          <p:nvPr>
            <p:ph type="ftr" sz="quarter" idx="3"/>
          </p:nvPr>
        </p:nvSpPr>
        <p:spPr/>
        <p:txBody>
          <a:bodyPr/>
          <a:lstStyle/>
          <a:p>
            <a:r>
              <a:rPr lang="en-GB" b="1" dirty="0"/>
              <a:t>Linac4 Reliability Run</a:t>
            </a:r>
            <a:r>
              <a:rPr lang="en-GB" dirty="0"/>
              <a:t> </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13</a:t>
            </a:fld>
            <a:endParaRPr lang="en-US" dirty="0"/>
          </a:p>
        </p:txBody>
      </p:sp>
      <p:pic>
        <p:nvPicPr>
          <p:cNvPr id="8" name="Picture 7"/>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1293126" y="1830013"/>
            <a:ext cx="6555002" cy="3658606"/>
          </a:xfrm>
          <a:prstGeom prst="rect">
            <a:avLst/>
          </a:prstGeom>
        </p:spPr>
      </p:pic>
    </p:spTree>
    <p:extLst>
      <p:ext uri="{BB962C8B-B14F-4D97-AF65-F5344CB8AC3E}">
        <p14:creationId xmlns:p14="http://schemas.microsoft.com/office/powerpoint/2010/main" val="165885480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Applications already available</a:t>
            </a:r>
          </a:p>
        </p:txBody>
      </p:sp>
      <p:sp>
        <p:nvSpPr>
          <p:cNvPr id="3" name="Content Placeholder 2"/>
          <p:cNvSpPr>
            <a:spLocks noGrp="1"/>
          </p:cNvSpPr>
          <p:nvPr>
            <p:ph idx="1"/>
          </p:nvPr>
        </p:nvSpPr>
        <p:spPr/>
        <p:txBody>
          <a:bodyPr/>
          <a:lstStyle/>
          <a:p>
            <a:r>
              <a:rPr lang="en-GB" dirty="0" smtClean="0"/>
              <a:t>WIC</a:t>
            </a:r>
            <a:endParaRPr lang="fr-FR" dirty="0"/>
          </a:p>
        </p:txBody>
      </p:sp>
      <p:sp>
        <p:nvSpPr>
          <p:cNvPr id="4" name="Date Placeholder 3"/>
          <p:cNvSpPr>
            <a:spLocks noGrp="1"/>
          </p:cNvSpPr>
          <p:nvPr>
            <p:ph type="dt" sz="half" idx="2"/>
          </p:nvPr>
        </p:nvSpPr>
        <p:spPr/>
        <p:txBody>
          <a:bodyPr/>
          <a:lstStyle/>
          <a:p>
            <a:r>
              <a:rPr lang="en-US" dirty="0"/>
              <a:t>11/30/2016</a:t>
            </a:r>
          </a:p>
        </p:txBody>
      </p:sp>
      <p:sp>
        <p:nvSpPr>
          <p:cNvPr id="5" name="Footer Placeholder 4"/>
          <p:cNvSpPr>
            <a:spLocks noGrp="1"/>
          </p:cNvSpPr>
          <p:nvPr>
            <p:ph type="ftr" sz="quarter" idx="3"/>
          </p:nvPr>
        </p:nvSpPr>
        <p:spPr/>
        <p:txBody>
          <a:bodyPr/>
          <a:lstStyle/>
          <a:p>
            <a:r>
              <a:rPr lang="en-GB" b="1" dirty="0"/>
              <a:t>Linac4 Reliability Run</a:t>
            </a:r>
            <a:r>
              <a:rPr lang="en-GB" dirty="0"/>
              <a:t> </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14</a:t>
            </a:fld>
            <a:endParaRPr lang="en-US" dirty="0"/>
          </a:p>
        </p:txBody>
      </p:sp>
      <p:pic>
        <p:nvPicPr>
          <p:cNvPr id="7" name="Picture 6"/>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457200" y="2010166"/>
            <a:ext cx="4933950" cy="3947926"/>
          </a:xfrm>
          <a:prstGeom prst="rect">
            <a:avLst/>
          </a:prstGeom>
        </p:spPr>
      </p:pic>
      <p:pic>
        <p:nvPicPr>
          <p:cNvPr id="10" name="Picture 9"/>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3221068" y="1325606"/>
            <a:ext cx="5922932" cy="3368698"/>
          </a:xfrm>
          <a:prstGeom prst="rect">
            <a:avLst/>
          </a:prstGeom>
        </p:spPr>
      </p:pic>
      <p:pic>
        <p:nvPicPr>
          <p:cNvPr id="11" name="Picture 10"/>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3221068" y="3009955"/>
            <a:ext cx="5922932" cy="3172467"/>
          </a:xfrm>
          <a:prstGeom prst="rect">
            <a:avLst/>
          </a:prstGeom>
        </p:spPr>
      </p:pic>
    </p:spTree>
    <p:extLst>
      <p:ext uri="{BB962C8B-B14F-4D97-AF65-F5344CB8AC3E}">
        <p14:creationId xmlns:p14="http://schemas.microsoft.com/office/powerpoint/2010/main" val="36008795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ppt_x"/>
                                          </p:val>
                                        </p:tav>
                                        <p:tav tm="100000">
                                          <p:val>
                                            <p:strVal val="#ppt_x"/>
                                          </p:val>
                                        </p:tav>
                                      </p:tavLst>
                                    </p:anim>
                                    <p:anim calcmode="lin" valueType="num">
                                      <p:cBhvr additive="base">
                                        <p:cTn id="8"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11"/>
                                        </p:tgtEl>
                                        <p:attrNameLst>
                                          <p:attrName>style.visibility</p:attrName>
                                        </p:attrNameLst>
                                      </p:cBhvr>
                                      <p:to>
                                        <p:strVal val="visible"/>
                                      </p:to>
                                    </p:set>
                                    <p:anim calcmode="lin" valueType="num">
                                      <p:cBhvr additive="base">
                                        <p:cTn id="13" dur="500" fill="hold"/>
                                        <p:tgtEl>
                                          <p:spTgt spid="11"/>
                                        </p:tgtEl>
                                        <p:attrNameLst>
                                          <p:attrName>ppt_x</p:attrName>
                                        </p:attrNameLst>
                                      </p:cBhvr>
                                      <p:tavLst>
                                        <p:tav tm="0">
                                          <p:val>
                                            <p:strVal val="#ppt_x"/>
                                          </p:val>
                                        </p:tav>
                                        <p:tav tm="100000">
                                          <p:val>
                                            <p:strVal val="#ppt_x"/>
                                          </p:val>
                                        </p:tav>
                                      </p:tavLst>
                                    </p:anim>
                                    <p:anim calcmode="lin" valueType="num">
                                      <p:cBhvr additive="base">
                                        <p:cTn id="14"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Applications still to be prepared</a:t>
            </a:r>
            <a:endParaRPr lang="en-US" dirty="0"/>
          </a:p>
        </p:txBody>
      </p:sp>
      <p:sp>
        <p:nvSpPr>
          <p:cNvPr id="3" name="Content Placeholder 2"/>
          <p:cNvSpPr>
            <a:spLocks noGrp="1"/>
          </p:cNvSpPr>
          <p:nvPr>
            <p:ph idx="1"/>
          </p:nvPr>
        </p:nvSpPr>
        <p:spPr/>
        <p:txBody>
          <a:bodyPr>
            <a:normAutofit/>
          </a:bodyPr>
          <a:lstStyle/>
          <a:p>
            <a:r>
              <a:rPr lang="en-US" sz="1800" dirty="0" err="1"/>
              <a:t>Synoptics</a:t>
            </a:r>
            <a:r>
              <a:rPr lang="en-US" sz="1800" dirty="0"/>
              <a:t> of Linac4 and transfer </a:t>
            </a:r>
            <a:r>
              <a:rPr lang="en-US" sz="1800" dirty="0" smtClean="0"/>
              <a:t>lines </a:t>
            </a:r>
          </a:p>
          <a:p>
            <a:r>
              <a:rPr lang="fr-FR" sz="1800" dirty="0" err="1" smtClean="0"/>
              <a:t>Fixdisplays</a:t>
            </a:r>
            <a:r>
              <a:rPr lang="fr-FR" sz="1800" dirty="0" smtClean="0"/>
              <a:t> Linac4</a:t>
            </a:r>
          </a:p>
          <a:p>
            <a:pPr lvl="1"/>
            <a:r>
              <a:rPr lang="en-GB" sz="1600" dirty="0" smtClean="0"/>
              <a:t>Source and RF </a:t>
            </a:r>
            <a:r>
              <a:rPr lang="en-GB" sz="1600" dirty="0"/>
              <a:t>status, BCTs, BLMs, stripping foil </a:t>
            </a:r>
            <a:r>
              <a:rPr lang="en-GB" sz="1600" dirty="0" smtClean="0"/>
              <a:t>status</a:t>
            </a:r>
            <a:endParaRPr lang="en-GB" sz="1600" dirty="0"/>
          </a:p>
          <a:p>
            <a:pPr lvl="1"/>
            <a:r>
              <a:rPr lang="en-GB" sz="1600" dirty="0" smtClean="0"/>
              <a:t>Linac4 </a:t>
            </a:r>
            <a:r>
              <a:rPr lang="en-GB" sz="1600" dirty="0"/>
              <a:t>machine and </a:t>
            </a:r>
            <a:r>
              <a:rPr lang="en-GB" sz="1600" dirty="0" smtClean="0"/>
              <a:t>transfer line</a:t>
            </a:r>
          </a:p>
          <a:p>
            <a:pPr lvl="0"/>
            <a:r>
              <a:rPr lang="en-US" sz="1800" dirty="0"/>
              <a:t>Linac4 </a:t>
            </a:r>
            <a:r>
              <a:rPr lang="en-US" sz="1800" dirty="0" smtClean="0"/>
              <a:t>RF </a:t>
            </a:r>
          </a:p>
          <a:p>
            <a:pPr lvl="1"/>
            <a:r>
              <a:rPr lang="en-US" sz="1200" dirty="0" err="1" smtClean="0"/>
              <a:t>bunchers</a:t>
            </a:r>
            <a:r>
              <a:rPr lang="en-US" sz="1200" dirty="0"/>
              <a:t>, RFQ, DTL (3 modules), CCDTL (7 modules), PIMS (12 modules), </a:t>
            </a:r>
            <a:r>
              <a:rPr lang="en-US" sz="1200" dirty="0" err="1"/>
              <a:t>debuncher</a:t>
            </a:r>
            <a:endParaRPr lang="fr-FR" sz="2000" dirty="0"/>
          </a:p>
          <a:p>
            <a:pPr lvl="1"/>
            <a:r>
              <a:rPr lang="en-GB" sz="1200" dirty="0" smtClean="0"/>
              <a:t>A mixture of FESA 2 and FESA 3. </a:t>
            </a:r>
          </a:p>
          <a:p>
            <a:pPr lvl="1"/>
            <a:r>
              <a:rPr lang="en-GB" sz="1200" dirty="0" smtClean="0"/>
              <a:t>Many parameters not yet </a:t>
            </a:r>
            <a:r>
              <a:rPr lang="en-GB" sz="1200" dirty="0" err="1" smtClean="0"/>
              <a:t>incaified</a:t>
            </a:r>
            <a:r>
              <a:rPr lang="en-GB" sz="1200" dirty="0" smtClean="0"/>
              <a:t>. No standard PPM copy currently possible. </a:t>
            </a:r>
          </a:p>
          <a:p>
            <a:pPr lvl="1"/>
            <a:r>
              <a:rPr lang="en-GB" sz="1200" dirty="0" smtClean="0"/>
              <a:t>The knobs and working sets are not yet defined.</a:t>
            </a:r>
          </a:p>
          <a:p>
            <a:pPr lvl="1"/>
            <a:r>
              <a:rPr lang="en-GB" sz="1200" dirty="0" smtClean="0"/>
              <a:t>If special application required, specifications needed from RF team.</a:t>
            </a:r>
            <a:endParaRPr lang="fr-FR" sz="1200" dirty="0"/>
          </a:p>
          <a:p>
            <a:r>
              <a:rPr lang="en-GB" sz="1800" dirty="0" smtClean="0"/>
              <a:t>Time </a:t>
            </a:r>
            <a:r>
              <a:rPr lang="en-GB" sz="1800" dirty="0"/>
              <a:t>of </a:t>
            </a:r>
            <a:r>
              <a:rPr lang="en-GB" sz="1800" dirty="0" smtClean="0"/>
              <a:t>Flight</a:t>
            </a:r>
          </a:p>
          <a:p>
            <a:pPr lvl="1"/>
            <a:r>
              <a:rPr lang="en-GB" sz="1200" dirty="0" err="1" smtClean="0"/>
              <a:t>ToF</a:t>
            </a:r>
            <a:r>
              <a:rPr lang="en-GB" sz="1200" dirty="0" smtClean="0"/>
              <a:t> </a:t>
            </a:r>
            <a:r>
              <a:rPr lang="en-GB" sz="1200" dirty="0"/>
              <a:t>to be calculated within FESA </a:t>
            </a:r>
            <a:r>
              <a:rPr lang="en-GB" sz="1200" dirty="0" smtClean="0"/>
              <a:t>class</a:t>
            </a:r>
            <a:endParaRPr lang="en-GB" sz="2000" dirty="0"/>
          </a:p>
          <a:p>
            <a:r>
              <a:rPr lang="en-GB" sz="1800" dirty="0" smtClean="0"/>
              <a:t>Bunch </a:t>
            </a:r>
            <a:r>
              <a:rPr lang="en-GB" sz="1800" dirty="0"/>
              <a:t>shape </a:t>
            </a:r>
            <a:r>
              <a:rPr lang="en-GB" sz="1800" dirty="0" smtClean="0"/>
              <a:t>measurement </a:t>
            </a:r>
          </a:p>
          <a:p>
            <a:pPr lvl="1"/>
            <a:r>
              <a:rPr lang="en-GB" sz="1200" dirty="0" smtClean="0"/>
              <a:t>Important </a:t>
            </a:r>
            <a:r>
              <a:rPr lang="en-GB" sz="1200" dirty="0"/>
              <a:t>to obtain energy </a:t>
            </a:r>
            <a:r>
              <a:rPr lang="en-GB" sz="1200" dirty="0" smtClean="0"/>
              <a:t>spread. Application in progress.</a:t>
            </a:r>
          </a:p>
          <a:p>
            <a:r>
              <a:rPr lang="en-GB" sz="1800" dirty="0" smtClean="0"/>
              <a:t>Transverse </a:t>
            </a:r>
            <a:r>
              <a:rPr lang="en-GB" sz="1800" dirty="0"/>
              <a:t>emittance measurement </a:t>
            </a:r>
            <a:r>
              <a:rPr lang="en-GB" sz="1800" dirty="0" smtClean="0"/>
              <a:t>application</a:t>
            </a:r>
            <a:endParaRPr lang="en-GB" sz="1600" dirty="0"/>
          </a:p>
          <a:p>
            <a:pPr lvl="1"/>
            <a:r>
              <a:rPr lang="en-GB" sz="1200" dirty="0" smtClean="0"/>
              <a:t>Emittance </a:t>
            </a:r>
            <a:r>
              <a:rPr lang="en-GB" sz="1200" dirty="0"/>
              <a:t>measurement in L4Z line (Linac4 dump line) </a:t>
            </a:r>
            <a:r>
              <a:rPr lang="en-GB" sz="1200" dirty="0" smtClean="0"/>
              <a:t>using </a:t>
            </a:r>
            <a:r>
              <a:rPr lang="en-GB" sz="1200" dirty="0"/>
              <a:t>3 </a:t>
            </a:r>
            <a:r>
              <a:rPr lang="en-GB" sz="1200" dirty="0" err="1" smtClean="0"/>
              <a:t>Semgrids</a:t>
            </a:r>
            <a:r>
              <a:rPr lang="en-GB" sz="1200" dirty="0" smtClean="0"/>
              <a:t> and taking into account space charge (algorithm needed from ABP)</a:t>
            </a:r>
            <a:endParaRPr lang="en-GB" sz="1200" dirty="0"/>
          </a:p>
          <a:p>
            <a:endParaRPr lang="fr-FR" sz="1600" dirty="0"/>
          </a:p>
        </p:txBody>
      </p:sp>
      <p:sp>
        <p:nvSpPr>
          <p:cNvPr id="4" name="Date Placeholder 3"/>
          <p:cNvSpPr>
            <a:spLocks noGrp="1"/>
          </p:cNvSpPr>
          <p:nvPr>
            <p:ph type="dt" sz="half" idx="2"/>
          </p:nvPr>
        </p:nvSpPr>
        <p:spPr/>
        <p:txBody>
          <a:bodyPr/>
          <a:lstStyle/>
          <a:p>
            <a:r>
              <a:rPr lang="en-US" dirty="0"/>
              <a:t>11/30/2016</a:t>
            </a:r>
          </a:p>
        </p:txBody>
      </p:sp>
      <p:sp>
        <p:nvSpPr>
          <p:cNvPr id="5" name="Footer Placeholder 4"/>
          <p:cNvSpPr>
            <a:spLocks noGrp="1"/>
          </p:cNvSpPr>
          <p:nvPr>
            <p:ph type="ftr" sz="quarter" idx="3"/>
          </p:nvPr>
        </p:nvSpPr>
        <p:spPr/>
        <p:txBody>
          <a:bodyPr/>
          <a:lstStyle/>
          <a:p>
            <a:r>
              <a:rPr lang="en-GB" b="1" dirty="0"/>
              <a:t>Linac4 Reliability Run</a:t>
            </a:r>
            <a:r>
              <a:rPr lang="en-GB" dirty="0"/>
              <a:t> </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15</a:t>
            </a:fld>
            <a:endParaRPr lang="en-US" dirty="0"/>
          </a:p>
        </p:txBody>
      </p:sp>
    </p:spTree>
    <p:extLst>
      <p:ext uri="{BB962C8B-B14F-4D97-AF65-F5344CB8AC3E}">
        <p14:creationId xmlns:p14="http://schemas.microsoft.com/office/powerpoint/2010/main" val="211536448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Summary</a:t>
            </a:r>
            <a:endParaRPr lang="en-US" dirty="0"/>
          </a:p>
        </p:txBody>
      </p:sp>
      <p:sp>
        <p:nvSpPr>
          <p:cNvPr id="3" name="Content Placeholder 2"/>
          <p:cNvSpPr>
            <a:spLocks noGrp="1"/>
          </p:cNvSpPr>
          <p:nvPr>
            <p:ph idx="1"/>
          </p:nvPr>
        </p:nvSpPr>
        <p:spPr>
          <a:xfrm>
            <a:off x="457200" y="1151032"/>
            <a:ext cx="8226854" cy="5018859"/>
          </a:xfrm>
        </p:spPr>
        <p:txBody>
          <a:bodyPr>
            <a:normAutofit fontScale="62500" lnSpcReduction="20000"/>
          </a:bodyPr>
          <a:lstStyle/>
          <a:p>
            <a:r>
              <a:rPr lang="en-GB" dirty="0" smtClean="0"/>
              <a:t>A large amount of applications are available to control and qualify </a:t>
            </a:r>
            <a:r>
              <a:rPr lang="en-GB" dirty="0"/>
              <a:t>the </a:t>
            </a:r>
            <a:r>
              <a:rPr lang="en-GB" dirty="0" smtClean="0"/>
              <a:t>beam.</a:t>
            </a:r>
          </a:p>
          <a:p>
            <a:endParaRPr lang="en-GB" dirty="0" smtClean="0"/>
          </a:p>
          <a:p>
            <a:r>
              <a:rPr lang="en-GB" dirty="0" err="1" smtClean="0"/>
              <a:t>Fixdisplays</a:t>
            </a:r>
            <a:r>
              <a:rPr lang="en-GB" dirty="0" smtClean="0"/>
              <a:t> will show an overview of the LINAC4 status. The operator will be informed quickly when something wrong happened. </a:t>
            </a:r>
            <a:endParaRPr lang="en-GB" dirty="0" smtClean="0"/>
          </a:p>
          <a:p>
            <a:endParaRPr lang="en-GB" dirty="0" smtClean="0"/>
          </a:p>
          <a:p>
            <a:r>
              <a:rPr lang="en-GB" dirty="0" smtClean="0"/>
              <a:t>The logging system will help to do the post-mortem of the fault.</a:t>
            </a:r>
          </a:p>
          <a:p>
            <a:pPr marL="36576" indent="0">
              <a:buNone/>
            </a:pPr>
            <a:r>
              <a:rPr lang="en-GB" dirty="0" smtClean="0"/>
              <a:t> </a:t>
            </a:r>
          </a:p>
          <a:p>
            <a:r>
              <a:rPr lang="en-GB" dirty="0"/>
              <a:t>The RF control needs </a:t>
            </a:r>
            <a:r>
              <a:rPr lang="en-GB" dirty="0" smtClean="0"/>
              <a:t>clarifications.</a:t>
            </a:r>
            <a:endParaRPr lang="en-GB" dirty="0"/>
          </a:p>
          <a:p>
            <a:pPr marL="36576" indent="0">
              <a:buNone/>
            </a:pPr>
            <a:endParaRPr lang="en-GB" dirty="0" smtClean="0"/>
          </a:p>
          <a:p>
            <a:r>
              <a:rPr lang="en-GB" dirty="0" smtClean="0"/>
              <a:t>To better qualify the beam, some efforts are needed to improve the measurement of the energy, energy spread and the emittance.</a:t>
            </a:r>
          </a:p>
          <a:p>
            <a:pPr marL="36576" indent="0">
              <a:buNone/>
            </a:pPr>
            <a:endParaRPr lang="en-GB" dirty="0"/>
          </a:p>
          <a:p>
            <a:r>
              <a:rPr lang="en-GB" dirty="0" smtClean="0"/>
              <a:t>The </a:t>
            </a:r>
            <a:r>
              <a:rPr lang="en-GB" dirty="0" err="1" smtClean="0"/>
              <a:t>elogbook</a:t>
            </a:r>
            <a:r>
              <a:rPr lang="en-GB" dirty="0" smtClean="0"/>
              <a:t> will be one of the main tools for the reliability run. </a:t>
            </a:r>
            <a:r>
              <a:rPr lang="en-GB" dirty="0"/>
              <a:t>F</a:t>
            </a:r>
            <a:r>
              <a:rPr lang="en-GB" dirty="0" smtClean="0"/>
              <a:t>aults, measurements etc. should be described in detail in the </a:t>
            </a:r>
            <a:r>
              <a:rPr lang="en-GB" dirty="0" err="1" smtClean="0"/>
              <a:t>elogbook</a:t>
            </a:r>
            <a:r>
              <a:rPr lang="en-GB" dirty="0" smtClean="0"/>
              <a:t>.</a:t>
            </a:r>
          </a:p>
          <a:p>
            <a:endParaRPr lang="en-GB" dirty="0" smtClean="0"/>
          </a:p>
        </p:txBody>
      </p:sp>
      <p:sp>
        <p:nvSpPr>
          <p:cNvPr id="4" name="Date Placeholder 3"/>
          <p:cNvSpPr>
            <a:spLocks noGrp="1"/>
          </p:cNvSpPr>
          <p:nvPr>
            <p:ph type="dt" sz="half" idx="2"/>
          </p:nvPr>
        </p:nvSpPr>
        <p:spPr/>
        <p:txBody>
          <a:bodyPr/>
          <a:lstStyle/>
          <a:p>
            <a:r>
              <a:rPr lang="en-US" dirty="0"/>
              <a:t>11/30/2016</a:t>
            </a:r>
          </a:p>
        </p:txBody>
      </p:sp>
      <p:sp>
        <p:nvSpPr>
          <p:cNvPr id="5" name="Footer Placeholder 4"/>
          <p:cNvSpPr>
            <a:spLocks noGrp="1"/>
          </p:cNvSpPr>
          <p:nvPr>
            <p:ph type="ftr" sz="quarter" idx="3"/>
          </p:nvPr>
        </p:nvSpPr>
        <p:spPr/>
        <p:txBody>
          <a:bodyPr/>
          <a:lstStyle/>
          <a:p>
            <a:r>
              <a:rPr lang="en-GB" b="1" dirty="0"/>
              <a:t>Linac4 Reliability Run</a:t>
            </a:r>
            <a:r>
              <a:rPr lang="en-GB" dirty="0"/>
              <a:t> </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16</a:t>
            </a:fld>
            <a:endParaRPr lang="en-US" dirty="0"/>
          </a:p>
        </p:txBody>
      </p:sp>
    </p:spTree>
    <p:extLst>
      <p:ext uri="{BB962C8B-B14F-4D97-AF65-F5344CB8AC3E}">
        <p14:creationId xmlns:p14="http://schemas.microsoft.com/office/powerpoint/2010/main" val="274576944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Conclusion</a:t>
            </a:r>
            <a:endParaRPr lang="en-US" dirty="0"/>
          </a:p>
        </p:txBody>
      </p:sp>
      <p:sp>
        <p:nvSpPr>
          <p:cNvPr id="3" name="Content Placeholder 2"/>
          <p:cNvSpPr>
            <a:spLocks noGrp="1"/>
          </p:cNvSpPr>
          <p:nvPr>
            <p:ph idx="1"/>
          </p:nvPr>
        </p:nvSpPr>
        <p:spPr>
          <a:xfrm>
            <a:off x="457200" y="1151032"/>
            <a:ext cx="8226854" cy="5018859"/>
          </a:xfrm>
        </p:spPr>
        <p:txBody>
          <a:bodyPr>
            <a:normAutofit fontScale="77500" lnSpcReduction="20000"/>
          </a:bodyPr>
          <a:lstStyle/>
          <a:p>
            <a:pPr marL="36576" indent="0">
              <a:buNone/>
            </a:pPr>
            <a:endParaRPr lang="en-GB" dirty="0" smtClean="0"/>
          </a:p>
          <a:p>
            <a:r>
              <a:rPr lang="en-GB" dirty="0" smtClean="0"/>
              <a:t>Operation of the Linac4 from the ccc will be possible, but needs to be carefully prepared. The first week(s) might be needed to solve basic issues like RBAC, cleaning up LASER alarms etc. and should not be counted into the reliability period.</a:t>
            </a:r>
          </a:p>
          <a:p>
            <a:endParaRPr lang="en-GB" dirty="0" smtClean="0"/>
          </a:p>
          <a:p>
            <a:r>
              <a:rPr lang="en-GB" dirty="0" smtClean="0"/>
              <a:t>Operators will be available to survey Linac4 during the reliability run, but priority is Linac2 and PSB operation. </a:t>
            </a:r>
          </a:p>
          <a:p>
            <a:endParaRPr lang="en-GB" dirty="0" smtClean="0"/>
          </a:p>
          <a:p>
            <a:r>
              <a:rPr lang="en-GB" dirty="0" smtClean="0"/>
              <a:t>Need clarification of operational mode (simply survey and reaction to faults, or periodic change of settings, type and frequency of measurements etc.). What is the reaction to faults? (piquet coverage or not, nights/weekends?)</a:t>
            </a:r>
          </a:p>
          <a:p>
            <a:endParaRPr lang="en-GB" dirty="0" smtClean="0"/>
          </a:p>
        </p:txBody>
      </p:sp>
      <p:sp>
        <p:nvSpPr>
          <p:cNvPr id="4" name="Date Placeholder 3"/>
          <p:cNvSpPr>
            <a:spLocks noGrp="1"/>
          </p:cNvSpPr>
          <p:nvPr>
            <p:ph type="dt" sz="half" idx="2"/>
          </p:nvPr>
        </p:nvSpPr>
        <p:spPr/>
        <p:txBody>
          <a:bodyPr/>
          <a:lstStyle/>
          <a:p>
            <a:r>
              <a:rPr lang="en-US" dirty="0"/>
              <a:t>11/30/2016</a:t>
            </a:r>
          </a:p>
        </p:txBody>
      </p:sp>
      <p:sp>
        <p:nvSpPr>
          <p:cNvPr id="5" name="Footer Placeholder 4"/>
          <p:cNvSpPr>
            <a:spLocks noGrp="1"/>
          </p:cNvSpPr>
          <p:nvPr>
            <p:ph type="ftr" sz="quarter" idx="3"/>
          </p:nvPr>
        </p:nvSpPr>
        <p:spPr/>
        <p:txBody>
          <a:bodyPr/>
          <a:lstStyle/>
          <a:p>
            <a:r>
              <a:rPr lang="en-GB" b="1" dirty="0"/>
              <a:t>Linac4 Reliability Run</a:t>
            </a:r>
            <a:r>
              <a:rPr lang="en-GB" dirty="0"/>
              <a:t> </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17</a:t>
            </a:fld>
            <a:endParaRPr lang="en-US" dirty="0"/>
          </a:p>
        </p:txBody>
      </p:sp>
    </p:spTree>
    <p:extLst>
      <p:ext uri="{BB962C8B-B14F-4D97-AF65-F5344CB8AC3E}">
        <p14:creationId xmlns:p14="http://schemas.microsoft.com/office/powerpoint/2010/main" val="10290064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Spare</a:t>
            </a:r>
            <a:endParaRPr lang="en-US" dirty="0"/>
          </a:p>
        </p:txBody>
      </p:sp>
      <p:sp>
        <p:nvSpPr>
          <p:cNvPr id="4" name="Date Placeholder 3"/>
          <p:cNvSpPr>
            <a:spLocks noGrp="1"/>
          </p:cNvSpPr>
          <p:nvPr>
            <p:ph type="dt" sz="half" idx="2"/>
          </p:nvPr>
        </p:nvSpPr>
        <p:spPr/>
        <p:txBody>
          <a:bodyPr/>
          <a:lstStyle/>
          <a:p>
            <a:r>
              <a:rPr lang="en-US" dirty="0"/>
              <a:t>11/30/2016</a:t>
            </a:r>
          </a:p>
        </p:txBody>
      </p:sp>
      <p:sp>
        <p:nvSpPr>
          <p:cNvPr id="6" name="Slide Number Placeholder 5"/>
          <p:cNvSpPr>
            <a:spLocks noGrp="1"/>
          </p:cNvSpPr>
          <p:nvPr>
            <p:ph type="sldNum" sz="quarter" idx="4"/>
          </p:nvPr>
        </p:nvSpPr>
        <p:spPr/>
        <p:txBody>
          <a:bodyPr/>
          <a:lstStyle/>
          <a:p>
            <a:fld id="{17918391-D411-FE40-AAD7-861AE5233E0E}" type="slidenum">
              <a:rPr lang="en-US" smtClean="0"/>
              <a:pPr/>
              <a:t>18</a:t>
            </a:fld>
            <a:endParaRPr lang="en-US" dirty="0"/>
          </a:p>
        </p:txBody>
      </p:sp>
      <p:pic>
        <p:nvPicPr>
          <p:cNvPr id="15" name="Picture 14"/>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877455" y="1256798"/>
            <a:ext cx="7078112" cy="5470704"/>
          </a:xfrm>
          <a:prstGeom prst="rect">
            <a:avLst/>
          </a:prstGeom>
        </p:spPr>
      </p:pic>
    </p:spTree>
    <p:extLst>
      <p:ext uri="{BB962C8B-B14F-4D97-AF65-F5344CB8AC3E}">
        <p14:creationId xmlns:p14="http://schemas.microsoft.com/office/powerpoint/2010/main" val="428153191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GB" dirty="0"/>
              <a:t>Control of Linac4 from the CCC: status, missing items</a:t>
            </a:r>
            <a:endParaRPr lang="fr-FR" dirty="0"/>
          </a:p>
        </p:txBody>
      </p:sp>
      <p:sp>
        <p:nvSpPr>
          <p:cNvPr id="3" name="Date Placeholder 2"/>
          <p:cNvSpPr>
            <a:spLocks noGrp="1"/>
          </p:cNvSpPr>
          <p:nvPr>
            <p:ph type="dt" sz="half" idx="2"/>
          </p:nvPr>
        </p:nvSpPr>
        <p:spPr/>
        <p:txBody>
          <a:bodyPr/>
          <a:lstStyle/>
          <a:p>
            <a:r>
              <a:rPr lang="en-US" dirty="0" smtClean="0"/>
              <a:t>11/30/2016</a:t>
            </a:r>
            <a:endParaRPr lang="en-US" dirty="0"/>
          </a:p>
        </p:txBody>
      </p:sp>
      <p:sp>
        <p:nvSpPr>
          <p:cNvPr id="4" name="Footer Placeholder 3"/>
          <p:cNvSpPr>
            <a:spLocks noGrp="1"/>
          </p:cNvSpPr>
          <p:nvPr>
            <p:ph type="ftr" sz="quarter" idx="3"/>
          </p:nvPr>
        </p:nvSpPr>
        <p:spPr/>
        <p:txBody>
          <a:bodyPr/>
          <a:lstStyle/>
          <a:p>
            <a:r>
              <a:rPr lang="en-GB" b="1" dirty="0"/>
              <a:t>Linac4 Reliability Run</a:t>
            </a:r>
            <a:r>
              <a:rPr lang="en-GB" dirty="0"/>
              <a:t> </a:t>
            </a:r>
            <a:endParaRPr lang="en-US" dirty="0"/>
          </a:p>
        </p:txBody>
      </p:sp>
      <p:sp>
        <p:nvSpPr>
          <p:cNvPr id="5" name="Slide Number Placeholder 4"/>
          <p:cNvSpPr>
            <a:spLocks noGrp="1"/>
          </p:cNvSpPr>
          <p:nvPr>
            <p:ph type="sldNum" sz="quarter" idx="4"/>
          </p:nvPr>
        </p:nvSpPr>
        <p:spPr/>
        <p:txBody>
          <a:bodyPr/>
          <a:lstStyle/>
          <a:p>
            <a:fld id="{17918391-D411-FE40-AAD7-861AE5233E0E}" type="slidenum">
              <a:rPr lang="en-US" smtClean="0"/>
              <a:pPr/>
              <a:t>2</a:t>
            </a:fld>
            <a:endParaRPr lang="en-US" dirty="0"/>
          </a:p>
        </p:txBody>
      </p:sp>
      <p:sp>
        <p:nvSpPr>
          <p:cNvPr id="6" name="Text Placeholder 5"/>
          <p:cNvSpPr>
            <a:spLocks noGrp="1"/>
          </p:cNvSpPr>
          <p:nvPr>
            <p:ph type="body" idx="10"/>
          </p:nvPr>
        </p:nvSpPr>
        <p:spPr>
          <a:xfrm>
            <a:off x="2664535" y="3600950"/>
            <a:ext cx="2743200" cy="419653"/>
          </a:xfrm>
        </p:spPr>
        <p:txBody>
          <a:bodyPr/>
          <a:lstStyle/>
          <a:p>
            <a:pPr algn="ctr"/>
            <a:r>
              <a:rPr lang="en-GB" dirty="0" smtClean="0"/>
              <a:t>J.L. Sanchez Alvarez EIC-PSB</a:t>
            </a:r>
            <a:endParaRPr lang="fr-FR" dirty="0"/>
          </a:p>
        </p:txBody>
      </p:sp>
    </p:spTree>
    <p:extLst>
      <p:ext uri="{BB962C8B-B14F-4D97-AF65-F5344CB8AC3E}">
        <p14:creationId xmlns:p14="http://schemas.microsoft.com/office/powerpoint/2010/main" val="166027192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GB" dirty="0"/>
              <a:t>Overview</a:t>
            </a:r>
            <a:endParaRPr lang="fr-FR" dirty="0"/>
          </a:p>
        </p:txBody>
      </p:sp>
      <p:sp>
        <p:nvSpPr>
          <p:cNvPr id="3" name="Content Placeholder 2"/>
          <p:cNvSpPr>
            <a:spLocks noGrp="1"/>
          </p:cNvSpPr>
          <p:nvPr>
            <p:ph idx="1"/>
          </p:nvPr>
        </p:nvSpPr>
        <p:spPr/>
        <p:txBody>
          <a:bodyPr/>
          <a:lstStyle/>
          <a:p>
            <a:r>
              <a:rPr lang="en-GB" dirty="0" smtClean="0"/>
              <a:t>CCC </a:t>
            </a:r>
          </a:p>
          <a:p>
            <a:r>
              <a:rPr lang="en-US" dirty="0"/>
              <a:t>Applications already </a:t>
            </a:r>
            <a:r>
              <a:rPr lang="en-US" dirty="0" smtClean="0"/>
              <a:t>available</a:t>
            </a:r>
          </a:p>
          <a:p>
            <a:r>
              <a:rPr lang="en-US" dirty="0"/>
              <a:t>Applications still to be prepared</a:t>
            </a:r>
            <a:endParaRPr lang="en-GB" dirty="0" smtClean="0"/>
          </a:p>
          <a:p>
            <a:r>
              <a:rPr lang="en-GB" dirty="0" smtClean="0"/>
              <a:t>Summary</a:t>
            </a:r>
          </a:p>
          <a:p>
            <a:r>
              <a:rPr lang="en-GB" dirty="0" smtClean="0"/>
              <a:t>Conclusion</a:t>
            </a:r>
            <a:endParaRPr lang="fr-FR" dirty="0"/>
          </a:p>
        </p:txBody>
      </p:sp>
      <p:sp>
        <p:nvSpPr>
          <p:cNvPr id="4" name="Date Placeholder 3"/>
          <p:cNvSpPr>
            <a:spLocks noGrp="1"/>
          </p:cNvSpPr>
          <p:nvPr>
            <p:ph type="dt" sz="half" idx="2"/>
          </p:nvPr>
        </p:nvSpPr>
        <p:spPr/>
        <p:txBody>
          <a:bodyPr/>
          <a:lstStyle/>
          <a:p>
            <a:r>
              <a:rPr lang="en-US" dirty="0"/>
              <a:t>11/30/2016</a:t>
            </a:r>
          </a:p>
        </p:txBody>
      </p:sp>
      <p:sp>
        <p:nvSpPr>
          <p:cNvPr id="5" name="Footer Placeholder 4"/>
          <p:cNvSpPr>
            <a:spLocks noGrp="1"/>
          </p:cNvSpPr>
          <p:nvPr>
            <p:ph type="ftr" sz="quarter" idx="3"/>
          </p:nvPr>
        </p:nvSpPr>
        <p:spPr/>
        <p:txBody>
          <a:bodyPr/>
          <a:lstStyle/>
          <a:p>
            <a:r>
              <a:rPr lang="en-GB" b="1" dirty="0"/>
              <a:t>Linac4 Reliability Run</a:t>
            </a:r>
            <a:r>
              <a:rPr lang="en-GB" dirty="0"/>
              <a:t> </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3</a:t>
            </a:fld>
            <a:endParaRPr lang="en-US" dirty="0"/>
          </a:p>
        </p:txBody>
      </p:sp>
    </p:spTree>
    <p:extLst>
      <p:ext uri="{BB962C8B-B14F-4D97-AF65-F5344CB8AC3E}">
        <p14:creationId xmlns:p14="http://schemas.microsoft.com/office/powerpoint/2010/main" val="298967384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CCC</a:t>
            </a:r>
            <a:endParaRPr lang="en-US" dirty="0"/>
          </a:p>
        </p:txBody>
      </p:sp>
      <p:pic>
        <p:nvPicPr>
          <p:cNvPr id="7" name="Content Placeholder 6"/>
          <p:cNvPicPr>
            <a:picLocks noGrp="1" noChangeAspect="1"/>
          </p:cNvPicPr>
          <p:nvPr>
            <p:ph idx="1"/>
          </p:nvPr>
        </p:nvPicPr>
        <p:blipFill>
          <a:blip r:embed="rId2" cstate="email">
            <a:extLst>
              <a:ext uri="{28A0092B-C50C-407E-A947-70E740481C1C}">
                <a14:useLocalDpi xmlns:a14="http://schemas.microsoft.com/office/drawing/2010/main" val="0"/>
              </a:ext>
            </a:extLst>
          </a:blip>
          <a:stretch>
            <a:fillRect/>
          </a:stretch>
        </p:blipFill>
        <p:spPr>
          <a:xfrm>
            <a:off x="457200" y="1345506"/>
            <a:ext cx="8226425" cy="4627364"/>
          </a:xfrm>
        </p:spPr>
      </p:pic>
      <p:sp>
        <p:nvSpPr>
          <p:cNvPr id="4" name="Date Placeholder 3"/>
          <p:cNvSpPr>
            <a:spLocks noGrp="1"/>
          </p:cNvSpPr>
          <p:nvPr>
            <p:ph type="dt" sz="half" idx="2"/>
          </p:nvPr>
        </p:nvSpPr>
        <p:spPr/>
        <p:txBody>
          <a:bodyPr/>
          <a:lstStyle/>
          <a:p>
            <a:r>
              <a:rPr lang="en-US" dirty="0"/>
              <a:t>11/30/2016</a:t>
            </a:r>
          </a:p>
        </p:txBody>
      </p:sp>
      <p:sp>
        <p:nvSpPr>
          <p:cNvPr id="5" name="Footer Placeholder 4"/>
          <p:cNvSpPr>
            <a:spLocks noGrp="1"/>
          </p:cNvSpPr>
          <p:nvPr>
            <p:ph type="ftr" sz="quarter" idx="3"/>
          </p:nvPr>
        </p:nvSpPr>
        <p:spPr/>
        <p:txBody>
          <a:bodyPr/>
          <a:lstStyle/>
          <a:p>
            <a:r>
              <a:rPr lang="en-GB" b="1" dirty="0"/>
              <a:t>Linac4 Reliability Run</a:t>
            </a:r>
            <a:r>
              <a:rPr lang="en-GB" dirty="0"/>
              <a:t> </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4</a:t>
            </a:fld>
            <a:endParaRPr lang="en-US" dirty="0"/>
          </a:p>
        </p:txBody>
      </p:sp>
      <p:pic>
        <p:nvPicPr>
          <p:cNvPr id="8" name="Picture 7"/>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5102935" y="1932851"/>
            <a:ext cx="2317171" cy="543414"/>
          </a:xfrm>
          <a:prstGeom prst="rect">
            <a:avLst/>
          </a:prstGeom>
        </p:spPr>
      </p:pic>
      <p:sp>
        <p:nvSpPr>
          <p:cNvPr id="10" name="Flowchart: Data 9"/>
          <p:cNvSpPr/>
          <p:nvPr/>
        </p:nvSpPr>
        <p:spPr>
          <a:xfrm>
            <a:off x="4466167" y="1820333"/>
            <a:ext cx="3043766" cy="1803400"/>
          </a:xfrm>
          <a:prstGeom prst="flowChartInputOutput">
            <a:avLst/>
          </a:prstGeom>
          <a:noFill/>
          <a:ln>
            <a:solidFill>
              <a:srgbClr val="0C377B"/>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30984891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barn(inVertical)">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10"/>
                                        </p:tgtEl>
                                        <p:attrNameLst>
                                          <p:attrName>style.visibility</p:attrName>
                                        </p:attrNameLst>
                                      </p:cBhvr>
                                      <p:to>
                                        <p:strVal val="visible"/>
                                      </p:to>
                                    </p:set>
                                    <p:anim calcmode="lin" valueType="num">
                                      <p:cBhvr additive="base">
                                        <p:cTn id="12" dur="500" fill="hold"/>
                                        <p:tgtEl>
                                          <p:spTgt spid="10"/>
                                        </p:tgtEl>
                                        <p:attrNameLst>
                                          <p:attrName>ppt_x</p:attrName>
                                        </p:attrNameLst>
                                      </p:cBhvr>
                                      <p:tavLst>
                                        <p:tav tm="0">
                                          <p:val>
                                            <p:strVal val="#ppt_x"/>
                                          </p:val>
                                        </p:tav>
                                        <p:tav tm="100000">
                                          <p:val>
                                            <p:strVal val="#ppt_x"/>
                                          </p:val>
                                        </p:tav>
                                      </p:tavLst>
                                    </p:anim>
                                    <p:anim calcmode="lin" valueType="num">
                                      <p:cBhvr additive="base">
                                        <p:cTn id="13"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Applications already available</a:t>
            </a:r>
          </a:p>
        </p:txBody>
      </p:sp>
      <p:sp>
        <p:nvSpPr>
          <p:cNvPr id="3" name="Content Placeholder 2"/>
          <p:cNvSpPr>
            <a:spLocks noGrp="1"/>
          </p:cNvSpPr>
          <p:nvPr>
            <p:ph idx="1"/>
          </p:nvPr>
        </p:nvSpPr>
        <p:spPr/>
        <p:txBody>
          <a:bodyPr/>
          <a:lstStyle/>
          <a:p>
            <a:r>
              <a:rPr lang="en-GB" dirty="0" smtClean="0"/>
              <a:t>Generic CO tools</a:t>
            </a:r>
          </a:p>
          <a:p>
            <a:pPr lvl="1"/>
            <a:r>
              <a:rPr lang="en-GB" dirty="0" smtClean="0"/>
              <a:t>Sequence Manager</a:t>
            </a:r>
          </a:p>
          <a:p>
            <a:pPr lvl="1"/>
            <a:r>
              <a:rPr lang="en-GB" dirty="0" smtClean="0"/>
              <a:t>INCA</a:t>
            </a:r>
          </a:p>
          <a:p>
            <a:pPr lvl="2"/>
            <a:r>
              <a:rPr lang="en-GB" dirty="0" err="1" smtClean="0"/>
              <a:t>WorkingSet</a:t>
            </a:r>
            <a:r>
              <a:rPr lang="en-GB" dirty="0" smtClean="0"/>
              <a:t>, Knobs, Function editor</a:t>
            </a:r>
          </a:p>
          <a:p>
            <a:pPr lvl="1"/>
            <a:r>
              <a:rPr lang="en-GB" dirty="0" smtClean="0"/>
              <a:t>OASIS</a:t>
            </a:r>
          </a:p>
          <a:p>
            <a:pPr lvl="1"/>
            <a:r>
              <a:rPr lang="en-GB" dirty="0" smtClean="0"/>
              <a:t>LASER / DIAMON</a:t>
            </a:r>
          </a:p>
          <a:p>
            <a:pPr lvl="1"/>
            <a:r>
              <a:rPr lang="en-GB" dirty="0" smtClean="0"/>
              <a:t>Logging System</a:t>
            </a:r>
          </a:p>
          <a:p>
            <a:pPr lvl="1"/>
            <a:r>
              <a:rPr lang="en-GB" dirty="0" smtClean="0"/>
              <a:t>SIS</a:t>
            </a:r>
          </a:p>
          <a:p>
            <a:r>
              <a:rPr lang="en-GB" dirty="0" smtClean="0"/>
              <a:t>Logbook</a:t>
            </a:r>
          </a:p>
          <a:p>
            <a:pPr lvl="1"/>
            <a:endParaRPr lang="en-GB" dirty="0" smtClean="0"/>
          </a:p>
          <a:p>
            <a:pPr lvl="2"/>
            <a:endParaRPr lang="fr-FR" dirty="0"/>
          </a:p>
        </p:txBody>
      </p:sp>
      <p:sp>
        <p:nvSpPr>
          <p:cNvPr id="4" name="Date Placeholder 3"/>
          <p:cNvSpPr>
            <a:spLocks noGrp="1"/>
          </p:cNvSpPr>
          <p:nvPr>
            <p:ph type="dt" sz="half" idx="2"/>
          </p:nvPr>
        </p:nvSpPr>
        <p:spPr/>
        <p:txBody>
          <a:bodyPr/>
          <a:lstStyle/>
          <a:p>
            <a:r>
              <a:rPr lang="en-US" dirty="0"/>
              <a:t>11/30/2016</a:t>
            </a:r>
          </a:p>
        </p:txBody>
      </p:sp>
      <p:sp>
        <p:nvSpPr>
          <p:cNvPr id="5" name="Footer Placeholder 4"/>
          <p:cNvSpPr>
            <a:spLocks noGrp="1"/>
          </p:cNvSpPr>
          <p:nvPr>
            <p:ph type="ftr" sz="quarter" idx="3"/>
          </p:nvPr>
        </p:nvSpPr>
        <p:spPr/>
        <p:txBody>
          <a:bodyPr/>
          <a:lstStyle/>
          <a:p>
            <a:r>
              <a:rPr lang="en-GB" b="1" dirty="0"/>
              <a:t>Linac4 Reliability Run</a:t>
            </a:r>
            <a:r>
              <a:rPr lang="en-GB" dirty="0"/>
              <a:t> </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5</a:t>
            </a:fld>
            <a:endParaRPr lang="en-US" dirty="0"/>
          </a:p>
        </p:txBody>
      </p:sp>
    </p:spTree>
    <p:extLst>
      <p:ext uri="{BB962C8B-B14F-4D97-AF65-F5344CB8AC3E}">
        <p14:creationId xmlns:p14="http://schemas.microsoft.com/office/powerpoint/2010/main" val="62309210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Applications already available</a:t>
            </a:r>
          </a:p>
        </p:txBody>
      </p:sp>
      <p:sp>
        <p:nvSpPr>
          <p:cNvPr id="3" name="Content Placeholder 2"/>
          <p:cNvSpPr>
            <a:spLocks noGrp="1"/>
          </p:cNvSpPr>
          <p:nvPr>
            <p:ph idx="1"/>
          </p:nvPr>
        </p:nvSpPr>
        <p:spPr/>
        <p:txBody>
          <a:bodyPr/>
          <a:lstStyle/>
          <a:p>
            <a:r>
              <a:rPr lang="en-US" dirty="0"/>
              <a:t>Source </a:t>
            </a:r>
            <a:r>
              <a:rPr lang="en-US" dirty="0" smtClean="0"/>
              <a:t>Autopilot</a:t>
            </a:r>
          </a:p>
          <a:p>
            <a:endParaRPr lang="fr-FR" dirty="0"/>
          </a:p>
        </p:txBody>
      </p:sp>
      <p:sp>
        <p:nvSpPr>
          <p:cNvPr id="4" name="Date Placeholder 3"/>
          <p:cNvSpPr>
            <a:spLocks noGrp="1"/>
          </p:cNvSpPr>
          <p:nvPr>
            <p:ph type="dt" sz="half" idx="2"/>
          </p:nvPr>
        </p:nvSpPr>
        <p:spPr/>
        <p:txBody>
          <a:bodyPr/>
          <a:lstStyle/>
          <a:p>
            <a:r>
              <a:rPr lang="en-US" dirty="0"/>
              <a:t>11/30/2016</a:t>
            </a:r>
          </a:p>
        </p:txBody>
      </p:sp>
      <p:sp>
        <p:nvSpPr>
          <p:cNvPr id="5" name="Footer Placeholder 4"/>
          <p:cNvSpPr>
            <a:spLocks noGrp="1"/>
          </p:cNvSpPr>
          <p:nvPr>
            <p:ph type="ftr" sz="quarter" idx="3"/>
          </p:nvPr>
        </p:nvSpPr>
        <p:spPr/>
        <p:txBody>
          <a:bodyPr/>
          <a:lstStyle/>
          <a:p>
            <a:r>
              <a:rPr lang="en-GB" b="1" dirty="0"/>
              <a:t>Linac4 Reliability Run</a:t>
            </a:r>
            <a:r>
              <a:rPr lang="en-GB" dirty="0"/>
              <a:t> </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6</a:t>
            </a:fld>
            <a:endParaRPr lang="en-US" dirty="0"/>
          </a:p>
        </p:txBody>
      </p:sp>
      <p:pic>
        <p:nvPicPr>
          <p:cNvPr id="7" name="Picture 6"/>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1311610" y="1956473"/>
            <a:ext cx="6182266" cy="4405904"/>
          </a:xfrm>
          <a:prstGeom prst="rect">
            <a:avLst/>
          </a:prstGeom>
        </p:spPr>
      </p:pic>
    </p:spTree>
    <p:extLst>
      <p:ext uri="{BB962C8B-B14F-4D97-AF65-F5344CB8AC3E}">
        <p14:creationId xmlns:p14="http://schemas.microsoft.com/office/powerpoint/2010/main" val="63442387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Applications already available</a:t>
            </a:r>
          </a:p>
        </p:txBody>
      </p:sp>
      <p:sp>
        <p:nvSpPr>
          <p:cNvPr id="3" name="Content Placeholder 2"/>
          <p:cNvSpPr>
            <a:spLocks noGrp="1"/>
          </p:cNvSpPr>
          <p:nvPr>
            <p:ph idx="1"/>
          </p:nvPr>
        </p:nvSpPr>
        <p:spPr/>
        <p:txBody>
          <a:bodyPr/>
          <a:lstStyle/>
          <a:p>
            <a:r>
              <a:rPr lang="en-US" dirty="0" smtClean="0"/>
              <a:t>Cruise Control</a:t>
            </a:r>
          </a:p>
          <a:p>
            <a:endParaRPr lang="fr-FR" dirty="0"/>
          </a:p>
        </p:txBody>
      </p:sp>
      <p:sp>
        <p:nvSpPr>
          <p:cNvPr id="4" name="Date Placeholder 3"/>
          <p:cNvSpPr>
            <a:spLocks noGrp="1"/>
          </p:cNvSpPr>
          <p:nvPr>
            <p:ph type="dt" sz="half" idx="2"/>
          </p:nvPr>
        </p:nvSpPr>
        <p:spPr/>
        <p:txBody>
          <a:bodyPr/>
          <a:lstStyle/>
          <a:p>
            <a:r>
              <a:rPr lang="en-US" dirty="0"/>
              <a:t>11/30/2016</a:t>
            </a:r>
          </a:p>
        </p:txBody>
      </p:sp>
      <p:sp>
        <p:nvSpPr>
          <p:cNvPr id="5" name="Footer Placeholder 4"/>
          <p:cNvSpPr>
            <a:spLocks noGrp="1"/>
          </p:cNvSpPr>
          <p:nvPr>
            <p:ph type="ftr" sz="quarter" idx="3"/>
          </p:nvPr>
        </p:nvSpPr>
        <p:spPr/>
        <p:txBody>
          <a:bodyPr/>
          <a:lstStyle/>
          <a:p>
            <a:r>
              <a:rPr lang="en-GB" b="1" dirty="0"/>
              <a:t>Linac4 Reliability Run</a:t>
            </a:r>
            <a:r>
              <a:rPr lang="en-GB" dirty="0"/>
              <a:t> </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7</a:t>
            </a:fld>
            <a:endParaRPr lang="en-US" dirty="0"/>
          </a:p>
        </p:txBody>
      </p:sp>
      <p:pic>
        <p:nvPicPr>
          <p:cNvPr id="8" name="Picture 7"/>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1512587" y="1913988"/>
            <a:ext cx="5047095" cy="3490656"/>
          </a:xfrm>
          <a:prstGeom prst="rect">
            <a:avLst/>
          </a:prstGeom>
        </p:spPr>
      </p:pic>
    </p:spTree>
    <p:extLst>
      <p:ext uri="{BB962C8B-B14F-4D97-AF65-F5344CB8AC3E}">
        <p14:creationId xmlns:p14="http://schemas.microsoft.com/office/powerpoint/2010/main" val="348595628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Applications already available</a:t>
            </a:r>
          </a:p>
        </p:txBody>
      </p:sp>
      <p:sp>
        <p:nvSpPr>
          <p:cNvPr id="3" name="Content Placeholder 2"/>
          <p:cNvSpPr>
            <a:spLocks noGrp="1"/>
          </p:cNvSpPr>
          <p:nvPr>
            <p:ph idx="1"/>
          </p:nvPr>
        </p:nvSpPr>
        <p:spPr/>
        <p:txBody>
          <a:bodyPr/>
          <a:lstStyle/>
          <a:p>
            <a:r>
              <a:rPr lang="en-US" dirty="0"/>
              <a:t>Trajectory </a:t>
            </a:r>
            <a:r>
              <a:rPr lang="en-US" dirty="0" smtClean="0"/>
              <a:t>application</a:t>
            </a:r>
            <a:endParaRPr lang="fr-FR" dirty="0"/>
          </a:p>
        </p:txBody>
      </p:sp>
      <p:sp>
        <p:nvSpPr>
          <p:cNvPr id="4" name="Date Placeholder 3"/>
          <p:cNvSpPr>
            <a:spLocks noGrp="1"/>
          </p:cNvSpPr>
          <p:nvPr>
            <p:ph type="dt" sz="half" idx="2"/>
          </p:nvPr>
        </p:nvSpPr>
        <p:spPr/>
        <p:txBody>
          <a:bodyPr/>
          <a:lstStyle/>
          <a:p>
            <a:r>
              <a:rPr lang="en-US" dirty="0"/>
              <a:t>11/30/2016</a:t>
            </a:r>
          </a:p>
        </p:txBody>
      </p:sp>
      <p:sp>
        <p:nvSpPr>
          <p:cNvPr id="5" name="Footer Placeholder 4"/>
          <p:cNvSpPr>
            <a:spLocks noGrp="1"/>
          </p:cNvSpPr>
          <p:nvPr>
            <p:ph type="ftr" sz="quarter" idx="3"/>
          </p:nvPr>
        </p:nvSpPr>
        <p:spPr/>
        <p:txBody>
          <a:bodyPr/>
          <a:lstStyle/>
          <a:p>
            <a:r>
              <a:rPr lang="en-GB" b="1" dirty="0"/>
              <a:t>Linac4 Reliability Run</a:t>
            </a:r>
            <a:r>
              <a:rPr lang="en-GB" dirty="0"/>
              <a:t> </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8</a:t>
            </a:fld>
            <a:endParaRPr lang="en-US" dirty="0"/>
          </a:p>
        </p:txBody>
      </p:sp>
      <p:pic>
        <p:nvPicPr>
          <p:cNvPr id="7" name="Picture 6"/>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1064140" y="2130532"/>
            <a:ext cx="7121236" cy="3627241"/>
          </a:xfrm>
          <a:prstGeom prst="rect">
            <a:avLst/>
          </a:prstGeom>
        </p:spPr>
      </p:pic>
    </p:spTree>
    <p:extLst>
      <p:ext uri="{BB962C8B-B14F-4D97-AF65-F5344CB8AC3E}">
        <p14:creationId xmlns:p14="http://schemas.microsoft.com/office/powerpoint/2010/main" val="363311062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Applications already available</a:t>
            </a:r>
          </a:p>
        </p:txBody>
      </p:sp>
      <p:sp>
        <p:nvSpPr>
          <p:cNvPr id="3" name="Content Placeholder 2"/>
          <p:cNvSpPr>
            <a:spLocks noGrp="1"/>
          </p:cNvSpPr>
          <p:nvPr>
            <p:ph idx="1"/>
          </p:nvPr>
        </p:nvSpPr>
        <p:spPr/>
        <p:txBody>
          <a:bodyPr/>
          <a:lstStyle/>
          <a:p>
            <a:r>
              <a:rPr lang="en-US" dirty="0"/>
              <a:t>SEM </a:t>
            </a:r>
            <a:r>
              <a:rPr lang="en-US" dirty="0" smtClean="0"/>
              <a:t>grids / </a:t>
            </a:r>
            <a:r>
              <a:rPr lang="en-US" dirty="0"/>
              <a:t>Wire scanners</a:t>
            </a:r>
            <a:endParaRPr lang="fr-FR" dirty="0"/>
          </a:p>
          <a:p>
            <a:pPr marL="36576" indent="0">
              <a:buNone/>
            </a:pPr>
            <a:endParaRPr lang="fr-FR" dirty="0"/>
          </a:p>
        </p:txBody>
      </p:sp>
      <p:sp>
        <p:nvSpPr>
          <p:cNvPr id="4" name="Date Placeholder 3"/>
          <p:cNvSpPr>
            <a:spLocks noGrp="1"/>
          </p:cNvSpPr>
          <p:nvPr>
            <p:ph type="dt" sz="half" idx="2"/>
          </p:nvPr>
        </p:nvSpPr>
        <p:spPr/>
        <p:txBody>
          <a:bodyPr/>
          <a:lstStyle/>
          <a:p>
            <a:r>
              <a:rPr lang="en-US" dirty="0"/>
              <a:t>11/30/2016</a:t>
            </a:r>
          </a:p>
        </p:txBody>
      </p:sp>
      <p:sp>
        <p:nvSpPr>
          <p:cNvPr id="5" name="Footer Placeholder 4"/>
          <p:cNvSpPr>
            <a:spLocks noGrp="1"/>
          </p:cNvSpPr>
          <p:nvPr>
            <p:ph type="ftr" sz="quarter" idx="3"/>
          </p:nvPr>
        </p:nvSpPr>
        <p:spPr/>
        <p:txBody>
          <a:bodyPr/>
          <a:lstStyle/>
          <a:p>
            <a:r>
              <a:rPr lang="en-GB" b="1" dirty="0"/>
              <a:t>Linac4 Reliability Run</a:t>
            </a:r>
            <a:r>
              <a:rPr lang="en-GB" dirty="0"/>
              <a:t> </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9</a:t>
            </a:fld>
            <a:endParaRPr lang="en-US" dirty="0"/>
          </a:p>
        </p:txBody>
      </p:sp>
      <p:pic>
        <p:nvPicPr>
          <p:cNvPr id="7" name="Picture 6"/>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341725" y="2214467"/>
            <a:ext cx="3603109" cy="3303525"/>
          </a:xfrm>
          <a:prstGeom prst="rect">
            <a:avLst/>
          </a:prstGeom>
        </p:spPr>
      </p:pic>
      <p:pic>
        <p:nvPicPr>
          <p:cNvPr id="8" name="Picture 7"/>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4553519" y="2195575"/>
            <a:ext cx="3631857" cy="3322417"/>
          </a:xfrm>
          <a:prstGeom prst="rect">
            <a:avLst/>
          </a:prstGeom>
        </p:spPr>
      </p:pic>
    </p:spTree>
    <p:extLst>
      <p:ext uri="{BB962C8B-B14F-4D97-AF65-F5344CB8AC3E}">
        <p14:creationId xmlns:p14="http://schemas.microsoft.com/office/powerpoint/2010/main" val="2378356863"/>
      </p:ext>
    </p:extLst>
  </p:cSld>
  <p:clrMapOvr>
    <a:masterClrMapping/>
  </p:clrMapOvr>
  <p:timing>
    <p:tnLst>
      <p:par>
        <p:cTn id="1" dur="indefinite" restart="never" nodeType="tmRoot"/>
      </p:par>
    </p:tnLst>
  </p:timing>
</p:sld>
</file>

<file path=ppt/theme/theme1.xml><?xml version="1.0" encoding="utf-8"?>
<a:theme xmlns:a="http://schemas.openxmlformats.org/drawingml/2006/main" name="CERNCorporate4-3">
  <a:themeElements>
    <a:clrScheme name="CERN 1">
      <a:dk1>
        <a:srgbClr val="0055A0"/>
      </a:dk1>
      <a:lt1>
        <a:sysClr val="window" lastClr="FFFFFF"/>
      </a:lt1>
      <a:dk2>
        <a:srgbClr val="0055A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Classique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CERNCobranding4-3</Template>
  <TotalTime>5183</TotalTime>
  <Words>544</Words>
  <Application>Microsoft Office PowerPoint</Application>
  <PresentationFormat>On-screen Show (4:3)</PresentationFormat>
  <Paragraphs>124</Paragraphs>
  <Slides>18</Slides>
  <Notes>0</Notes>
  <HiddenSlides>0</HiddenSlides>
  <MMClips>0</MMClips>
  <ScaleCrop>false</ScaleCrop>
  <HeadingPairs>
    <vt:vector size="6" baseType="variant">
      <vt:variant>
        <vt:lpstr>Fonts Used</vt:lpstr>
      </vt:variant>
      <vt:variant>
        <vt:i4>1</vt:i4>
      </vt:variant>
      <vt:variant>
        <vt:lpstr>Theme</vt:lpstr>
      </vt:variant>
      <vt:variant>
        <vt:i4>1</vt:i4>
      </vt:variant>
      <vt:variant>
        <vt:lpstr>Slide Titles</vt:lpstr>
      </vt:variant>
      <vt:variant>
        <vt:i4>18</vt:i4>
      </vt:variant>
    </vt:vector>
  </HeadingPairs>
  <TitlesOfParts>
    <vt:vector size="20" baseType="lpstr">
      <vt:lpstr>Arial</vt:lpstr>
      <vt:lpstr>CERNCorporate4-3</vt:lpstr>
      <vt:lpstr>PowerPoint Presentation</vt:lpstr>
      <vt:lpstr>Control of Linac4 from the CCC: status, missing items</vt:lpstr>
      <vt:lpstr>Overview</vt:lpstr>
      <vt:lpstr>CCC</vt:lpstr>
      <vt:lpstr>Applications already available</vt:lpstr>
      <vt:lpstr>Applications already available</vt:lpstr>
      <vt:lpstr>Applications already available</vt:lpstr>
      <vt:lpstr>Applications already available</vt:lpstr>
      <vt:lpstr>Applications already available</vt:lpstr>
      <vt:lpstr>Applications already available</vt:lpstr>
      <vt:lpstr>Applications already available</vt:lpstr>
      <vt:lpstr>Applications already available</vt:lpstr>
      <vt:lpstr>Applications already available</vt:lpstr>
      <vt:lpstr>Applications already available</vt:lpstr>
      <vt:lpstr>Applications still to be prepared</vt:lpstr>
      <vt:lpstr>Summary</vt:lpstr>
      <vt:lpstr>Conclusion</vt:lpstr>
      <vt:lpstr>Spare</vt:lpstr>
    </vt:vector>
  </TitlesOfParts>
  <Company>CERN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Jose-Luis Sanchez Alvarez</dc:creator>
  <cp:lastModifiedBy>Jose-Luis Sanchez Alvarez</cp:lastModifiedBy>
  <cp:revision>59</cp:revision>
  <cp:lastPrinted>2016-11-29T16:48:58Z</cp:lastPrinted>
  <dcterms:created xsi:type="dcterms:W3CDTF">2016-11-26T14:32:12Z</dcterms:created>
  <dcterms:modified xsi:type="dcterms:W3CDTF">2016-11-30T07:11:39Z</dcterms:modified>
</cp:coreProperties>
</file>