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16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152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1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4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5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29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882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005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55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018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63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E8279-1FA2-4A0B-A95A-2FB652122A95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AEDE3-50D8-434D-B9E0-41B5FA35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685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3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Series of run-in tests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Running-in tests followed by repair/consolidations:  </a:t>
            </a:r>
          </a:p>
          <a:p>
            <a:pPr lvl="2"/>
            <a:r>
              <a:rPr lang="en-GB" dirty="0" smtClean="0"/>
              <a:t>Pre-tests of key systems (e.g. RF system),can be done stand alone ahead</a:t>
            </a:r>
          </a:p>
          <a:p>
            <a:pPr marL="914400" lvl="2" indent="0">
              <a:buNone/>
            </a:pPr>
            <a:endParaRPr lang="en-GB" dirty="0" smtClean="0"/>
          </a:p>
          <a:p>
            <a:pPr lvl="2"/>
            <a:endParaRPr lang="en-GB" dirty="0" smtClean="0"/>
          </a:p>
          <a:p>
            <a:r>
              <a:rPr lang="en-GB" dirty="0" smtClean="0"/>
              <a:t>Beam availability</a:t>
            </a:r>
            <a:r>
              <a:rPr lang="en-GB" dirty="0" smtClean="0"/>
              <a:t>:  </a:t>
            </a:r>
          </a:p>
          <a:p>
            <a:pPr lvl="2"/>
            <a:r>
              <a:rPr lang="en-GB" dirty="0" smtClean="0"/>
              <a:t>Beam availability in the transformer before the dump (including trends and variation Timber)</a:t>
            </a:r>
          </a:p>
          <a:p>
            <a:pPr lvl="2"/>
            <a:r>
              <a:rPr lang="en-GB" dirty="0" smtClean="0"/>
              <a:t>With stripper foil we can monitor (indirectly) the energy</a:t>
            </a:r>
          </a:p>
          <a:p>
            <a:pPr lvl="2"/>
            <a:r>
              <a:rPr lang="en-GB" dirty="0" smtClean="0"/>
              <a:t>Turnaround time for </a:t>
            </a:r>
            <a:r>
              <a:rPr lang="en-GB" dirty="0" err="1" smtClean="0"/>
              <a:t>caesiation</a:t>
            </a:r>
            <a:endParaRPr lang="en-GB" dirty="0" smtClean="0"/>
          </a:p>
          <a:p>
            <a:pPr lvl="2"/>
            <a:r>
              <a:rPr lang="en-GB" dirty="0" smtClean="0"/>
              <a:t>Beam current after the RFQ 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Beam quality:  </a:t>
            </a:r>
          </a:p>
          <a:p>
            <a:pPr lvl="2"/>
            <a:r>
              <a:rPr lang="en-GB" dirty="0" smtClean="0"/>
              <a:t>There is still 170 m before PSB injection and </a:t>
            </a:r>
            <a:r>
              <a:rPr lang="en-GB" dirty="0" err="1" smtClean="0"/>
              <a:t>debuncher</a:t>
            </a:r>
            <a:r>
              <a:rPr lang="en-GB" dirty="0" smtClean="0"/>
              <a:t>/vertical step and dispersion matching</a:t>
            </a:r>
          </a:p>
          <a:p>
            <a:pPr lvl="2"/>
            <a:r>
              <a:rPr lang="en-GB" dirty="0" smtClean="0"/>
              <a:t>Monitor emittance at the end of the </a:t>
            </a:r>
            <a:r>
              <a:rPr lang="en-GB" dirty="0" err="1" smtClean="0"/>
              <a:t>linac</a:t>
            </a:r>
            <a:r>
              <a:rPr lang="en-GB" dirty="0" smtClean="0"/>
              <a:t> once/day</a:t>
            </a:r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108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90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Series of run-in tests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Alessandra Lombardi</dc:creator>
  <cp:lastModifiedBy>Alessandra Lombardi</cp:lastModifiedBy>
  <cp:revision>9</cp:revision>
  <dcterms:created xsi:type="dcterms:W3CDTF">2016-11-30T05:50:42Z</dcterms:created>
  <dcterms:modified xsi:type="dcterms:W3CDTF">2016-11-30T08:32:50Z</dcterms:modified>
</cp:coreProperties>
</file>