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0" r:id="rId4"/>
    <p:sldId id="263" r:id="rId5"/>
    <p:sldId id="264" r:id="rId6"/>
    <p:sldId id="265" r:id="rId7"/>
    <p:sldId id="267" r:id="rId8"/>
    <p:sldId id="262" r:id="rId9"/>
    <p:sldId id="268" r:id="rId10"/>
    <p:sldId id="269" r:id="rId11"/>
    <p:sldId id="270" r:id="rId12"/>
    <p:sldId id="272" r:id="rId13"/>
    <p:sldId id="271" r:id="rId14"/>
    <p:sldId id="266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1" autoAdjust="0"/>
    <p:restoredTop sz="86451" autoAdjust="0"/>
  </p:normalViewPr>
  <p:slideViewPr>
    <p:cSldViewPr snapToGrid="0" snapToObjects="1">
      <p:cViewPr varScale="1">
        <p:scale>
          <a:sx n="80" d="100"/>
          <a:sy n="80" d="100"/>
        </p:scale>
        <p:origin x="124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4102DB-C254-4DC1-A0E9-479C5B843E40}" type="doc">
      <dgm:prSet loTypeId="urn:microsoft.com/office/officeart/2005/8/layout/cycle4" loCatId="matrix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31B48BC5-2C5E-4998-8F9E-C9E7014F361D}">
      <dgm:prSet/>
      <dgm:spPr/>
      <dgm:t>
        <a:bodyPr/>
        <a:lstStyle/>
        <a:p>
          <a:pPr algn="ctr" rtl="0"/>
          <a:r>
            <a:rPr lang="en-GB" baseline="0" dirty="0" smtClean="0"/>
            <a:t>BI experts commission the systems</a:t>
          </a:r>
          <a:endParaRPr lang="en-GB" dirty="0"/>
        </a:p>
      </dgm:t>
    </dgm:pt>
    <dgm:pt modelId="{447651C5-0E2A-4473-B744-C2A46767E508}" type="parTrans" cxnId="{9DE9C072-C14C-49C2-B418-23A56E0E88C7}">
      <dgm:prSet/>
      <dgm:spPr/>
      <dgm:t>
        <a:bodyPr/>
        <a:lstStyle/>
        <a:p>
          <a:pPr algn="l"/>
          <a:endParaRPr lang="en-GB"/>
        </a:p>
      </dgm:t>
    </dgm:pt>
    <dgm:pt modelId="{1DEE29A2-1276-4F2D-95E5-9A59601F495A}" type="sibTrans" cxnId="{9DE9C072-C14C-49C2-B418-23A56E0E88C7}">
      <dgm:prSet/>
      <dgm:spPr/>
      <dgm:t>
        <a:bodyPr/>
        <a:lstStyle/>
        <a:p>
          <a:pPr algn="l"/>
          <a:endParaRPr lang="en-GB"/>
        </a:p>
      </dgm:t>
    </dgm:pt>
    <dgm:pt modelId="{7FF91BAF-46E3-45A9-B614-E75B11E7D15A}">
      <dgm:prSet/>
      <dgm:spPr/>
      <dgm:t>
        <a:bodyPr/>
        <a:lstStyle/>
        <a:p>
          <a:pPr algn="ctr" rtl="0"/>
          <a:r>
            <a:rPr lang="en-GB" baseline="0" dirty="0" smtClean="0"/>
            <a:t>ABP crew try to use them</a:t>
          </a:r>
          <a:endParaRPr lang="en-GB" dirty="0"/>
        </a:p>
      </dgm:t>
    </dgm:pt>
    <dgm:pt modelId="{38FCD786-8EA3-41C0-A32B-4F1ABFF2C9F3}" type="parTrans" cxnId="{CD0A80FE-64B8-429E-B74E-2C3BE5EF8665}">
      <dgm:prSet/>
      <dgm:spPr/>
      <dgm:t>
        <a:bodyPr/>
        <a:lstStyle/>
        <a:p>
          <a:pPr algn="l"/>
          <a:endParaRPr lang="en-GB"/>
        </a:p>
      </dgm:t>
    </dgm:pt>
    <dgm:pt modelId="{C057C487-32D4-468D-AC6F-33934960B156}" type="sibTrans" cxnId="{CD0A80FE-64B8-429E-B74E-2C3BE5EF8665}">
      <dgm:prSet/>
      <dgm:spPr/>
      <dgm:t>
        <a:bodyPr/>
        <a:lstStyle/>
        <a:p>
          <a:pPr algn="l"/>
          <a:endParaRPr lang="en-GB"/>
        </a:p>
      </dgm:t>
    </dgm:pt>
    <dgm:pt modelId="{B244CE34-7F74-4774-ABA6-B2DBA13D797B}">
      <dgm:prSet/>
      <dgm:spPr/>
      <dgm:t>
        <a:bodyPr/>
        <a:lstStyle/>
        <a:p>
          <a:pPr algn="ctr" rtl="0"/>
          <a:r>
            <a:rPr lang="en-GB" baseline="0" dirty="0" smtClean="0"/>
            <a:t>BI expert intervene to fix the problem</a:t>
          </a:r>
          <a:endParaRPr lang="en-GB" dirty="0"/>
        </a:p>
      </dgm:t>
    </dgm:pt>
    <dgm:pt modelId="{C06C12C4-EBA0-46EF-B0D6-B517196880AD}" type="parTrans" cxnId="{66B07B70-973F-4A33-930E-0EAA5AC7C5EB}">
      <dgm:prSet/>
      <dgm:spPr/>
      <dgm:t>
        <a:bodyPr/>
        <a:lstStyle/>
        <a:p>
          <a:pPr algn="l"/>
          <a:endParaRPr lang="en-GB"/>
        </a:p>
      </dgm:t>
    </dgm:pt>
    <dgm:pt modelId="{6069C3DF-4FE9-40F2-9F12-AE9CC17E81F7}" type="sibTrans" cxnId="{66B07B70-973F-4A33-930E-0EAA5AC7C5EB}">
      <dgm:prSet/>
      <dgm:spPr/>
      <dgm:t>
        <a:bodyPr/>
        <a:lstStyle/>
        <a:p>
          <a:pPr algn="l"/>
          <a:endParaRPr lang="en-GB"/>
        </a:p>
      </dgm:t>
    </dgm:pt>
    <dgm:pt modelId="{341FE3F2-7E35-4FE8-BB2A-43187C68B26C}">
      <dgm:prSet custT="1"/>
      <dgm:spPr/>
      <dgm:t>
        <a:bodyPr/>
        <a:lstStyle/>
        <a:p>
          <a:pPr algn="l" rtl="0"/>
          <a:r>
            <a:rPr lang="en-GB" sz="1800" baseline="0" dirty="0" smtClean="0"/>
            <a:t>Wire scanner not moving</a:t>
          </a:r>
          <a:endParaRPr lang="en-GB" sz="1800" dirty="0"/>
        </a:p>
      </dgm:t>
    </dgm:pt>
    <dgm:pt modelId="{E1D1EB01-F90B-46FF-9CD5-9E57E036EB0F}" type="parTrans" cxnId="{7B9015EA-D3B7-4CC5-8AB4-7FC69D6DAE6F}">
      <dgm:prSet/>
      <dgm:spPr/>
      <dgm:t>
        <a:bodyPr/>
        <a:lstStyle/>
        <a:p>
          <a:endParaRPr lang="en-GB"/>
        </a:p>
      </dgm:t>
    </dgm:pt>
    <dgm:pt modelId="{1E4FBB16-9D28-42F5-A580-C8B286256261}" type="sibTrans" cxnId="{7B9015EA-D3B7-4CC5-8AB4-7FC69D6DAE6F}">
      <dgm:prSet/>
      <dgm:spPr/>
      <dgm:t>
        <a:bodyPr/>
        <a:lstStyle/>
        <a:p>
          <a:endParaRPr lang="en-GB"/>
        </a:p>
      </dgm:t>
    </dgm:pt>
    <dgm:pt modelId="{10AFFE79-5677-4EBC-A94F-AED7FF677296}">
      <dgm:prSet custT="1"/>
      <dgm:spPr/>
      <dgm:t>
        <a:bodyPr/>
        <a:lstStyle/>
        <a:p>
          <a:pPr rtl="0"/>
          <a:r>
            <a:rPr lang="en-GB" sz="1800" baseline="0" dirty="0" smtClean="0"/>
            <a:t>SEM grid with wrong signals</a:t>
          </a:r>
          <a:endParaRPr lang="en-GB" sz="1800" dirty="0"/>
        </a:p>
      </dgm:t>
    </dgm:pt>
    <dgm:pt modelId="{38EBCCD0-A0BE-4AF6-A194-7748BDB9E0D8}" type="parTrans" cxnId="{64600FB9-34F1-4C9B-9C3B-A5549AC73CF3}">
      <dgm:prSet/>
      <dgm:spPr/>
      <dgm:t>
        <a:bodyPr/>
        <a:lstStyle/>
        <a:p>
          <a:endParaRPr lang="en-GB"/>
        </a:p>
      </dgm:t>
    </dgm:pt>
    <dgm:pt modelId="{FD9F3CF8-0AEC-42FE-ACE4-94558CD62DC8}" type="sibTrans" cxnId="{64600FB9-34F1-4C9B-9C3B-A5549AC73CF3}">
      <dgm:prSet/>
      <dgm:spPr/>
      <dgm:t>
        <a:bodyPr/>
        <a:lstStyle/>
        <a:p>
          <a:endParaRPr lang="en-GB"/>
        </a:p>
      </dgm:t>
    </dgm:pt>
    <dgm:pt modelId="{FB5BACDE-45E4-4D18-B1E9-D71863EA73B0}">
      <dgm:prSet custT="1"/>
      <dgm:spPr/>
      <dgm:t>
        <a:bodyPr/>
        <a:lstStyle/>
        <a:p>
          <a:pPr rtl="0"/>
          <a:r>
            <a:rPr lang="en-GB" sz="1800" baseline="0" dirty="0" smtClean="0"/>
            <a:t>BPM measuring wrong </a:t>
          </a:r>
          <a:r>
            <a:rPr lang="en-GB" sz="1800" baseline="0" dirty="0" err="1" smtClean="0"/>
            <a:t>ToF</a:t>
          </a:r>
          <a:endParaRPr lang="en-GB" sz="1800" dirty="0"/>
        </a:p>
      </dgm:t>
    </dgm:pt>
    <dgm:pt modelId="{F8580932-7ABF-4973-B928-141901DFD8E2}" type="parTrans" cxnId="{157B7C97-1270-440E-A523-0A585FD0E58E}">
      <dgm:prSet/>
      <dgm:spPr/>
      <dgm:t>
        <a:bodyPr/>
        <a:lstStyle/>
        <a:p>
          <a:endParaRPr lang="en-GB"/>
        </a:p>
      </dgm:t>
    </dgm:pt>
    <dgm:pt modelId="{B51015EE-0BCC-4E7F-98E0-915D29EAE344}" type="sibTrans" cxnId="{157B7C97-1270-440E-A523-0A585FD0E58E}">
      <dgm:prSet/>
      <dgm:spPr/>
      <dgm:t>
        <a:bodyPr/>
        <a:lstStyle/>
        <a:p>
          <a:endParaRPr lang="en-GB"/>
        </a:p>
      </dgm:t>
    </dgm:pt>
    <dgm:pt modelId="{C99E2378-6D72-4845-A4BA-3B8D0E1E58A0}">
      <dgm:prSet custT="1"/>
      <dgm:spPr/>
      <dgm:t>
        <a:bodyPr/>
        <a:lstStyle/>
        <a:p>
          <a:pPr algn="l" rtl="0"/>
          <a:r>
            <a:rPr lang="en-GB" sz="1800" dirty="0" smtClean="0"/>
            <a:t>All working OK</a:t>
          </a:r>
          <a:endParaRPr lang="en-GB" sz="1800" dirty="0"/>
        </a:p>
      </dgm:t>
    </dgm:pt>
    <dgm:pt modelId="{286D2FD4-F521-4839-BAF3-E248352EE75C}" type="parTrans" cxnId="{D546F9FA-4246-4E28-90ED-4FD14F8101DB}">
      <dgm:prSet/>
      <dgm:spPr/>
      <dgm:t>
        <a:bodyPr/>
        <a:lstStyle/>
        <a:p>
          <a:endParaRPr lang="en-GB"/>
        </a:p>
      </dgm:t>
    </dgm:pt>
    <dgm:pt modelId="{4B785007-49C1-4C72-BE86-842BCABF53DC}" type="sibTrans" cxnId="{D546F9FA-4246-4E28-90ED-4FD14F8101DB}">
      <dgm:prSet/>
      <dgm:spPr/>
      <dgm:t>
        <a:bodyPr/>
        <a:lstStyle/>
        <a:p>
          <a:endParaRPr lang="en-GB"/>
        </a:p>
      </dgm:t>
    </dgm:pt>
    <dgm:pt modelId="{065EF134-DF57-4102-8BF4-488F79961D51}">
      <dgm:prSet custT="1"/>
      <dgm:spPr/>
      <dgm:t>
        <a:bodyPr/>
        <a:lstStyle/>
        <a:p>
          <a:pPr algn="l" rtl="0"/>
          <a:r>
            <a:rPr lang="en-GB" sz="1800" dirty="0" smtClean="0">
              <a:sym typeface="Wingdings" panose="05000000000000000000" pitchFamily="2" charset="2"/>
            </a:rPr>
            <a:t>Ready for users! </a:t>
          </a:r>
          <a:endParaRPr lang="en-GB" sz="1800" dirty="0"/>
        </a:p>
      </dgm:t>
    </dgm:pt>
    <dgm:pt modelId="{DC099BF3-2E63-4A93-B785-9D5B3D9E540C}" type="parTrans" cxnId="{E69A9D5B-15AE-4B23-940A-446AB6E2CA2D}">
      <dgm:prSet/>
      <dgm:spPr/>
      <dgm:t>
        <a:bodyPr/>
        <a:lstStyle/>
        <a:p>
          <a:endParaRPr lang="en-GB"/>
        </a:p>
      </dgm:t>
    </dgm:pt>
    <dgm:pt modelId="{6A79D2E6-927A-4C7D-B4F0-3E9D5398EDDE}" type="sibTrans" cxnId="{E69A9D5B-15AE-4B23-940A-446AB6E2CA2D}">
      <dgm:prSet/>
      <dgm:spPr/>
      <dgm:t>
        <a:bodyPr/>
        <a:lstStyle/>
        <a:p>
          <a:endParaRPr lang="en-GB"/>
        </a:p>
      </dgm:t>
    </dgm:pt>
    <dgm:pt modelId="{7C379946-AC71-42D2-A83B-8EA06DF6245A}">
      <dgm:prSet custT="1"/>
      <dgm:spPr/>
      <dgm:t>
        <a:bodyPr/>
        <a:lstStyle/>
        <a:p>
          <a:pPr algn="l" rtl="0"/>
          <a:r>
            <a:rPr lang="en-GB" sz="1800" dirty="0" smtClean="0"/>
            <a:t>Best effort</a:t>
          </a:r>
          <a:endParaRPr lang="en-GB" sz="1800" dirty="0"/>
        </a:p>
      </dgm:t>
    </dgm:pt>
    <dgm:pt modelId="{942A3055-AA66-45AA-9F81-C8A7488A3FFC}" type="parTrans" cxnId="{36B8244F-F7B8-48EC-B394-FA44837CDF0E}">
      <dgm:prSet/>
      <dgm:spPr/>
      <dgm:t>
        <a:bodyPr/>
        <a:lstStyle/>
        <a:p>
          <a:endParaRPr lang="en-GB"/>
        </a:p>
      </dgm:t>
    </dgm:pt>
    <dgm:pt modelId="{8B975438-E414-420E-B66B-72E54CBED386}" type="sibTrans" cxnId="{36B8244F-F7B8-48EC-B394-FA44837CDF0E}">
      <dgm:prSet/>
      <dgm:spPr/>
      <dgm:t>
        <a:bodyPr/>
        <a:lstStyle/>
        <a:p>
          <a:endParaRPr lang="en-GB"/>
        </a:p>
      </dgm:t>
    </dgm:pt>
    <dgm:pt modelId="{828C9917-8709-471F-895A-03D794AFA9AC}">
      <dgm:prSet custT="1"/>
      <dgm:spPr/>
      <dgm:t>
        <a:bodyPr/>
        <a:lstStyle/>
        <a:p>
          <a:pPr algn="l" rtl="0"/>
          <a:r>
            <a:rPr lang="en-GB" sz="1800" dirty="0" smtClean="0"/>
            <a:t>Diagnostics of the problem and solution when possible within the 24h</a:t>
          </a:r>
          <a:endParaRPr lang="en-GB" sz="1800" dirty="0"/>
        </a:p>
      </dgm:t>
    </dgm:pt>
    <dgm:pt modelId="{9EAACB7F-A7D4-4880-AB21-70B14D27FFDD}" type="parTrans" cxnId="{D7C29A7B-5BF7-42DE-BB5C-EF59E4B4995D}">
      <dgm:prSet/>
      <dgm:spPr/>
      <dgm:t>
        <a:bodyPr/>
        <a:lstStyle/>
        <a:p>
          <a:endParaRPr lang="en-GB"/>
        </a:p>
      </dgm:t>
    </dgm:pt>
    <dgm:pt modelId="{88FB72BE-381E-4E3A-AD4E-FFA54996B12C}" type="sibTrans" cxnId="{D7C29A7B-5BF7-42DE-BB5C-EF59E4B4995D}">
      <dgm:prSet/>
      <dgm:spPr/>
      <dgm:t>
        <a:bodyPr/>
        <a:lstStyle/>
        <a:p>
          <a:endParaRPr lang="en-GB"/>
        </a:p>
      </dgm:t>
    </dgm:pt>
    <dgm:pt modelId="{B307024F-E4CE-4E73-8BF2-3229D00CF134}">
      <dgm:prSet/>
      <dgm:spPr/>
      <dgm:t>
        <a:bodyPr/>
        <a:lstStyle/>
        <a:p>
          <a:pPr algn="ctr" rtl="0"/>
          <a:r>
            <a:rPr lang="en-GB" dirty="0" smtClean="0"/>
            <a:t>BI expert called or JIRA issue sent</a:t>
          </a:r>
          <a:endParaRPr lang="en-GB" dirty="0"/>
        </a:p>
      </dgm:t>
    </dgm:pt>
    <dgm:pt modelId="{FD6EEE49-0FDB-442E-93BF-6D112083BD3C}" type="parTrans" cxnId="{934CF560-2E6E-4664-B84E-3EA028F88D15}">
      <dgm:prSet/>
      <dgm:spPr/>
      <dgm:t>
        <a:bodyPr/>
        <a:lstStyle/>
        <a:p>
          <a:endParaRPr lang="en-GB"/>
        </a:p>
      </dgm:t>
    </dgm:pt>
    <dgm:pt modelId="{9767BA28-FC1E-4663-8566-03B0F4523756}" type="sibTrans" cxnId="{934CF560-2E6E-4664-B84E-3EA028F88D15}">
      <dgm:prSet/>
      <dgm:spPr/>
      <dgm:t>
        <a:bodyPr/>
        <a:lstStyle/>
        <a:p>
          <a:endParaRPr lang="en-GB"/>
        </a:p>
      </dgm:t>
    </dgm:pt>
    <dgm:pt modelId="{3D37CFC7-5501-4B06-ACC9-78CF97CA6963}" type="pres">
      <dgm:prSet presAssocID="{004102DB-C254-4DC1-A0E9-479C5B843E4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FEF5718-AF17-4232-9CB1-88AF15227D89}" type="pres">
      <dgm:prSet presAssocID="{004102DB-C254-4DC1-A0E9-479C5B843E40}" presName="children" presStyleCnt="0"/>
      <dgm:spPr/>
    </dgm:pt>
    <dgm:pt modelId="{890F50E7-B735-4725-BD2C-AA6F474C3AB2}" type="pres">
      <dgm:prSet presAssocID="{004102DB-C254-4DC1-A0E9-479C5B843E40}" presName="child1group" presStyleCnt="0"/>
      <dgm:spPr/>
    </dgm:pt>
    <dgm:pt modelId="{E40DD841-C6E5-49BF-95F0-AEE45E8A0F0D}" type="pres">
      <dgm:prSet presAssocID="{004102DB-C254-4DC1-A0E9-479C5B843E40}" presName="child1" presStyleLbl="bgAcc1" presStyleIdx="0" presStyleCnt="3" custLinFactNeighborX="-8053" custLinFactNeighborY="37464"/>
      <dgm:spPr/>
      <dgm:t>
        <a:bodyPr/>
        <a:lstStyle/>
        <a:p>
          <a:endParaRPr lang="en-GB"/>
        </a:p>
      </dgm:t>
    </dgm:pt>
    <dgm:pt modelId="{C4A8CE1D-F9E3-47E1-9C36-822C4D8EFB4F}" type="pres">
      <dgm:prSet presAssocID="{004102DB-C254-4DC1-A0E9-479C5B843E40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23C343-E54A-4BCB-96F6-B3778B3FBD89}" type="pres">
      <dgm:prSet presAssocID="{004102DB-C254-4DC1-A0E9-479C5B843E40}" presName="child2group" presStyleCnt="0"/>
      <dgm:spPr/>
    </dgm:pt>
    <dgm:pt modelId="{700EB169-335F-4FDA-84B1-9B73FD23738E}" type="pres">
      <dgm:prSet presAssocID="{004102DB-C254-4DC1-A0E9-479C5B843E40}" presName="child2" presStyleLbl="bgAcc1" presStyleIdx="1" presStyleCnt="3" custScaleX="129231" custScaleY="142043" custLinFactNeighborX="15711" custLinFactNeighborY="42011"/>
      <dgm:spPr/>
      <dgm:t>
        <a:bodyPr/>
        <a:lstStyle/>
        <a:p>
          <a:endParaRPr lang="en-GB"/>
        </a:p>
      </dgm:t>
    </dgm:pt>
    <dgm:pt modelId="{809BA78C-5A8C-4B07-BBF0-F490DB038F79}" type="pres">
      <dgm:prSet presAssocID="{004102DB-C254-4DC1-A0E9-479C5B843E40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5CC79-6FE1-456E-9D00-7CCAA2FB2C3C}" type="pres">
      <dgm:prSet presAssocID="{004102DB-C254-4DC1-A0E9-479C5B843E40}" presName="child4group" presStyleCnt="0"/>
      <dgm:spPr/>
    </dgm:pt>
    <dgm:pt modelId="{2F647B9C-8DC6-4E13-97D5-342188FE47C1}" type="pres">
      <dgm:prSet presAssocID="{004102DB-C254-4DC1-A0E9-479C5B843E40}" presName="child4" presStyleLbl="bgAcc1" presStyleIdx="2" presStyleCnt="3" custScaleX="156801" custScaleY="125244" custLinFactNeighborX="-3445" custLinFactNeighborY="-22334"/>
      <dgm:spPr/>
      <dgm:t>
        <a:bodyPr/>
        <a:lstStyle/>
        <a:p>
          <a:endParaRPr lang="en-GB"/>
        </a:p>
      </dgm:t>
    </dgm:pt>
    <dgm:pt modelId="{7F51620C-D8F1-45D9-B71A-AFC994109A74}" type="pres">
      <dgm:prSet presAssocID="{004102DB-C254-4DC1-A0E9-479C5B843E40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21B94C-1EB8-4239-BA7F-2A53B93D4CAA}" type="pres">
      <dgm:prSet presAssocID="{004102DB-C254-4DC1-A0E9-479C5B843E40}" presName="childPlaceholder" presStyleCnt="0"/>
      <dgm:spPr/>
    </dgm:pt>
    <dgm:pt modelId="{35396C28-4544-47CB-AB12-7BCCA5846BE6}" type="pres">
      <dgm:prSet presAssocID="{004102DB-C254-4DC1-A0E9-479C5B843E40}" presName="circle" presStyleCnt="0"/>
      <dgm:spPr/>
    </dgm:pt>
    <dgm:pt modelId="{7FA8B0F2-F4C6-41FC-B240-85CCCD3C47FB}" type="pres">
      <dgm:prSet presAssocID="{004102DB-C254-4DC1-A0E9-479C5B843E4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0AB7FE-83C7-4DF6-B48C-F68A6A3008A2}" type="pres">
      <dgm:prSet presAssocID="{004102DB-C254-4DC1-A0E9-479C5B843E4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3360AA-805E-450F-AC53-A6B2D97E501D}" type="pres">
      <dgm:prSet presAssocID="{004102DB-C254-4DC1-A0E9-479C5B843E4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9E3E28-1AE8-46FB-B541-8CC9985C5FD4}" type="pres">
      <dgm:prSet presAssocID="{004102DB-C254-4DC1-A0E9-479C5B843E4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12E2F2-4EDD-4CAC-9531-6BFF99CE0916}" type="pres">
      <dgm:prSet presAssocID="{004102DB-C254-4DC1-A0E9-479C5B843E40}" presName="quadrantPlaceholder" presStyleCnt="0"/>
      <dgm:spPr/>
    </dgm:pt>
    <dgm:pt modelId="{846B2E15-36B6-4567-ACE8-E1C6F219C483}" type="pres">
      <dgm:prSet presAssocID="{004102DB-C254-4DC1-A0E9-479C5B843E40}" presName="center1" presStyleLbl="fgShp" presStyleIdx="0" presStyleCnt="2"/>
      <dgm:spPr/>
    </dgm:pt>
    <dgm:pt modelId="{C8A03073-77FF-4856-B0A9-1F99E3542C34}" type="pres">
      <dgm:prSet presAssocID="{004102DB-C254-4DC1-A0E9-479C5B843E40}" presName="center2" presStyleLbl="fgShp" presStyleIdx="1" presStyleCnt="2"/>
      <dgm:spPr/>
    </dgm:pt>
  </dgm:ptLst>
  <dgm:cxnLst>
    <dgm:cxn modelId="{934CF560-2E6E-4664-B84E-3EA028F88D15}" srcId="{004102DB-C254-4DC1-A0E9-479C5B843E40}" destId="{B307024F-E4CE-4E73-8BF2-3229D00CF134}" srcOrd="2" destOrd="0" parTransId="{FD6EEE49-0FDB-442E-93BF-6D112083BD3C}" sibTransId="{9767BA28-FC1E-4663-8566-03B0F4523756}"/>
    <dgm:cxn modelId="{A0D16443-95BB-4A52-8A91-56EF0CB51138}" type="presOf" srcId="{7C379946-AC71-42D2-A83B-8EA06DF6245A}" destId="{2F647B9C-8DC6-4E13-97D5-342188FE47C1}" srcOrd="0" destOrd="0" presId="urn:microsoft.com/office/officeart/2005/8/layout/cycle4"/>
    <dgm:cxn modelId="{3B8B0310-7ED3-44CE-B0E4-4740D550C9DA}" type="presOf" srcId="{FB5BACDE-45E4-4D18-B1E9-D71863EA73B0}" destId="{809BA78C-5A8C-4B07-BBF0-F490DB038F79}" srcOrd="1" destOrd="2" presId="urn:microsoft.com/office/officeart/2005/8/layout/cycle4"/>
    <dgm:cxn modelId="{93113DAF-885C-444D-AA99-794F806BF5CC}" type="presOf" srcId="{828C9917-8709-471F-895A-03D794AFA9AC}" destId="{2F647B9C-8DC6-4E13-97D5-342188FE47C1}" srcOrd="0" destOrd="1" presId="urn:microsoft.com/office/officeart/2005/8/layout/cycle4"/>
    <dgm:cxn modelId="{B4975FE9-7470-4C82-ABEA-458D294E4EC8}" type="presOf" srcId="{004102DB-C254-4DC1-A0E9-479C5B843E40}" destId="{3D37CFC7-5501-4B06-ACC9-78CF97CA6963}" srcOrd="0" destOrd="0" presId="urn:microsoft.com/office/officeart/2005/8/layout/cycle4"/>
    <dgm:cxn modelId="{D546F9FA-4246-4E28-90ED-4FD14F8101DB}" srcId="{31B48BC5-2C5E-4998-8F9E-C9E7014F361D}" destId="{C99E2378-6D72-4845-A4BA-3B8D0E1E58A0}" srcOrd="0" destOrd="0" parTransId="{286D2FD4-F521-4839-BAF3-E248352EE75C}" sibTransId="{4B785007-49C1-4C72-BE86-842BCABF53DC}"/>
    <dgm:cxn modelId="{0D585DBC-7316-4B5C-9F3A-F99B151E8437}" type="presOf" srcId="{7FF91BAF-46E3-45A9-B614-E75B11E7D15A}" destId="{940AB7FE-83C7-4DF6-B48C-F68A6A3008A2}" srcOrd="0" destOrd="0" presId="urn:microsoft.com/office/officeart/2005/8/layout/cycle4"/>
    <dgm:cxn modelId="{5F34A032-287B-432B-9DF8-3B9A78BE67A0}" type="presOf" srcId="{341FE3F2-7E35-4FE8-BB2A-43187C68B26C}" destId="{809BA78C-5A8C-4B07-BBF0-F490DB038F79}" srcOrd="1" destOrd="0" presId="urn:microsoft.com/office/officeart/2005/8/layout/cycle4"/>
    <dgm:cxn modelId="{36AE8B36-7595-4936-A0B3-1A5070AFFAC0}" type="presOf" srcId="{065EF134-DF57-4102-8BF4-488F79961D51}" destId="{E40DD841-C6E5-49BF-95F0-AEE45E8A0F0D}" srcOrd="0" destOrd="1" presId="urn:microsoft.com/office/officeart/2005/8/layout/cycle4"/>
    <dgm:cxn modelId="{64600FB9-34F1-4C9B-9C3B-A5549AC73CF3}" srcId="{7FF91BAF-46E3-45A9-B614-E75B11E7D15A}" destId="{10AFFE79-5677-4EBC-A94F-AED7FF677296}" srcOrd="1" destOrd="0" parTransId="{38EBCCD0-A0BE-4AF6-A194-7748BDB9E0D8}" sibTransId="{FD9F3CF8-0AEC-42FE-ACE4-94558CD62DC8}"/>
    <dgm:cxn modelId="{A1E7BF6A-116D-41B9-9102-5A08AB218721}" type="presOf" srcId="{7C379946-AC71-42D2-A83B-8EA06DF6245A}" destId="{7F51620C-D8F1-45D9-B71A-AFC994109A74}" srcOrd="1" destOrd="0" presId="urn:microsoft.com/office/officeart/2005/8/layout/cycle4"/>
    <dgm:cxn modelId="{16989F80-773E-446F-8D15-64C51004A835}" type="presOf" srcId="{828C9917-8709-471F-895A-03D794AFA9AC}" destId="{7F51620C-D8F1-45D9-B71A-AFC994109A74}" srcOrd="1" destOrd="1" presId="urn:microsoft.com/office/officeart/2005/8/layout/cycle4"/>
    <dgm:cxn modelId="{50F51319-C1BE-4315-8169-C503F6E57AC6}" type="presOf" srcId="{B244CE34-7F74-4774-ABA6-B2DBA13D797B}" destId="{A19E3E28-1AE8-46FB-B541-8CC9985C5FD4}" srcOrd="0" destOrd="0" presId="urn:microsoft.com/office/officeart/2005/8/layout/cycle4"/>
    <dgm:cxn modelId="{157B7C97-1270-440E-A523-0A585FD0E58E}" srcId="{7FF91BAF-46E3-45A9-B614-E75B11E7D15A}" destId="{FB5BACDE-45E4-4D18-B1E9-D71863EA73B0}" srcOrd="2" destOrd="0" parTransId="{F8580932-7ABF-4973-B928-141901DFD8E2}" sibTransId="{B51015EE-0BCC-4E7F-98E0-915D29EAE344}"/>
    <dgm:cxn modelId="{7B9015EA-D3B7-4CC5-8AB4-7FC69D6DAE6F}" srcId="{7FF91BAF-46E3-45A9-B614-E75B11E7D15A}" destId="{341FE3F2-7E35-4FE8-BB2A-43187C68B26C}" srcOrd="0" destOrd="0" parTransId="{E1D1EB01-F90B-46FF-9CD5-9E57E036EB0F}" sibTransId="{1E4FBB16-9D28-42F5-A580-C8B286256261}"/>
    <dgm:cxn modelId="{C13B9862-C3F3-4396-83F0-B758277AAFBF}" type="presOf" srcId="{065EF134-DF57-4102-8BF4-488F79961D51}" destId="{C4A8CE1D-F9E3-47E1-9C36-822C4D8EFB4F}" srcOrd="1" destOrd="1" presId="urn:microsoft.com/office/officeart/2005/8/layout/cycle4"/>
    <dgm:cxn modelId="{2487D25E-3A2E-48A4-B87F-845B777207A6}" type="presOf" srcId="{10AFFE79-5677-4EBC-A94F-AED7FF677296}" destId="{809BA78C-5A8C-4B07-BBF0-F490DB038F79}" srcOrd="1" destOrd="1" presId="urn:microsoft.com/office/officeart/2005/8/layout/cycle4"/>
    <dgm:cxn modelId="{E6AEC1FC-618B-4BA5-9443-0CDA854F545B}" type="presOf" srcId="{31B48BC5-2C5E-4998-8F9E-C9E7014F361D}" destId="{7FA8B0F2-F4C6-41FC-B240-85CCCD3C47FB}" srcOrd="0" destOrd="0" presId="urn:microsoft.com/office/officeart/2005/8/layout/cycle4"/>
    <dgm:cxn modelId="{C055D323-B17D-4EE3-9CEA-4D4730BD7AD7}" type="presOf" srcId="{FB5BACDE-45E4-4D18-B1E9-D71863EA73B0}" destId="{700EB169-335F-4FDA-84B1-9B73FD23738E}" srcOrd="0" destOrd="2" presId="urn:microsoft.com/office/officeart/2005/8/layout/cycle4"/>
    <dgm:cxn modelId="{10BBE3A2-5502-4037-8AB7-3629B78E1443}" type="presOf" srcId="{C99E2378-6D72-4845-A4BA-3B8D0E1E58A0}" destId="{C4A8CE1D-F9E3-47E1-9C36-822C4D8EFB4F}" srcOrd="1" destOrd="0" presId="urn:microsoft.com/office/officeart/2005/8/layout/cycle4"/>
    <dgm:cxn modelId="{E69A9D5B-15AE-4B23-940A-446AB6E2CA2D}" srcId="{31B48BC5-2C5E-4998-8F9E-C9E7014F361D}" destId="{065EF134-DF57-4102-8BF4-488F79961D51}" srcOrd="1" destOrd="0" parTransId="{DC099BF3-2E63-4A93-B785-9D5B3D9E540C}" sibTransId="{6A79D2E6-927A-4C7D-B4F0-3E9D5398EDDE}"/>
    <dgm:cxn modelId="{36B8244F-F7B8-48EC-B394-FA44837CDF0E}" srcId="{B244CE34-7F74-4774-ABA6-B2DBA13D797B}" destId="{7C379946-AC71-42D2-A83B-8EA06DF6245A}" srcOrd="0" destOrd="0" parTransId="{942A3055-AA66-45AA-9F81-C8A7488A3FFC}" sibTransId="{8B975438-E414-420E-B66B-72E54CBED386}"/>
    <dgm:cxn modelId="{66B07B70-973F-4A33-930E-0EAA5AC7C5EB}" srcId="{004102DB-C254-4DC1-A0E9-479C5B843E40}" destId="{B244CE34-7F74-4774-ABA6-B2DBA13D797B}" srcOrd="3" destOrd="0" parTransId="{C06C12C4-EBA0-46EF-B0D6-B517196880AD}" sibTransId="{6069C3DF-4FE9-40F2-9F12-AE9CC17E81F7}"/>
    <dgm:cxn modelId="{D7C29A7B-5BF7-42DE-BB5C-EF59E4B4995D}" srcId="{B244CE34-7F74-4774-ABA6-B2DBA13D797B}" destId="{828C9917-8709-471F-895A-03D794AFA9AC}" srcOrd="1" destOrd="0" parTransId="{9EAACB7F-A7D4-4880-AB21-70B14D27FFDD}" sibTransId="{88FB72BE-381E-4E3A-AD4E-FFA54996B12C}"/>
    <dgm:cxn modelId="{5B84334D-45BD-4E8D-BCE1-BAC70848FA4B}" type="presOf" srcId="{C99E2378-6D72-4845-A4BA-3B8D0E1E58A0}" destId="{E40DD841-C6E5-49BF-95F0-AEE45E8A0F0D}" srcOrd="0" destOrd="0" presId="urn:microsoft.com/office/officeart/2005/8/layout/cycle4"/>
    <dgm:cxn modelId="{40FB8B3D-0524-455A-8410-0672395268C2}" type="presOf" srcId="{B307024F-E4CE-4E73-8BF2-3229D00CF134}" destId="{4C3360AA-805E-450F-AC53-A6B2D97E501D}" srcOrd="0" destOrd="0" presId="urn:microsoft.com/office/officeart/2005/8/layout/cycle4"/>
    <dgm:cxn modelId="{BD685BD8-7B12-41BE-813B-E5717936DA7F}" type="presOf" srcId="{10AFFE79-5677-4EBC-A94F-AED7FF677296}" destId="{700EB169-335F-4FDA-84B1-9B73FD23738E}" srcOrd="0" destOrd="1" presId="urn:microsoft.com/office/officeart/2005/8/layout/cycle4"/>
    <dgm:cxn modelId="{0E27CF6B-88C7-4A5C-8841-6CADBECDF1D9}" type="presOf" srcId="{341FE3F2-7E35-4FE8-BB2A-43187C68B26C}" destId="{700EB169-335F-4FDA-84B1-9B73FD23738E}" srcOrd="0" destOrd="0" presId="urn:microsoft.com/office/officeart/2005/8/layout/cycle4"/>
    <dgm:cxn modelId="{9DE9C072-C14C-49C2-B418-23A56E0E88C7}" srcId="{004102DB-C254-4DC1-A0E9-479C5B843E40}" destId="{31B48BC5-2C5E-4998-8F9E-C9E7014F361D}" srcOrd="0" destOrd="0" parTransId="{447651C5-0E2A-4473-B744-C2A46767E508}" sibTransId="{1DEE29A2-1276-4F2D-95E5-9A59601F495A}"/>
    <dgm:cxn modelId="{CD0A80FE-64B8-429E-B74E-2C3BE5EF8665}" srcId="{004102DB-C254-4DC1-A0E9-479C5B843E40}" destId="{7FF91BAF-46E3-45A9-B614-E75B11E7D15A}" srcOrd="1" destOrd="0" parTransId="{38FCD786-8EA3-41C0-A32B-4F1ABFF2C9F3}" sibTransId="{C057C487-32D4-468D-AC6F-33934960B156}"/>
    <dgm:cxn modelId="{6D3E3499-1F3C-45DF-9148-C8078807BD3D}" type="presParOf" srcId="{3D37CFC7-5501-4B06-ACC9-78CF97CA6963}" destId="{2FEF5718-AF17-4232-9CB1-88AF15227D89}" srcOrd="0" destOrd="0" presId="urn:microsoft.com/office/officeart/2005/8/layout/cycle4"/>
    <dgm:cxn modelId="{90F5E879-1E7E-4B72-996A-392B0703C51B}" type="presParOf" srcId="{2FEF5718-AF17-4232-9CB1-88AF15227D89}" destId="{890F50E7-B735-4725-BD2C-AA6F474C3AB2}" srcOrd="0" destOrd="0" presId="urn:microsoft.com/office/officeart/2005/8/layout/cycle4"/>
    <dgm:cxn modelId="{84CA6521-9035-414B-B9B3-3A5E9A601ADD}" type="presParOf" srcId="{890F50E7-B735-4725-BD2C-AA6F474C3AB2}" destId="{E40DD841-C6E5-49BF-95F0-AEE45E8A0F0D}" srcOrd="0" destOrd="0" presId="urn:microsoft.com/office/officeart/2005/8/layout/cycle4"/>
    <dgm:cxn modelId="{3483768D-0647-40DE-83D5-464F9E06D16F}" type="presParOf" srcId="{890F50E7-B735-4725-BD2C-AA6F474C3AB2}" destId="{C4A8CE1D-F9E3-47E1-9C36-822C4D8EFB4F}" srcOrd="1" destOrd="0" presId="urn:microsoft.com/office/officeart/2005/8/layout/cycle4"/>
    <dgm:cxn modelId="{E3C2F6AE-A6C6-407F-9B0A-BAF3F9AA7936}" type="presParOf" srcId="{2FEF5718-AF17-4232-9CB1-88AF15227D89}" destId="{3F23C343-E54A-4BCB-96F6-B3778B3FBD89}" srcOrd="1" destOrd="0" presId="urn:microsoft.com/office/officeart/2005/8/layout/cycle4"/>
    <dgm:cxn modelId="{10A2C310-2A83-474F-A996-1CA863E8941F}" type="presParOf" srcId="{3F23C343-E54A-4BCB-96F6-B3778B3FBD89}" destId="{700EB169-335F-4FDA-84B1-9B73FD23738E}" srcOrd="0" destOrd="0" presId="urn:microsoft.com/office/officeart/2005/8/layout/cycle4"/>
    <dgm:cxn modelId="{BEC96981-809E-42E4-B0B8-FD473B89C64B}" type="presParOf" srcId="{3F23C343-E54A-4BCB-96F6-B3778B3FBD89}" destId="{809BA78C-5A8C-4B07-BBF0-F490DB038F79}" srcOrd="1" destOrd="0" presId="urn:microsoft.com/office/officeart/2005/8/layout/cycle4"/>
    <dgm:cxn modelId="{7C91F565-0CC9-4C4F-B80B-14335931FF6B}" type="presParOf" srcId="{2FEF5718-AF17-4232-9CB1-88AF15227D89}" destId="{8CF5CC79-6FE1-456E-9D00-7CCAA2FB2C3C}" srcOrd="2" destOrd="0" presId="urn:microsoft.com/office/officeart/2005/8/layout/cycle4"/>
    <dgm:cxn modelId="{4B916CDB-3CCC-4F9D-89BA-97774CA5B76D}" type="presParOf" srcId="{8CF5CC79-6FE1-456E-9D00-7CCAA2FB2C3C}" destId="{2F647B9C-8DC6-4E13-97D5-342188FE47C1}" srcOrd="0" destOrd="0" presId="urn:microsoft.com/office/officeart/2005/8/layout/cycle4"/>
    <dgm:cxn modelId="{03AE7E3B-9ECA-477B-AACF-2663964D3614}" type="presParOf" srcId="{8CF5CC79-6FE1-456E-9D00-7CCAA2FB2C3C}" destId="{7F51620C-D8F1-45D9-B71A-AFC994109A74}" srcOrd="1" destOrd="0" presId="urn:microsoft.com/office/officeart/2005/8/layout/cycle4"/>
    <dgm:cxn modelId="{0D945C6D-485F-405E-9640-509595CA2710}" type="presParOf" srcId="{2FEF5718-AF17-4232-9CB1-88AF15227D89}" destId="{CB21B94C-1EB8-4239-BA7F-2A53B93D4CAA}" srcOrd="3" destOrd="0" presId="urn:microsoft.com/office/officeart/2005/8/layout/cycle4"/>
    <dgm:cxn modelId="{69016A3C-97D6-45E1-B912-C35F780148E2}" type="presParOf" srcId="{3D37CFC7-5501-4B06-ACC9-78CF97CA6963}" destId="{35396C28-4544-47CB-AB12-7BCCA5846BE6}" srcOrd="1" destOrd="0" presId="urn:microsoft.com/office/officeart/2005/8/layout/cycle4"/>
    <dgm:cxn modelId="{AFF2DEEE-5AE5-41E6-9099-FC952B686DFF}" type="presParOf" srcId="{35396C28-4544-47CB-AB12-7BCCA5846BE6}" destId="{7FA8B0F2-F4C6-41FC-B240-85CCCD3C47FB}" srcOrd="0" destOrd="0" presId="urn:microsoft.com/office/officeart/2005/8/layout/cycle4"/>
    <dgm:cxn modelId="{6D6A430C-4AB3-4728-A40C-DA21C106DD09}" type="presParOf" srcId="{35396C28-4544-47CB-AB12-7BCCA5846BE6}" destId="{940AB7FE-83C7-4DF6-B48C-F68A6A3008A2}" srcOrd="1" destOrd="0" presId="urn:microsoft.com/office/officeart/2005/8/layout/cycle4"/>
    <dgm:cxn modelId="{76981895-E3EE-4A28-9707-2B7217059B69}" type="presParOf" srcId="{35396C28-4544-47CB-AB12-7BCCA5846BE6}" destId="{4C3360AA-805E-450F-AC53-A6B2D97E501D}" srcOrd="2" destOrd="0" presId="urn:microsoft.com/office/officeart/2005/8/layout/cycle4"/>
    <dgm:cxn modelId="{54DF09F8-C855-4073-8096-9A46A7211EC3}" type="presParOf" srcId="{35396C28-4544-47CB-AB12-7BCCA5846BE6}" destId="{A19E3E28-1AE8-46FB-B541-8CC9985C5FD4}" srcOrd="3" destOrd="0" presId="urn:microsoft.com/office/officeart/2005/8/layout/cycle4"/>
    <dgm:cxn modelId="{26E7954F-BD83-45F7-A6A9-FE9115426D30}" type="presParOf" srcId="{35396C28-4544-47CB-AB12-7BCCA5846BE6}" destId="{BA12E2F2-4EDD-4CAC-9531-6BFF99CE0916}" srcOrd="4" destOrd="0" presId="urn:microsoft.com/office/officeart/2005/8/layout/cycle4"/>
    <dgm:cxn modelId="{855BAC13-7F9C-4DCE-92CD-3B638DB8B5C0}" type="presParOf" srcId="{3D37CFC7-5501-4B06-ACC9-78CF97CA6963}" destId="{846B2E15-36B6-4567-ACE8-E1C6F219C483}" srcOrd="2" destOrd="0" presId="urn:microsoft.com/office/officeart/2005/8/layout/cycle4"/>
    <dgm:cxn modelId="{8BA9B3B8-982F-44AA-AFA1-E82D98CC642C}" type="presParOf" srcId="{3D37CFC7-5501-4B06-ACC9-78CF97CA6963}" destId="{C8A03073-77FF-4856-B0A9-1F99E3542C3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47B9C-8DC6-4E13-97D5-342188FE47C1}">
      <dsp:nvSpPr>
        <dsp:cNvPr id="0" name=""/>
        <dsp:cNvSpPr/>
      </dsp:nvSpPr>
      <dsp:spPr>
        <a:xfrm>
          <a:off x="544831" y="3070174"/>
          <a:ext cx="4042409" cy="209156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Best effort</a:t>
          </a:r>
          <a:endParaRPr lang="en-GB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Diagnostics of the problem and solution when possible within the 24h</a:t>
          </a:r>
          <a:endParaRPr lang="en-GB" sz="1800" kern="1200" dirty="0"/>
        </a:p>
      </dsp:txBody>
      <dsp:txXfrm>
        <a:off x="590776" y="3639011"/>
        <a:ext cx="2737796" cy="1476784"/>
      </dsp:txXfrm>
    </dsp:sp>
    <dsp:sp modelId="{700EB169-335F-4FDA-84B1-9B73FD23738E}">
      <dsp:nvSpPr>
        <dsp:cNvPr id="0" name=""/>
        <dsp:cNvSpPr/>
      </dsp:nvSpPr>
      <dsp:spPr>
        <a:xfrm>
          <a:off x="5600361" y="455726"/>
          <a:ext cx="3331640" cy="237210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baseline="0" dirty="0" smtClean="0"/>
            <a:t>Wire scanner not moving</a:t>
          </a:r>
          <a:endParaRPr lang="en-GB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baseline="0" dirty="0" smtClean="0"/>
            <a:t>SEM grid with wrong signals</a:t>
          </a:r>
          <a:endParaRPr lang="en-GB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baseline="0" dirty="0" smtClean="0"/>
            <a:t>BPM measuring wrong </a:t>
          </a:r>
          <a:r>
            <a:rPr lang="en-GB" sz="1800" kern="1200" baseline="0" dirty="0" err="1" smtClean="0"/>
            <a:t>ToF</a:t>
          </a:r>
          <a:endParaRPr lang="en-GB" sz="1800" kern="1200" dirty="0"/>
        </a:p>
      </dsp:txBody>
      <dsp:txXfrm>
        <a:off x="6651960" y="507833"/>
        <a:ext cx="2227934" cy="1674866"/>
      </dsp:txXfrm>
    </dsp:sp>
    <dsp:sp modelId="{E40DD841-C6E5-49BF-95F0-AEE45E8A0F0D}">
      <dsp:nvSpPr>
        <dsp:cNvPr id="0" name=""/>
        <dsp:cNvSpPr/>
      </dsp:nvSpPr>
      <dsp:spPr>
        <a:xfrm>
          <a:off x="1158214" y="730849"/>
          <a:ext cx="2578050" cy="166999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All working OK</a:t>
          </a:r>
          <a:endParaRPr lang="en-GB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ym typeface="Wingdings" panose="05000000000000000000" pitchFamily="2" charset="2"/>
            </a:rPr>
            <a:t>Ready for users! </a:t>
          </a:r>
          <a:endParaRPr lang="en-GB" sz="1800" kern="1200" dirty="0"/>
        </a:p>
      </dsp:txBody>
      <dsp:txXfrm>
        <a:off x="1194898" y="767533"/>
        <a:ext cx="1731267" cy="1179126"/>
      </dsp:txXfrm>
    </dsp:sp>
    <dsp:sp modelId="{7FA8B0F2-F4C6-41FC-B240-85CCCD3C47FB}">
      <dsp:nvSpPr>
        <dsp:cNvPr id="0" name=""/>
        <dsp:cNvSpPr/>
      </dsp:nvSpPr>
      <dsp:spPr>
        <a:xfrm>
          <a:off x="2268409" y="332535"/>
          <a:ext cx="2259708" cy="225970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baseline="0" dirty="0" smtClean="0"/>
            <a:t>BI experts commission the systems</a:t>
          </a:r>
          <a:endParaRPr lang="en-GB" sz="1900" kern="1200" dirty="0"/>
        </a:p>
      </dsp:txBody>
      <dsp:txXfrm>
        <a:off x="2930262" y="994388"/>
        <a:ext cx="1597855" cy="1597855"/>
      </dsp:txXfrm>
    </dsp:sp>
    <dsp:sp modelId="{940AB7FE-83C7-4DF6-B48C-F68A6A3008A2}">
      <dsp:nvSpPr>
        <dsp:cNvPr id="0" name=""/>
        <dsp:cNvSpPr/>
      </dsp:nvSpPr>
      <dsp:spPr>
        <a:xfrm rot="5400000">
          <a:off x="4632492" y="332535"/>
          <a:ext cx="2259708" cy="225970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baseline="0" dirty="0" smtClean="0"/>
            <a:t>ABP crew try to use them</a:t>
          </a:r>
          <a:endParaRPr lang="en-GB" sz="1900" kern="1200" dirty="0"/>
        </a:p>
      </dsp:txBody>
      <dsp:txXfrm rot="-5400000">
        <a:off x="4632492" y="994388"/>
        <a:ext cx="1597855" cy="1597855"/>
      </dsp:txXfrm>
    </dsp:sp>
    <dsp:sp modelId="{4C3360AA-805E-450F-AC53-A6B2D97E501D}">
      <dsp:nvSpPr>
        <dsp:cNvPr id="0" name=""/>
        <dsp:cNvSpPr/>
      </dsp:nvSpPr>
      <dsp:spPr>
        <a:xfrm rot="10800000">
          <a:off x="4632492" y="2696618"/>
          <a:ext cx="2259708" cy="225970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BI expert called or JIRA issue sent</a:t>
          </a:r>
          <a:endParaRPr lang="en-GB" sz="1900" kern="1200" dirty="0"/>
        </a:p>
      </dsp:txBody>
      <dsp:txXfrm rot="10800000">
        <a:off x="4632492" y="2696618"/>
        <a:ext cx="1597855" cy="1597855"/>
      </dsp:txXfrm>
    </dsp:sp>
    <dsp:sp modelId="{A19E3E28-1AE8-46FB-B541-8CC9985C5FD4}">
      <dsp:nvSpPr>
        <dsp:cNvPr id="0" name=""/>
        <dsp:cNvSpPr/>
      </dsp:nvSpPr>
      <dsp:spPr>
        <a:xfrm rot="16200000">
          <a:off x="2268409" y="2696618"/>
          <a:ext cx="2259708" cy="225970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baseline="0" dirty="0" smtClean="0"/>
            <a:t>BI expert intervene to fix the problem</a:t>
          </a:r>
          <a:endParaRPr lang="en-GB" sz="1900" kern="1200" dirty="0"/>
        </a:p>
      </dsp:txBody>
      <dsp:txXfrm rot="5400000">
        <a:off x="2930262" y="2696618"/>
        <a:ext cx="1597855" cy="1597855"/>
      </dsp:txXfrm>
    </dsp:sp>
    <dsp:sp modelId="{846B2E15-36B6-4567-ACE8-E1C6F219C483}">
      <dsp:nvSpPr>
        <dsp:cNvPr id="0" name=""/>
        <dsp:cNvSpPr/>
      </dsp:nvSpPr>
      <dsp:spPr>
        <a:xfrm>
          <a:off x="4190205" y="2174745"/>
          <a:ext cx="780199" cy="678434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A03073-77FF-4856-B0A9-1F99E3542C34}">
      <dsp:nvSpPr>
        <dsp:cNvPr id="0" name=""/>
        <dsp:cNvSpPr/>
      </dsp:nvSpPr>
      <dsp:spPr>
        <a:xfrm rot="10800000">
          <a:off x="4190205" y="2435681"/>
          <a:ext cx="780199" cy="678434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594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lang="en-US" noProof="0" dirty="0" smtClean="0"/>
              <a:t>Beam Instrumentation Availability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4998720" cy="622076"/>
          </a:xfrm>
        </p:spPr>
        <p:txBody>
          <a:bodyPr lIns="45720" tIns="0" rIns="45720" bIns="0" anchor="b">
            <a:normAutofit/>
          </a:bodyPr>
          <a:lstStyle>
            <a:lvl1pPr marL="0" indent="0" algn="l" eaLnBrk="1" latinLnBrk="0" hangingPunct="1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lang="en-US" noProof="0" dirty="0" smtClean="0"/>
              <a:t>LINAC4 Reliability Run Review – 30 Nov 2016</a:t>
            </a:r>
          </a:p>
          <a:p>
            <a:pPr lvl="0" eaLnBrk="1" latinLnBrk="0" hangingPunct="1"/>
            <a:r>
              <a:rPr lang="en-US" noProof="0" dirty="0" err="1" smtClean="0"/>
              <a:t>F.Roncarolo</a:t>
            </a:r>
            <a:r>
              <a:rPr lang="en-US" noProof="0" dirty="0" smtClean="0"/>
              <a:t> for the BE-BI group</a:t>
            </a:r>
            <a:endParaRPr kumimoji="0" lang="en-US" noProof="0" dirty="0" smtClean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235206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L4 reliability run – 30-Nov-2016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F. Roncarolo 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235206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L4 reliability run – 30-Nov-2016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F. Roncarolo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4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WS, SEM grids, BSM</a:t>
            </a:r>
          </a:p>
          <a:p>
            <a:pPr lvl="1"/>
            <a:r>
              <a:rPr lang="en-GB" dirty="0" smtClean="0"/>
              <a:t>Mechanics </a:t>
            </a:r>
          </a:p>
          <a:p>
            <a:pPr lvl="2"/>
            <a:r>
              <a:rPr lang="en-GB" dirty="0" smtClean="0"/>
              <a:t>pneumatic IN-OUT </a:t>
            </a:r>
            <a:r>
              <a:rPr lang="en-GB" dirty="0" smtClean="0">
                <a:sym typeface="Wingdings" panose="05000000000000000000" pitchFamily="2" charset="2"/>
              </a:rPr>
              <a:t> may stop operation, need access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Wire breaking  need access and vacuum opening only if want to recover functionality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Electronics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Components failure. Easy to change, need access if pre-amps in tunnel fail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SW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Wrong configuration or FESA server crashes  fix remotely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 BI system failures (guess)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69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BCT, BPM, BLMs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Electronics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Components failure. Easy to change, need access if pre-amps in tunnel </a:t>
            </a:r>
            <a:r>
              <a:rPr lang="en-GB" dirty="0" smtClean="0">
                <a:sym typeface="Wingdings" panose="05000000000000000000" pitchFamily="2" charset="2"/>
              </a:rPr>
              <a:t>fail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SW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Wrong configuration or FESA server crashes  fix </a:t>
            </a:r>
            <a:r>
              <a:rPr lang="en-GB" dirty="0" smtClean="0">
                <a:sym typeface="Wingdings" panose="05000000000000000000" pitchFamily="2" charset="2"/>
              </a:rPr>
              <a:t>remotely</a:t>
            </a:r>
          </a:p>
          <a:p>
            <a:pPr marL="36576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 </a:t>
            </a:r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 BI system failures (guess)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177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There is NO post mortem (LHC like) for the L4 BLMs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When the interlock is triggered, the timestamp is recorded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The BLM expert GUI will give the information on if it was losses or electronics failure </a:t>
            </a:r>
            <a:r>
              <a:rPr lang="en-GB" dirty="0" smtClean="0">
                <a:sym typeface="Wingdings" panose="05000000000000000000" pitchFamily="2" charset="2"/>
              </a:rPr>
              <a:t> call expert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(BLMs)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05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Overlapping with Injectors and LHC TS is very risky, may end-up in resources problems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Would be wise to have L4 TS the week after normal TSs ? Will be all L4 services available to run L4 during the injectors TSs?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10482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Technical Stops Schedule during the L4 RR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276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4537" y="917740"/>
            <a:ext cx="8758989" cy="5167730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200" dirty="0" smtClean="0"/>
              <a:t>L4 instrumentation is in general ready for 24/7 operation</a:t>
            </a:r>
          </a:p>
          <a:p>
            <a:pPr marL="36576" indent="0" algn="ctr">
              <a:buNone/>
            </a:pPr>
            <a:endParaRPr lang="en-GB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Still need to install few SEM grid /WS in L4P (vacuum validation)</a:t>
            </a:r>
            <a:endParaRPr lang="en-GB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Certainly need to train ABP and OP teams on L4 (some BI expert interventions are managed by OP elsewhere)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BLM Interlock thresholds still to be studied and defined</a:t>
            </a:r>
            <a:endParaRPr lang="en-GB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Still need few OP GUIs, like for </a:t>
            </a:r>
            <a:r>
              <a:rPr lang="en-GB" sz="2200" dirty="0" err="1" smtClean="0"/>
              <a:t>ToF</a:t>
            </a:r>
            <a:r>
              <a:rPr lang="en-GB" sz="2200" dirty="0" smtClean="0"/>
              <a:t> and BSM</a:t>
            </a:r>
            <a:endParaRPr lang="en-GB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BI support during RR will be on best effort basis outside working hours</a:t>
            </a:r>
            <a:endParaRPr lang="en-GB" sz="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Could be good to have a review (BI, ABP, OP) before the RR start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Summary (diagnostics wise) of the160 MeV commissioning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GUIs status and needs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Main failures and cures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 smtClean="0"/>
              <a:t>….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Conclusions/Outlook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041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Instrumentation Availability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L4 Reliability Run – Mini workshop</a:t>
            </a:r>
          </a:p>
          <a:p>
            <a:r>
              <a:rPr lang="en-US" noProof="0" dirty="0" smtClean="0"/>
              <a:t> 30 November 2016</a:t>
            </a:r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11"/>
          <p:cNvSpPr txBox="1">
            <a:spLocks/>
          </p:cNvSpPr>
          <p:nvPr/>
        </p:nvSpPr>
        <p:spPr>
          <a:xfrm>
            <a:off x="457200" y="4020603"/>
            <a:ext cx="3316014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F.Roncarolo</a:t>
            </a:r>
            <a:r>
              <a:rPr lang="en-US" dirty="0" smtClean="0"/>
              <a:t>/</a:t>
            </a:r>
            <a:r>
              <a:rPr lang="en-US" dirty="0" err="1" smtClean="0"/>
              <a:t>U.Raich</a:t>
            </a:r>
            <a:r>
              <a:rPr lang="en-US" dirty="0" smtClean="0"/>
              <a:t>  on behalf of BE-BI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" y="0"/>
            <a:ext cx="5283874" cy="68579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2412" y="312821"/>
            <a:ext cx="4495233" cy="114482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Diagnostics Park</a:t>
            </a:r>
            <a:br>
              <a:rPr lang="en-GB" dirty="0" smtClean="0"/>
            </a:br>
            <a:r>
              <a:rPr lang="en-GB" dirty="0" smtClean="0"/>
              <a:t>(including L4T)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97564"/>
              </p:ext>
            </p:extLst>
          </p:nvPr>
        </p:nvGraphicFramePr>
        <p:xfrm>
          <a:off x="6196263" y="2028824"/>
          <a:ext cx="2129589" cy="356044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250275"/>
                <a:gridCol w="879314"/>
              </a:tblGrid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 smtClean="0">
                          <a:effectLst/>
                        </a:rPr>
                        <a:t>25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BPM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>
                          <a:effectLst/>
                        </a:rPr>
                        <a:t>15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BSG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BCT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>
                          <a:effectLst/>
                        </a:rPr>
                        <a:t>12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WS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>
                          <a:effectLst/>
                        </a:rPr>
                        <a:t>19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BLM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2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>
                          <a:effectLst/>
                        </a:rPr>
                        <a:t>BSM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>
                          <a:effectLst/>
                        </a:rPr>
                        <a:t>1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u="none" strike="noStrike" dirty="0" smtClean="0">
                          <a:effectLst/>
                        </a:rPr>
                        <a:t>FC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endParaRPr lang="en-GB" sz="2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BTV</a:t>
                      </a: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2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2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u="none" strike="noStrike" dirty="0" smtClean="0">
                          <a:solidFill>
                            <a:srgbClr val="0055A0"/>
                          </a:solidFill>
                          <a:effectLst/>
                        </a:rPr>
                        <a:t>LEM (2017)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06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BCT watch dogs</a:t>
            </a:r>
          </a:p>
          <a:p>
            <a:pPr lvl="1"/>
            <a:r>
              <a:rPr lang="en-GB" dirty="0" smtClean="0"/>
              <a:t>Protect against bad transmission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BLM thresholds</a:t>
            </a:r>
          </a:p>
          <a:p>
            <a:pPr lvl="1"/>
            <a:r>
              <a:rPr lang="en-GB" dirty="0" smtClean="0"/>
              <a:t>Protect against losses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SEM grids and WS </a:t>
            </a:r>
          </a:p>
          <a:p>
            <a:pPr lvl="1"/>
            <a:r>
              <a:rPr lang="en-GB" dirty="0" smtClean="0"/>
              <a:t>Protect wires</a:t>
            </a:r>
          </a:p>
          <a:p>
            <a:pPr lvl="1"/>
            <a:r>
              <a:rPr lang="en-GB" dirty="0" smtClean="0"/>
              <a:t>SIS, to limit the pulse length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Laser emittance meter</a:t>
            </a:r>
          </a:p>
          <a:p>
            <a:pPr lvl="1"/>
            <a:r>
              <a:rPr lang="en-GB" dirty="0" smtClean="0"/>
              <a:t>diamond detectors can’t be IN when upstream bend is OFF</a:t>
            </a:r>
          </a:p>
          <a:p>
            <a:pPr lvl="1"/>
            <a:r>
              <a:rPr lang="en-GB" dirty="0" smtClean="0"/>
              <a:t>When L4T dump removed:  not possible to operate diamond detectors, monitor will measure beam profile and not emittance, no interlock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linked to interlock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71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SEM and WS</a:t>
            </a:r>
          </a:p>
          <a:p>
            <a:pPr lvl="1"/>
            <a:r>
              <a:rPr lang="en-GB" dirty="0" smtClean="0"/>
              <a:t>OP Expert GUI as in PS complex</a:t>
            </a:r>
          </a:p>
          <a:p>
            <a:pPr lvl="1"/>
            <a:r>
              <a:rPr lang="en-GB" dirty="0" smtClean="0"/>
              <a:t>Setting up (gains) straight forward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BCT</a:t>
            </a:r>
          </a:p>
          <a:p>
            <a:pPr lvl="1"/>
            <a:r>
              <a:rPr lang="en-GB" dirty="0" smtClean="0"/>
              <a:t>BI expert GUI </a:t>
            </a:r>
          </a:p>
          <a:p>
            <a:pPr lvl="2"/>
            <a:r>
              <a:rPr lang="en-GB" dirty="0" smtClean="0"/>
              <a:t>used as fixed display by ABP</a:t>
            </a:r>
          </a:p>
          <a:p>
            <a:pPr lvl="2"/>
            <a:r>
              <a:rPr lang="en-GB" dirty="0"/>
              <a:t>u</a:t>
            </a:r>
            <a:r>
              <a:rPr lang="en-GB" dirty="0" smtClean="0"/>
              <a:t>sed by BI for setting up</a:t>
            </a:r>
          </a:p>
          <a:p>
            <a:pPr lvl="2"/>
            <a:r>
              <a:rPr lang="en-GB" dirty="0"/>
              <a:t>w</a:t>
            </a:r>
            <a:r>
              <a:rPr lang="en-GB" dirty="0" smtClean="0"/>
              <a:t>atch dog OP setting (and reset) via OP GUI</a:t>
            </a:r>
          </a:p>
          <a:p>
            <a:pPr lvl="3"/>
            <a:r>
              <a:rPr lang="en-GB" dirty="0" smtClean="0"/>
              <a:t>Thresholds (SW) decided by ABP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BPMs</a:t>
            </a:r>
            <a:r>
              <a:rPr lang="en-GB" dirty="0"/>
              <a:t> </a:t>
            </a:r>
            <a:r>
              <a:rPr lang="en-GB" dirty="0" smtClean="0"/>
              <a:t>– trajectory</a:t>
            </a:r>
          </a:p>
          <a:p>
            <a:pPr lvl="1"/>
            <a:r>
              <a:rPr lang="en-GB" dirty="0" smtClean="0"/>
              <a:t>Setting up by BI via expert GUI. Need to change settings for very short pulses (&lt;100ns)</a:t>
            </a:r>
          </a:p>
          <a:p>
            <a:pPr lvl="1"/>
            <a:r>
              <a:rPr lang="en-GB" dirty="0" smtClean="0"/>
              <a:t>OP trajectory display (OP) as in PS complex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BPMs – </a:t>
            </a:r>
            <a:r>
              <a:rPr lang="en-GB" dirty="0" err="1" smtClean="0"/>
              <a:t>ToF</a:t>
            </a:r>
            <a:endParaRPr lang="en-GB" dirty="0" smtClean="0"/>
          </a:p>
          <a:p>
            <a:pPr lvl="1"/>
            <a:r>
              <a:rPr lang="en-GB" dirty="0" smtClean="0"/>
              <a:t>Setting up by BI</a:t>
            </a:r>
          </a:p>
          <a:p>
            <a:pPr lvl="1"/>
            <a:r>
              <a:rPr lang="en-GB" dirty="0" smtClean="0"/>
              <a:t>OP display being developed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0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BLMs</a:t>
            </a:r>
          </a:p>
          <a:p>
            <a:pPr lvl="1"/>
            <a:r>
              <a:rPr lang="en-GB" dirty="0" smtClean="0"/>
              <a:t>BI expert GUI used by BI for setting up and display</a:t>
            </a:r>
          </a:p>
          <a:p>
            <a:pPr lvl="1"/>
            <a:r>
              <a:rPr lang="en-GB" dirty="0" smtClean="0"/>
              <a:t>OP display developed for HST (BCTs and BLM) very nice and useful!</a:t>
            </a:r>
          </a:p>
          <a:p>
            <a:pPr lvl="1"/>
            <a:r>
              <a:rPr lang="en-GB" dirty="0" smtClean="0"/>
              <a:t>Thresholds: to be studied!</a:t>
            </a:r>
          </a:p>
          <a:p>
            <a:pPr lvl="2"/>
            <a:r>
              <a:rPr lang="en-GB" dirty="0" smtClean="0"/>
              <a:t>Need ABP and OP support </a:t>
            </a:r>
            <a:endParaRPr lang="en-GB" dirty="0" smtClean="0"/>
          </a:p>
          <a:p>
            <a:pPr lvl="1"/>
            <a:r>
              <a:rPr lang="en-GB" dirty="0" smtClean="0"/>
              <a:t>BLMs not in INCA yet. Once done (EYETS?) OP-ABP can manage thresholds, BI support for threshold determination will be </a:t>
            </a:r>
            <a:r>
              <a:rPr lang="en-GB" smtClean="0"/>
              <a:t>always needed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12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instrumentation is operated </a:t>
            </a:r>
            <a:r>
              <a:rPr lang="en-GB" dirty="0" smtClean="0"/>
              <a:t>today (~= foreseen for RR)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1739554"/>
              </p:ext>
            </p:extLst>
          </p:nvPr>
        </p:nvGraphicFramePr>
        <p:xfrm>
          <a:off x="-16610" y="745960"/>
          <a:ext cx="9160610" cy="5288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2483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9933"/>
            <a:ext cx="8226854" cy="503285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At the beginning of the RR and anytime the beam parameters will change, BI may ask for dedicated time to properly setup the various systems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CERN wide BI support is granted on the best effort basis (apart </a:t>
            </a:r>
            <a:r>
              <a:rPr lang="en-GB" dirty="0" smtClean="0"/>
              <a:t>from </a:t>
            </a:r>
            <a:r>
              <a:rPr lang="en-GB" dirty="0" smtClean="0"/>
              <a:t>LHC BLMs piquet service)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LHC BLM piquet likely not applicable to L4 RR since experts are not trained yet on LINAC4 systems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What proposed by Maurizio (no nights, yes WE  days) is ok for BI, remembering that </a:t>
            </a:r>
            <a:r>
              <a:rPr lang="en-GB" dirty="0"/>
              <a:t>: ‘WE experts availability’ is generally best effort (no piquet) and specifically outside </a:t>
            </a:r>
            <a:r>
              <a:rPr lang="en-GB" dirty="0" smtClean="0"/>
              <a:t>working hours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Operation from the CCC may speed up some intervention (SW and setting up) w.r.t. present operation from the L4 control room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952874" cy="8177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Operation and support during RR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L4 reliability run – 30-Nov-2016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F. 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754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12170</TotalTime>
  <Words>893</Words>
  <Application>Microsoft Office PowerPoint</Application>
  <PresentationFormat>On-screen Show (4:3)</PresentationFormat>
  <Paragraphs>157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CERNCorporate4-3</vt:lpstr>
      <vt:lpstr>PowerPoint Presentation</vt:lpstr>
      <vt:lpstr>Beam Instrumentation Availability</vt:lpstr>
      <vt:lpstr>Diagnostics Park (including L4T)</vt:lpstr>
      <vt:lpstr>Systems linked to interlock</vt:lpstr>
      <vt:lpstr>Systems operation</vt:lpstr>
      <vt:lpstr>Systems operation</vt:lpstr>
      <vt:lpstr>Systems operation</vt:lpstr>
      <vt:lpstr>How instrumentation is operated today (~= foreseen for RR)</vt:lpstr>
      <vt:lpstr>Operation and support during RR</vt:lpstr>
      <vt:lpstr>Main BI system failures (guess)</vt:lpstr>
      <vt:lpstr>Main BI system failures (guess)</vt:lpstr>
      <vt:lpstr>Post Mortem (BLMs)</vt:lpstr>
      <vt:lpstr>Technical Stops Schedule during the L4 RR</vt:lpstr>
      <vt:lpstr>Conclusions/Outlook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Federico Roncarolo</cp:lastModifiedBy>
  <cp:revision>207</cp:revision>
  <dcterms:created xsi:type="dcterms:W3CDTF">2016-06-15T06:29:04Z</dcterms:created>
  <dcterms:modified xsi:type="dcterms:W3CDTF">2016-11-30T08:14:59Z</dcterms:modified>
</cp:coreProperties>
</file>