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448" r:id="rId2"/>
    <p:sldId id="469" r:id="rId3"/>
    <p:sldId id="451" r:id="rId4"/>
    <p:sldId id="467" r:id="rId5"/>
    <p:sldId id="468" r:id="rId6"/>
    <p:sldId id="466" r:id="rId7"/>
    <p:sldId id="470" r:id="rId8"/>
    <p:sldId id="471" r:id="rId9"/>
    <p:sldId id="455" r:id="rId10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835F"/>
    <a:srgbClr val="34FA55"/>
    <a:srgbClr val="0055A0"/>
    <a:srgbClr val="008989"/>
    <a:srgbClr val="0E20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468" autoAdjust="0"/>
    <p:restoredTop sz="84959" autoAdjust="0"/>
  </p:normalViewPr>
  <p:slideViewPr>
    <p:cSldViewPr>
      <p:cViewPr varScale="1">
        <p:scale>
          <a:sx n="112" d="100"/>
          <a:sy n="112" d="100"/>
        </p:scale>
        <p:origin x="188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9" y="2813"/>
    </p:cViewPr>
  </p:outlin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CB50D8-9BE1-42BD-9ABC-5F89BD6106A2}" type="datetimeFigureOut">
              <a:rPr lang="en-GB" smtClean="0"/>
              <a:pPr/>
              <a:t>01/12/2016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561248-BE75-42A8-915D-6F31EAEFE35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0703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05B90E-658B-49D6-B0F0-68F88DB80DD8}" type="datetimeFigureOut">
              <a:rPr lang="en-GB" smtClean="0"/>
              <a:pPr/>
              <a:t>01/12/2016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9E42EF-05C8-4A54-A4DD-0AA34345B79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6462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60933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39959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65266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08843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340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6836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1798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9183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14.pn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emf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7" y="6246000"/>
            <a:ext cx="2654401" cy="6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96300" y="790569"/>
            <a:ext cx="9336600" cy="2232025"/>
          </a:xfrm>
        </p:spPr>
        <p:txBody>
          <a:bodyPr>
            <a:noAutofit/>
          </a:bodyPr>
          <a:lstStyle/>
          <a:p>
            <a:r>
              <a:rPr lang="en-GB" sz="37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Update on Junction Box Design</a:t>
            </a:r>
            <a:endParaRPr lang="en-GB" sz="37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" y="3476613"/>
            <a:ext cx="8763000" cy="17526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fr-CH" sz="26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Edyta Pilorz</a:t>
            </a:r>
          </a:p>
          <a:p>
            <a:pPr>
              <a:spcBef>
                <a:spcPts val="0"/>
              </a:spcBef>
            </a:pPr>
            <a:r>
              <a:rPr lang="fr-CH" sz="26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CH" sz="2600" dirty="0" err="1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Cracow</a:t>
            </a:r>
            <a:r>
              <a:rPr lang="fr-CH" sz="26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2600" dirty="0" err="1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</a:t>
            </a:r>
            <a:r>
              <a:rPr lang="fr-CH" sz="26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CH" sz="2600" dirty="0" err="1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fr-CH" sz="2600" dirty="0" err="1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echnology</a:t>
            </a:r>
            <a:r>
              <a:rPr lang="fr-CH" sz="26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spcBef>
                <a:spcPts val="0"/>
              </a:spcBef>
            </a:pPr>
            <a:endParaRPr lang="fr-CH" sz="2600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3962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01/12/2016</a:t>
            </a: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0" y="4800600"/>
            <a:ext cx="9144000" cy="14208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6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304" y="6223677"/>
            <a:ext cx="581696" cy="595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0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17" y="158379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0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Junction Box – main view with new valves</a:t>
            </a:r>
            <a:endParaRPr lang="en-GB" sz="30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2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15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7" y="6410315"/>
            <a:ext cx="1941723" cy="447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6429963"/>
            <a:ext cx="399238" cy="408387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61" y="1321491"/>
            <a:ext cx="4693316" cy="41148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14400" y="5694067"/>
            <a:ext cx="2571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1835F"/>
                </a:solidFill>
              </a:rPr>
              <a:t>With shape of the cavern</a:t>
            </a:r>
            <a:endParaRPr lang="en-GB" dirty="0">
              <a:solidFill>
                <a:srgbClr val="018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5959" y="980003"/>
            <a:ext cx="1210731" cy="230771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7003" y="3527457"/>
            <a:ext cx="1168641" cy="261775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3569" y="3508407"/>
            <a:ext cx="1033834" cy="261775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600" y="839082"/>
            <a:ext cx="1019803" cy="2459526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>
            <a:off x="6477000" y="2068845"/>
            <a:ext cx="914400" cy="0"/>
          </a:xfrm>
          <a:prstGeom prst="straightConnector1">
            <a:avLst/>
          </a:prstGeom>
          <a:ln w="38100">
            <a:solidFill>
              <a:srgbClr val="01835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6477000" y="4836335"/>
            <a:ext cx="914400" cy="0"/>
          </a:xfrm>
          <a:prstGeom prst="straightConnector1">
            <a:avLst/>
          </a:prstGeom>
          <a:ln w="38100">
            <a:solidFill>
              <a:srgbClr val="01835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371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17" y="158379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0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Components which may need to be replaced </a:t>
            </a:r>
            <a:br>
              <a:rPr lang="en-GB" sz="30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0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situated in the front</a:t>
            </a:r>
            <a:endParaRPr lang="en-GB" sz="30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3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15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7" y="6410315"/>
            <a:ext cx="1941723" cy="447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6429963"/>
            <a:ext cx="399238" cy="408387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062" y="926988"/>
            <a:ext cx="6141875" cy="5351075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V="1">
            <a:off x="1219200" y="3002999"/>
            <a:ext cx="3124200" cy="1035601"/>
          </a:xfrm>
          <a:prstGeom prst="straightConnector1">
            <a:avLst/>
          </a:prstGeom>
          <a:ln w="57150">
            <a:solidFill>
              <a:srgbClr val="34FA5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22" idx="1"/>
          </p:cNvCxnSpPr>
          <p:nvPr/>
        </p:nvCxnSpPr>
        <p:spPr>
          <a:xfrm flipH="1" flipV="1">
            <a:off x="6858001" y="2971800"/>
            <a:ext cx="986711" cy="650690"/>
          </a:xfrm>
          <a:prstGeom prst="straightConnector1">
            <a:avLst/>
          </a:prstGeom>
          <a:ln w="57150">
            <a:solidFill>
              <a:srgbClr val="34FA5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67174" y="3602525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1835F"/>
                </a:solidFill>
              </a:rPr>
              <a:t>Filter in the front</a:t>
            </a:r>
            <a:endParaRPr lang="en-GB" dirty="0">
              <a:solidFill>
                <a:srgbClr val="01835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844712" y="3299324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1835F"/>
                </a:solidFill>
              </a:rPr>
              <a:t>Filter in the front</a:t>
            </a:r>
            <a:endParaRPr lang="en-GB" dirty="0">
              <a:solidFill>
                <a:srgbClr val="01835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17131" y="5045306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1835F"/>
                </a:solidFill>
              </a:rPr>
              <a:t>TT in accessible position</a:t>
            </a:r>
            <a:endParaRPr lang="en-GB" dirty="0">
              <a:solidFill>
                <a:srgbClr val="01835F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1310174" y="3925690"/>
            <a:ext cx="3261825" cy="1409794"/>
          </a:xfrm>
          <a:prstGeom prst="straightConnector1">
            <a:avLst/>
          </a:prstGeom>
          <a:ln w="57150">
            <a:solidFill>
              <a:srgbClr val="34FA5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783868" y="4749662"/>
            <a:ext cx="13601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1835F"/>
                </a:solidFill>
              </a:rPr>
              <a:t>TT in accessible position</a:t>
            </a:r>
            <a:endParaRPr lang="en-GB" dirty="0">
              <a:solidFill>
                <a:srgbClr val="01835F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H="1" flipV="1">
            <a:off x="6477000" y="3299324"/>
            <a:ext cx="1367713" cy="1745982"/>
          </a:xfrm>
          <a:prstGeom prst="straightConnector1">
            <a:avLst/>
          </a:prstGeom>
          <a:ln w="57150">
            <a:solidFill>
              <a:srgbClr val="34FA5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8" idx="1"/>
          </p:cNvCxnSpPr>
          <p:nvPr/>
        </p:nvCxnSpPr>
        <p:spPr>
          <a:xfrm flipH="1" flipV="1">
            <a:off x="4932005" y="3329802"/>
            <a:ext cx="2851863" cy="1881525"/>
          </a:xfrm>
          <a:prstGeom prst="straightConnector1">
            <a:avLst/>
          </a:prstGeom>
          <a:ln w="57150">
            <a:solidFill>
              <a:srgbClr val="34FA5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1043863" y="2615457"/>
            <a:ext cx="2766137" cy="101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91363" y="2204152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TT to be moved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65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17" y="158379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28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VCR connectors added to facilitate assembly process</a:t>
            </a:r>
            <a:endParaRPr lang="en-GB" sz="28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4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15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7" y="6410315"/>
            <a:ext cx="1941723" cy="447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6429963"/>
            <a:ext cx="399238" cy="408387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703" y="1052131"/>
            <a:ext cx="6083497" cy="5333695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 flipV="1">
            <a:off x="6096000" y="3733800"/>
            <a:ext cx="609600" cy="539312"/>
          </a:xfrm>
          <a:prstGeom prst="straightConnector1">
            <a:avLst/>
          </a:prstGeom>
          <a:ln w="57150">
            <a:solidFill>
              <a:srgbClr val="34FA5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6172200" y="4317249"/>
            <a:ext cx="609600" cy="788151"/>
          </a:xfrm>
          <a:prstGeom prst="straightConnector1">
            <a:avLst/>
          </a:prstGeom>
          <a:ln w="57150">
            <a:solidFill>
              <a:srgbClr val="34FA5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4191000" y="4564960"/>
            <a:ext cx="609600" cy="539312"/>
          </a:xfrm>
          <a:prstGeom prst="straightConnector1">
            <a:avLst/>
          </a:prstGeom>
          <a:ln w="57150">
            <a:solidFill>
              <a:srgbClr val="34FA5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3498949" y="3227538"/>
            <a:ext cx="996851" cy="477934"/>
          </a:xfrm>
          <a:prstGeom prst="straightConnector1">
            <a:avLst/>
          </a:prstGeom>
          <a:ln w="57150">
            <a:solidFill>
              <a:srgbClr val="34FA5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6629400" y="3054767"/>
            <a:ext cx="533400" cy="430261"/>
          </a:xfrm>
          <a:prstGeom prst="straightConnector1">
            <a:avLst/>
          </a:prstGeom>
          <a:ln w="57150">
            <a:solidFill>
              <a:srgbClr val="34FA5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6576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17" y="158379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28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Drawings for the custom-made parts prepared</a:t>
            </a:r>
            <a:endParaRPr lang="en-GB" sz="28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5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15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7" y="6410315"/>
            <a:ext cx="1941723" cy="447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6429963"/>
            <a:ext cx="399238" cy="408387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575189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45" y="1524000"/>
            <a:ext cx="4612148" cy="325973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6484" y="918289"/>
            <a:ext cx="3871009" cy="5492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919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184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0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Mounting solution</a:t>
            </a:r>
            <a:endParaRPr lang="en-GB" sz="30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6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15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7" y="6410315"/>
            <a:ext cx="1941723" cy="447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3781" y="6395186"/>
            <a:ext cx="399238" cy="408387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603" y="696600"/>
            <a:ext cx="2717630" cy="5429563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6544617" y="3656911"/>
            <a:ext cx="0" cy="304800"/>
          </a:xfrm>
          <a:prstGeom prst="line">
            <a:avLst/>
          </a:prstGeom>
          <a:ln w="38100">
            <a:solidFill>
              <a:srgbClr val="34FA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544617" y="3656911"/>
            <a:ext cx="304800" cy="0"/>
          </a:xfrm>
          <a:prstGeom prst="line">
            <a:avLst/>
          </a:prstGeom>
          <a:ln w="38100">
            <a:solidFill>
              <a:srgbClr val="34FA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544617" y="3961711"/>
            <a:ext cx="304800" cy="0"/>
          </a:xfrm>
          <a:prstGeom prst="line">
            <a:avLst/>
          </a:prstGeom>
          <a:ln w="38100">
            <a:solidFill>
              <a:srgbClr val="34FA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378138" y="5323673"/>
            <a:ext cx="9963" cy="278145"/>
          </a:xfrm>
          <a:prstGeom prst="line">
            <a:avLst/>
          </a:prstGeom>
          <a:ln w="38100">
            <a:solidFill>
              <a:srgbClr val="34FA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6378138" y="5323673"/>
            <a:ext cx="302079" cy="0"/>
          </a:xfrm>
          <a:prstGeom prst="line">
            <a:avLst/>
          </a:prstGeom>
          <a:ln w="38100">
            <a:solidFill>
              <a:srgbClr val="34FA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378138" y="5601818"/>
            <a:ext cx="225880" cy="0"/>
          </a:xfrm>
          <a:prstGeom prst="line">
            <a:avLst/>
          </a:prstGeom>
          <a:ln w="38100">
            <a:solidFill>
              <a:srgbClr val="34FA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6908818" y="2878736"/>
            <a:ext cx="1295400" cy="855623"/>
          </a:xfrm>
          <a:prstGeom prst="straightConnector1">
            <a:avLst/>
          </a:prstGeom>
          <a:ln w="57150">
            <a:solidFill>
              <a:srgbClr val="34FA5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6604018" y="4496359"/>
            <a:ext cx="1485901" cy="990600"/>
          </a:xfrm>
          <a:prstGeom prst="straightConnector1">
            <a:avLst/>
          </a:prstGeom>
          <a:ln w="57150">
            <a:solidFill>
              <a:srgbClr val="34FA5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8058184" y="2116736"/>
            <a:ext cx="13462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1835F"/>
                </a:solidFill>
              </a:rPr>
              <a:t>“</a:t>
            </a:r>
            <a:r>
              <a:rPr lang="en-GB" sz="1600" dirty="0">
                <a:solidFill>
                  <a:srgbClr val="01835F"/>
                </a:solidFill>
              </a:rPr>
              <a:t>S</a:t>
            </a:r>
            <a:r>
              <a:rPr lang="en-GB" sz="1600" dirty="0" smtClean="0">
                <a:solidFill>
                  <a:srgbClr val="01835F"/>
                </a:solidFill>
              </a:rPr>
              <a:t>upporting shelves” to be designed</a:t>
            </a:r>
            <a:endParaRPr lang="en-GB" sz="1600" dirty="0">
              <a:solidFill>
                <a:srgbClr val="01835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094" y="1064227"/>
            <a:ext cx="5068821" cy="4343400"/>
          </a:xfrm>
          <a:prstGeom prst="rect">
            <a:avLst/>
          </a:prstGeom>
        </p:spPr>
      </p:pic>
      <p:cxnSp>
        <p:nvCxnSpPr>
          <p:cNvPr id="25" name="Straight Arrow Connector 24"/>
          <p:cNvCxnSpPr/>
          <p:nvPr/>
        </p:nvCxnSpPr>
        <p:spPr>
          <a:xfrm flipH="1">
            <a:off x="1406436" y="923915"/>
            <a:ext cx="322750" cy="981084"/>
          </a:xfrm>
          <a:prstGeom prst="straightConnector1">
            <a:avLst/>
          </a:prstGeom>
          <a:ln w="57150">
            <a:solidFill>
              <a:srgbClr val="34FA5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2300753" y="923915"/>
            <a:ext cx="213847" cy="1057285"/>
          </a:xfrm>
          <a:prstGeom prst="straightConnector1">
            <a:avLst/>
          </a:prstGeom>
          <a:ln w="57150">
            <a:solidFill>
              <a:srgbClr val="34FA5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2774325" y="923915"/>
            <a:ext cx="349875" cy="1672207"/>
          </a:xfrm>
          <a:prstGeom prst="straightConnector1">
            <a:avLst/>
          </a:prstGeom>
          <a:ln w="57150">
            <a:solidFill>
              <a:srgbClr val="34FA5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3810000" y="914196"/>
            <a:ext cx="498228" cy="1681926"/>
          </a:xfrm>
          <a:prstGeom prst="straightConnector1">
            <a:avLst/>
          </a:prstGeom>
          <a:ln w="57150">
            <a:solidFill>
              <a:srgbClr val="34FA5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182215" y="620907"/>
            <a:ext cx="30768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1835F"/>
                </a:solidFill>
              </a:rPr>
              <a:t>Box to be screwed at some points</a:t>
            </a:r>
            <a:endParaRPr lang="en-GB" sz="1600" dirty="0">
              <a:solidFill>
                <a:srgbClr val="0183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0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184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0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 selection</a:t>
            </a:r>
            <a:endParaRPr lang="en-GB" sz="30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7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15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7" y="6410315"/>
            <a:ext cx="1941723" cy="447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3781" y="6395186"/>
            <a:ext cx="399238" cy="408387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0581" y="734491"/>
            <a:ext cx="6553200" cy="563491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029200" y="2819400"/>
            <a:ext cx="457200" cy="1219200"/>
          </a:xfrm>
          <a:prstGeom prst="rect">
            <a:avLst/>
          </a:prstGeom>
          <a:noFill/>
          <a:ln w="38100">
            <a:solidFill>
              <a:srgbClr val="01835F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545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184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0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Ordering status</a:t>
            </a:r>
            <a:endParaRPr lang="en-GB" sz="30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8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15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7" y="6410315"/>
            <a:ext cx="1941723" cy="447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3781" y="6395186"/>
            <a:ext cx="399238" cy="408387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77" y="1143000"/>
            <a:ext cx="8880867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59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GB" dirty="0" smtClean="0">
              <a:solidFill>
                <a:srgbClr val="01835F"/>
              </a:solidFill>
            </a:endParaRPr>
          </a:p>
          <a:p>
            <a:pPr marL="0" indent="0" algn="ctr">
              <a:buNone/>
            </a:pPr>
            <a:endParaRPr lang="en-GB" dirty="0">
              <a:solidFill>
                <a:srgbClr val="01835F"/>
              </a:solidFill>
            </a:endParaRPr>
          </a:p>
          <a:p>
            <a:pPr marL="0" indent="0" algn="ctr">
              <a:buNone/>
            </a:pPr>
            <a:endParaRPr lang="en-GB" dirty="0" smtClean="0">
              <a:solidFill>
                <a:srgbClr val="01835F"/>
              </a:solidFill>
            </a:endParaRPr>
          </a:p>
          <a:p>
            <a:pPr marL="0" indent="0" algn="ctr">
              <a:buNone/>
            </a:pPr>
            <a:r>
              <a:rPr lang="en-GB" dirty="0" smtClean="0">
                <a:solidFill>
                  <a:srgbClr val="01835F"/>
                </a:solidFill>
              </a:rPr>
              <a:t>Thank you for your attention!</a:t>
            </a:r>
            <a:endParaRPr lang="en-GB" dirty="0">
              <a:solidFill>
                <a:srgbClr val="0183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2505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8976</TotalTime>
  <Words>124</Words>
  <Application>Microsoft Office PowerPoint</Application>
  <PresentationFormat>On-screen Show (4:3)</PresentationFormat>
  <Paragraphs>46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Update on Junction Box Design</vt:lpstr>
      <vt:lpstr>Junction Box – main view with new valves</vt:lpstr>
      <vt:lpstr>Components which may need to be replaced  situated in the front</vt:lpstr>
      <vt:lpstr>VCR connectors added to facilitate assembly process</vt:lpstr>
      <vt:lpstr>Drawings for the custom-made parts prepared</vt:lpstr>
      <vt:lpstr>Mounting solution</vt:lpstr>
      <vt:lpstr>Material selection</vt:lpstr>
      <vt:lpstr>Ordering status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 ITk Upgrade: Outer Cylinder &amp; Structural Bulkheads</dc:title>
  <dc:creator>Diego Alvarez Feito</dc:creator>
  <cp:lastModifiedBy>Edyta Maria Pilorz</cp:lastModifiedBy>
  <cp:revision>963</cp:revision>
  <cp:lastPrinted>2014-04-23T12:08:29Z</cp:lastPrinted>
  <dcterms:created xsi:type="dcterms:W3CDTF">2006-08-16T00:00:00Z</dcterms:created>
  <dcterms:modified xsi:type="dcterms:W3CDTF">2016-12-01T13:20:11Z</dcterms:modified>
</cp:coreProperties>
</file>