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312" autoAdjust="0"/>
  </p:normalViewPr>
  <p:slideViewPr>
    <p:cSldViewPr>
      <p:cViewPr varScale="1">
        <p:scale>
          <a:sx n="77" d="100"/>
          <a:sy n="77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2F42E-FDEB-4CFD-AAB9-B40C85EFB05E}" type="datetimeFigureOut">
              <a:rPr lang="en-US" smtClean="0"/>
              <a:t>6/3/2009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79BFE-EC6C-4A14-99BF-F7254BDE1D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Material budget overview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599" cy="375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295400"/>
                <a:gridCol w="1371600"/>
                <a:gridCol w="1121228"/>
                <a:gridCol w="1088572"/>
                <a:gridCol w="1262742"/>
                <a:gridCol w="117565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Coordinator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Budget Allocated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Open</a:t>
                      </a:r>
                      <a:r>
                        <a:rPr lang="en-US" baseline="0" dirty="0" smtClean="0"/>
                        <a:t> commit.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Balance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WP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Radiation hard semiconductor detectors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Michael Moll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320k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144k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154k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WP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MPGD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Leszek Ropelewski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240k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82k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150k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WP 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Interconnect technology &amp; QA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Michael Campbell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220k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60.4k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60.6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99k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WP 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Facilities &amp; Components analysis for detector R&amp;D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Mar Capeans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250k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13.2k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230.8k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WP</a:t>
                      </a:r>
                      <a:r>
                        <a:rPr lang="en-US" baseline="0" dirty="0" smtClean="0"/>
                        <a:t> 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Linear Collider Detectors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Lucie Linssen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140k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51.3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2.5k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82.6k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WP 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Detector Cooling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Paolo Petagna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21k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79k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Fellow/associates/students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26589"/>
          <a:ext cx="8229599" cy="5202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1360714"/>
                <a:gridCol w="1175657"/>
                <a:gridCol w="1175657"/>
                <a:gridCol w="1175657"/>
                <a:gridCol w="1175657"/>
                <a:gridCol w="1175657"/>
              </a:tblGrid>
              <a:tr h="3366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Budget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M. </a:t>
                      </a:r>
                      <a:r>
                        <a:rPr lang="en-US" sz="1200" dirty="0" err="1" smtClean="0"/>
                        <a:t>Fahrer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Fellow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2+6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A. La Rosa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Fellow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3+6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M. </a:t>
                      </a:r>
                      <a:r>
                        <a:rPr lang="en-US" sz="1200" dirty="0" err="1" smtClean="0"/>
                        <a:t>Alfonsi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Fellow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1732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G. </a:t>
                      </a:r>
                      <a:r>
                        <a:rPr lang="en-US" sz="1200" dirty="0" err="1" smtClean="0"/>
                        <a:t>Grocci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Doct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6859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H. Schindler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Doct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Austria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Fellow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</a:tr>
              <a:tr h="32333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S. Vaehaenen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Fellow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Fellow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I. </a:t>
                      </a:r>
                      <a:r>
                        <a:rPr lang="en-US" sz="1200" dirty="0" err="1" smtClean="0"/>
                        <a:t>Glushkov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Fellow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P. </a:t>
                      </a:r>
                      <a:r>
                        <a:rPr lang="en-US" sz="1200" dirty="0" err="1" smtClean="0"/>
                        <a:t>Speckmayer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Fellow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DGP*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C. </a:t>
                      </a:r>
                      <a:r>
                        <a:rPr lang="en-US" sz="1200" dirty="0" err="1" smtClean="0"/>
                        <a:t>Greffe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Doct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Germany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</a:t>
                      </a:r>
                      <a:endParaRPr lang="en-US" sz="1200" dirty="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M. </a:t>
                      </a:r>
                      <a:r>
                        <a:rPr lang="en-US" sz="1200" dirty="0" err="1" smtClean="0"/>
                        <a:t>Battaglia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PDSA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A. </a:t>
                      </a:r>
                      <a:r>
                        <a:rPr lang="en-US" sz="1200" dirty="0" err="1" smtClean="0"/>
                        <a:t>Sailer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Doct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Germany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J. </a:t>
                      </a:r>
                      <a:r>
                        <a:rPr lang="en-US" sz="1200" dirty="0" err="1" smtClean="0"/>
                        <a:t>Pinho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Noite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TECH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34011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28053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Fellow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</a:tr>
              <a:tr h="1581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new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Fellow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DGP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381000"/>
            <a:ext cx="8229600" cy="5668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Fellow budget has been re-profiled  to use the allocated budget  by the end of 2011, allowing for</a:t>
            </a:r>
          </a:p>
          <a:p>
            <a:pPr>
              <a:buNone/>
            </a:pPr>
            <a:endParaRPr lang="en-US" sz="1800" dirty="0" smtClean="0"/>
          </a:p>
          <a:p>
            <a:pPr lvl="1">
              <a:buNone/>
            </a:pPr>
            <a:r>
              <a:rPr lang="en-US" sz="1800" dirty="0" smtClean="0"/>
              <a:t>			5 fellows in spring 2009</a:t>
            </a:r>
          </a:p>
          <a:p>
            <a:pPr lvl="1">
              <a:buNone/>
            </a:pPr>
            <a:r>
              <a:rPr lang="en-US" sz="1800" dirty="0" smtClean="0"/>
              <a:t>			3 fellows in autumn 2009</a:t>
            </a:r>
          </a:p>
          <a:p>
            <a:pPr lvl="1">
              <a:buNone/>
            </a:pPr>
            <a:endParaRPr lang="en-US" sz="1800" dirty="0"/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APT for 2009 being updated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243</Words>
  <Application>Microsoft Office PowerPoint</Application>
  <PresentationFormat>On-screen Show (4:3)</PresentationFormat>
  <Paragraphs>170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Material budget overview</vt:lpstr>
      <vt:lpstr>Fellow/associates/students</vt:lpstr>
      <vt:lpstr>Slide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budget overview</dc:title>
  <dc:creator>gonidec</dc:creator>
  <cp:lastModifiedBy>gonidec</cp:lastModifiedBy>
  <cp:revision>13</cp:revision>
  <dcterms:created xsi:type="dcterms:W3CDTF">2009-06-03T11:18:15Z</dcterms:created>
  <dcterms:modified xsi:type="dcterms:W3CDTF">2009-06-03T13:26:50Z</dcterms:modified>
</cp:coreProperties>
</file>