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7"/>
  </p:notesMasterIdLst>
  <p:sldIdLst>
    <p:sldId id="256" r:id="rId2"/>
    <p:sldId id="257" r:id="rId3"/>
    <p:sldId id="258" r:id="rId4"/>
    <p:sldId id="302" r:id="rId5"/>
    <p:sldId id="260" r:id="rId6"/>
    <p:sldId id="313" r:id="rId7"/>
    <p:sldId id="312" r:id="rId8"/>
    <p:sldId id="311" r:id="rId9"/>
    <p:sldId id="306" r:id="rId10"/>
    <p:sldId id="304" r:id="rId11"/>
    <p:sldId id="305" r:id="rId12"/>
    <p:sldId id="275" r:id="rId13"/>
    <p:sldId id="299" r:id="rId14"/>
    <p:sldId id="277" r:id="rId15"/>
    <p:sldId id="279" r:id="rId16"/>
    <p:sldId id="280" r:id="rId17"/>
    <p:sldId id="281" r:id="rId18"/>
    <p:sldId id="308" r:id="rId19"/>
    <p:sldId id="274" r:id="rId20"/>
    <p:sldId id="297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78" r:id="rId34"/>
    <p:sldId id="294" r:id="rId35"/>
    <p:sldId id="296" r:id="rId3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104282"/>
    <a:srgbClr val="F1F1F1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79058" autoAdjust="0"/>
  </p:normalViewPr>
  <p:slideViewPr>
    <p:cSldViewPr snapToGrid="0" snapToObjects="1">
      <p:cViewPr varScale="1">
        <p:scale>
          <a:sx n="104" d="100"/>
          <a:sy n="104" d="100"/>
        </p:scale>
        <p:origin x="12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Serbia at CERN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Serbia at CERN</a:t>
            </a:r>
          </a:p>
        </c:rich>
      </c:tx>
      <c:layout>
        <c:manualLayout>
          <c:xMode val="edge"/>
          <c:yMode val="edge"/>
          <c:x val="2.4280854468397405E-2"/>
          <c:y val="3.012182499361986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C62-4EEB-806B-144E8E37C15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C62-4EEB-806B-144E8E37C15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C62-4EEB-806B-144E8E37C15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8C62-4EEB-806B-144E8E37C15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8C62-4EEB-806B-144E8E37C15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8C62-4EEB-806B-144E8E37C151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8C62-4EEB-806B-144E8E37C151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8C62-4EEB-806B-144E8E37C151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8C62-4EEB-806B-144E8E37C151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8C62-4EEB-806B-144E8E37C151}"/>
              </c:ext>
            </c:extLst>
          </c:dPt>
          <c:dLbls>
            <c:dLbl>
              <c:idx val="0"/>
              <c:layout>
                <c:manualLayout>
                  <c:x val="0.19632222113354533"/>
                  <c:y val="-9.407211971314535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l"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4B3076E-0DA4-4FAB-81F8-6CA0B0FA2D5A}" type="CATEGORYNAME">
                      <a:rPr lang="en-US"/>
                      <a:pPr algn="l">
                        <a:defRPr/>
                      </a:pPr>
                      <a:t>[CATEGORY NAME]</a:t>
                    </a:fld>
                    <a:r>
                      <a:rPr lang="en-US" baseline="0" dirty="0"/>
                      <a:t>, </a:t>
                    </a:r>
                    <a:r>
                      <a:rPr lang="en-US" baseline="0" dirty="0" smtClean="0"/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779901806905219"/>
                      <c:h val="7.071798097439123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8C62-4EEB-806B-144E8E37C15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l"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'PersonnelSummary (11)'!$D$8:$D$17</c:f>
              <c:strCache>
                <c:ptCount val="10"/>
                <c:pt idx="0">
                  <c:v>COAS</c:v>
                </c:pt>
                <c:pt idx="1">
                  <c:v>DOCT</c:v>
                </c:pt>
                <c:pt idx="2">
                  <c:v>ENTC</c:v>
                </c:pt>
                <c:pt idx="3">
                  <c:v>FELL</c:v>
                </c:pt>
                <c:pt idx="4">
                  <c:v>SASS</c:v>
                </c:pt>
                <c:pt idx="5">
                  <c:v>STAF</c:v>
                </c:pt>
                <c:pt idx="6">
                  <c:v>TECH</c:v>
                </c:pt>
                <c:pt idx="7">
                  <c:v>TRNE</c:v>
                </c:pt>
                <c:pt idx="8">
                  <c:v>USER</c:v>
                </c:pt>
                <c:pt idx="9">
                  <c:v>VISC</c:v>
                </c:pt>
              </c:strCache>
            </c:strRef>
          </c:cat>
          <c:val>
            <c:numRef>
              <c:f>'PersonnelSummary (11)'!$E$8:$E$17</c:f>
              <c:numCache>
                <c:formatCode>General</c:formatCode>
                <c:ptCount val="10"/>
                <c:pt idx="0">
                  <c:v>2</c:v>
                </c:pt>
                <c:pt idx="1">
                  <c:v>1</c:v>
                </c:pt>
                <c:pt idx="2">
                  <c:v>15</c:v>
                </c:pt>
                <c:pt idx="3">
                  <c:v>3</c:v>
                </c:pt>
                <c:pt idx="4">
                  <c:v>1</c:v>
                </c:pt>
                <c:pt idx="5">
                  <c:v>5</c:v>
                </c:pt>
                <c:pt idx="6">
                  <c:v>3</c:v>
                </c:pt>
                <c:pt idx="7">
                  <c:v>1</c:v>
                </c:pt>
                <c:pt idx="8">
                  <c:v>46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8C62-4EEB-806B-144E8E37C151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Serbia at CERN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EF2920-7001-4D90-831F-1156554AD3AD}" type="doc">
      <dgm:prSet loTypeId="urn:microsoft.com/office/officeart/2005/8/layout/radial6" loCatId="cycle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FCF7F761-3C50-47D3-9B52-BAF81A90BF9C}">
      <dgm:prSet phldrT="[Text]"/>
      <dgm:spPr/>
      <dgm:t>
        <a:bodyPr/>
        <a:lstStyle/>
        <a:p>
          <a:r>
            <a:rPr lang="en-GB" dirty="0" smtClean="0"/>
            <a:t>57</a:t>
          </a:r>
        </a:p>
        <a:p>
          <a:r>
            <a:rPr lang="en-GB" dirty="0" smtClean="0"/>
            <a:t>Total</a:t>
          </a:r>
          <a:endParaRPr lang="en-GB" dirty="0"/>
        </a:p>
      </dgm:t>
    </dgm:pt>
    <dgm:pt modelId="{45D9346E-96D1-401A-8902-36EC8E196B0D}" type="parTrans" cxnId="{E7F9E367-4F04-4ACF-958A-DFE7195A6981}">
      <dgm:prSet/>
      <dgm:spPr/>
      <dgm:t>
        <a:bodyPr/>
        <a:lstStyle/>
        <a:p>
          <a:endParaRPr lang="en-GB"/>
        </a:p>
      </dgm:t>
    </dgm:pt>
    <dgm:pt modelId="{42B9927F-A0E7-4B20-A52A-3A773C6416F7}" type="sibTrans" cxnId="{E7F9E367-4F04-4ACF-958A-DFE7195A6981}">
      <dgm:prSet/>
      <dgm:spPr/>
      <dgm:t>
        <a:bodyPr/>
        <a:lstStyle/>
        <a:p>
          <a:endParaRPr lang="en-GB"/>
        </a:p>
      </dgm:t>
    </dgm:pt>
    <dgm:pt modelId="{BA281907-38FE-4B2F-99A4-CF82D92C4F67}">
      <dgm:prSet phldrT="[Text]"/>
      <dgm:spPr/>
      <dgm:t>
        <a:bodyPr/>
        <a:lstStyle/>
        <a:p>
          <a:r>
            <a:rPr lang="en-GB" dirty="0" smtClean="0"/>
            <a:t>3 staff (5)</a:t>
          </a:r>
          <a:endParaRPr lang="en-GB" dirty="0"/>
        </a:p>
      </dgm:t>
    </dgm:pt>
    <dgm:pt modelId="{C139A409-C8D8-4544-8D92-33942E048B6F}" type="parTrans" cxnId="{031A619B-760C-43C6-98E6-6DA836CC3AA4}">
      <dgm:prSet/>
      <dgm:spPr/>
      <dgm:t>
        <a:bodyPr/>
        <a:lstStyle/>
        <a:p>
          <a:endParaRPr lang="en-GB"/>
        </a:p>
      </dgm:t>
    </dgm:pt>
    <dgm:pt modelId="{E969FC57-BA9D-408A-8DE3-AAED2EE0DD69}" type="sibTrans" cxnId="{031A619B-760C-43C6-98E6-6DA836CC3AA4}">
      <dgm:prSet/>
      <dgm:spPr/>
      <dgm:t>
        <a:bodyPr/>
        <a:lstStyle/>
        <a:p>
          <a:endParaRPr lang="en-GB"/>
        </a:p>
      </dgm:t>
    </dgm:pt>
    <dgm:pt modelId="{E5015C96-C843-4E4B-AB05-577DA865E232}">
      <dgm:prSet phldrT="[Text]"/>
      <dgm:spPr/>
      <dgm:t>
        <a:bodyPr/>
        <a:lstStyle/>
        <a:p>
          <a:r>
            <a:rPr lang="en-GB" dirty="0" smtClean="0"/>
            <a:t>3 Fellows </a:t>
          </a:r>
          <a:endParaRPr lang="en-GB" dirty="0"/>
        </a:p>
      </dgm:t>
    </dgm:pt>
    <dgm:pt modelId="{ECD49C7A-37E8-4D93-8385-090ED3D1A2F0}" type="parTrans" cxnId="{B65651D3-7B46-42D8-BA63-1765BA5D4EA1}">
      <dgm:prSet/>
      <dgm:spPr/>
      <dgm:t>
        <a:bodyPr/>
        <a:lstStyle/>
        <a:p>
          <a:endParaRPr lang="en-GB"/>
        </a:p>
      </dgm:t>
    </dgm:pt>
    <dgm:pt modelId="{B090654B-223B-4794-A6CB-F7ED1DDF7447}" type="sibTrans" cxnId="{B65651D3-7B46-42D8-BA63-1765BA5D4EA1}">
      <dgm:prSet/>
      <dgm:spPr/>
      <dgm:t>
        <a:bodyPr/>
        <a:lstStyle/>
        <a:p>
          <a:endParaRPr lang="en-GB"/>
        </a:p>
      </dgm:t>
    </dgm:pt>
    <dgm:pt modelId="{F2B7F4C3-E8B6-4A64-BBA2-98A282781407}">
      <dgm:prSet phldrT="[Text]"/>
      <dgm:spPr/>
      <dgm:t>
        <a:bodyPr/>
        <a:lstStyle/>
        <a:p>
          <a:r>
            <a:rPr lang="en-GB" dirty="0" smtClean="0"/>
            <a:t> Scientific Associate</a:t>
          </a:r>
        </a:p>
        <a:p>
          <a:r>
            <a:rPr lang="en-GB" dirty="0" smtClean="0"/>
            <a:t>(1)</a:t>
          </a:r>
        </a:p>
      </dgm:t>
    </dgm:pt>
    <dgm:pt modelId="{6D20AFE8-CCEB-496C-AB52-97ECB33C713F}" type="parTrans" cxnId="{1B8AED2F-6D2C-4B88-AA2C-92380FA4DEB8}">
      <dgm:prSet/>
      <dgm:spPr/>
      <dgm:t>
        <a:bodyPr/>
        <a:lstStyle/>
        <a:p>
          <a:endParaRPr lang="en-GB"/>
        </a:p>
      </dgm:t>
    </dgm:pt>
    <dgm:pt modelId="{EB285DD2-5BAE-40E3-9014-038E226C8D8E}" type="sibTrans" cxnId="{1B8AED2F-6D2C-4B88-AA2C-92380FA4DEB8}">
      <dgm:prSet/>
      <dgm:spPr/>
      <dgm:t>
        <a:bodyPr/>
        <a:lstStyle/>
        <a:p>
          <a:endParaRPr lang="en-GB"/>
        </a:p>
      </dgm:t>
    </dgm:pt>
    <dgm:pt modelId="{71D1E856-AFE1-4650-A0D2-96233A219B81}">
      <dgm:prSet phldrT="[Text]"/>
      <dgm:spPr/>
      <dgm:t>
        <a:bodyPr/>
        <a:lstStyle/>
        <a:p>
          <a:r>
            <a:rPr lang="en-GB" dirty="0" smtClean="0"/>
            <a:t>3 Technical students</a:t>
          </a:r>
          <a:endParaRPr lang="en-GB" dirty="0"/>
        </a:p>
      </dgm:t>
    </dgm:pt>
    <dgm:pt modelId="{046E1A0C-72F0-428B-AB78-FCDF0595210F}" type="parTrans" cxnId="{AB706052-0023-440A-B7E8-E05AD2AFE6D2}">
      <dgm:prSet/>
      <dgm:spPr/>
      <dgm:t>
        <a:bodyPr/>
        <a:lstStyle/>
        <a:p>
          <a:endParaRPr lang="en-GB"/>
        </a:p>
      </dgm:t>
    </dgm:pt>
    <dgm:pt modelId="{AA36E828-D7C7-41DE-8DB0-D90AAA28E5F6}" type="sibTrans" cxnId="{AB706052-0023-440A-B7E8-E05AD2AFE6D2}">
      <dgm:prSet/>
      <dgm:spPr/>
      <dgm:t>
        <a:bodyPr/>
        <a:lstStyle/>
        <a:p>
          <a:endParaRPr lang="en-GB"/>
        </a:p>
      </dgm:t>
    </dgm:pt>
    <dgm:pt modelId="{88FA0FA7-B19A-4040-90A3-B1CF91715351}">
      <dgm:prSet phldrT="[Text]"/>
      <dgm:spPr/>
      <dgm:t>
        <a:bodyPr/>
        <a:lstStyle/>
        <a:p>
          <a:r>
            <a:rPr lang="en-GB" dirty="0" smtClean="0"/>
            <a:t>2 Cooperation</a:t>
          </a:r>
        </a:p>
        <a:p>
          <a:r>
            <a:rPr lang="en-GB" dirty="0" smtClean="0"/>
            <a:t>Associates</a:t>
          </a:r>
        </a:p>
        <a:p>
          <a:r>
            <a:rPr lang="en-GB" dirty="0" smtClean="0"/>
            <a:t>(3)</a:t>
          </a:r>
          <a:endParaRPr lang="en-GB" dirty="0"/>
        </a:p>
      </dgm:t>
    </dgm:pt>
    <dgm:pt modelId="{A42D6929-5B53-4308-A9D6-8A51F572D5B7}" type="parTrans" cxnId="{FC07F5B4-A0FA-4B76-8367-8BAF75C9ADDA}">
      <dgm:prSet/>
      <dgm:spPr/>
      <dgm:t>
        <a:bodyPr/>
        <a:lstStyle/>
        <a:p>
          <a:endParaRPr lang="en-GB"/>
        </a:p>
      </dgm:t>
    </dgm:pt>
    <dgm:pt modelId="{0B327743-BCF3-4851-9AB6-31F9CAEDFD57}" type="sibTrans" cxnId="{FC07F5B4-A0FA-4B76-8367-8BAF75C9ADDA}">
      <dgm:prSet/>
      <dgm:spPr/>
      <dgm:t>
        <a:bodyPr/>
        <a:lstStyle/>
        <a:p>
          <a:endParaRPr lang="en-GB"/>
        </a:p>
      </dgm:t>
    </dgm:pt>
    <dgm:pt modelId="{ABC62331-B3A3-4941-8AFB-305F63D39205}">
      <dgm:prSet phldrT="[Text]"/>
      <dgm:spPr/>
      <dgm:t>
        <a:bodyPr/>
        <a:lstStyle/>
        <a:p>
          <a:r>
            <a:rPr lang="en-GB" dirty="0" smtClean="0"/>
            <a:t>1 Doctoral Student</a:t>
          </a:r>
          <a:endParaRPr lang="en-GB" dirty="0"/>
        </a:p>
      </dgm:t>
    </dgm:pt>
    <dgm:pt modelId="{6BECDD51-6B93-4962-92DC-7E2E6A914B88}" type="parTrans" cxnId="{890401CE-BF69-4280-8AD2-DDF311B4463D}">
      <dgm:prSet/>
      <dgm:spPr/>
      <dgm:t>
        <a:bodyPr/>
        <a:lstStyle/>
        <a:p>
          <a:endParaRPr lang="en-GB"/>
        </a:p>
      </dgm:t>
    </dgm:pt>
    <dgm:pt modelId="{F115E7C1-393C-4FCF-B37B-66AB960690EB}" type="sibTrans" cxnId="{890401CE-BF69-4280-8AD2-DDF311B4463D}">
      <dgm:prSet/>
      <dgm:spPr/>
      <dgm:t>
        <a:bodyPr/>
        <a:lstStyle/>
        <a:p>
          <a:endParaRPr lang="en-GB"/>
        </a:p>
      </dgm:t>
    </dgm:pt>
    <dgm:pt modelId="{69B84197-7560-4C6F-BC86-9E945504F115}">
      <dgm:prSet phldrT="[Text]"/>
      <dgm:spPr/>
      <dgm:t>
        <a:bodyPr/>
        <a:lstStyle/>
        <a:p>
          <a:r>
            <a:rPr lang="en-GB" dirty="0" smtClean="0"/>
            <a:t>1 Visiting scientist</a:t>
          </a:r>
        </a:p>
        <a:p>
          <a:r>
            <a:rPr lang="en-GB" dirty="0" smtClean="0"/>
            <a:t>(2)</a:t>
          </a:r>
          <a:endParaRPr lang="en-GB" dirty="0"/>
        </a:p>
      </dgm:t>
    </dgm:pt>
    <dgm:pt modelId="{39522860-213D-4744-903B-1D29422CEAC0}" type="parTrans" cxnId="{9DBD7DEB-C57A-4B2A-984F-735F38068372}">
      <dgm:prSet/>
      <dgm:spPr/>
      <dgm:t>
        <a:bodyPr/>
        <a:lstStyle/>
        <a:p>
          <a:endParaRPr lang="en-GB"/>
        </a:p>
      </dgm:t>
    </dgm:pt>
    <dgm:pt modelId="{7BAC77BB-B5A8-4219-8A39-A3EA66779227}" type="sibTrans" cxnId="{9DBD7DEB-C57A-4B2A-984F-735F38068372}">
      <dgm:prSet/>
      <dgm:spPr/>
      <dgm:t>
        <a:bodyPr/>
        <a:lstStyle/>
        <a:p>
          <a:endParaRPr lang="en-GB"/>
        </a:p>
      </dgm:t>
    </dgm:pt>
    <dgm:pt modelId="{B26ACEC2-DC47-4164-AD88-EE6835354A6C}">
      <dgm:prSet phldrT="[Text]"/>
      <dgm:spPr/>
      <dgm:t>
        <a:bodyPr/>
        <a:lstStyle/>
        <a:p>
          <a:endParaRPr lang="en-GB" dirty="0"/>
        </a:p>
      </dgm:t>
    </dgm:pt>
    <dgm:pt modelId="{D44DAA5F-4BB2-4E19-9C60-84D72228AA60}" type="parTrans" cxnId="{CB8D9270-2427-45DB-90C9-695478753CAA}">
      <dgm:prSet/>
      <dgm:spPr/>
      <dgm:t>
        <a:bodyPr/>
        <a:lstStyle/>
        <a:p>
          <a:endParaRPr lang="en-GB"/>
        </a:p>
      </dgm:t>
    </dgm:pt>
    <dgm:pt modelId="{1484137A-9651-49E8-853E-02679297A94E}" type="sibTrans" cxnId="{CB8D9270-2427-45DB-90C9-695478753CAA}">
      <dgm:prSet/>
      <dgm:spPr/>
      <dgm:t>
        <a:bodyPr/>
        <a:lstStyle/>
        <a:p>
          <a:endParaRPr lang="en-GB"/>
        </a:p>
      </dgm:t>
    </dgm:pt>
    <dgm:pt modelId="{D9A189B9-305E-4BDA-BE38-E5B13DC308AA}">
      <dgm:prSet phldrT="[Text]"/>
      <dgm:spPr/>
      <dgm:t>
        <a:bodyPr/>
        <a:lstStyle/>
        <a:p>
          <a:r>
            <a:rPr lang="en-GB" dirty="0" smtClean="0"/>
            <a:t>43</a:t>
          </a:r>
        </a:p>
        <a:p>
          <a:r>
            <a:rPr lang="en-GB" dirty="0" smtClean="0"/>
            <a:t>Users</a:t>
          </a:r>
        </a:p>
        <a:p>
          <a:r>
            <a:rPr lang="en-GB" dirty="0" smtClean="0"/>
            <a:t>(46)</a:t>
          </a:r>
          <a:endParaRPr lang="en-GB" dirty="0"/>
        </a:p>
      </dgm:t>
    </dgm:pt>
    <dgm:pt modelId="{EB132C03-0C99-4581-A04A-14F9C29BB212}" type="parTrans" cxnId="{85FAA21A-62ED-44FB-8DF6-3AE32FBF15F2}">
      <dgm:prSet/>
      <dgm:spPr/>
      <dgm:t>
        <a:bodyPr/>
        <a:lstStyle/>
        <a:p>
          <a:endParaRPr lang="en-GB"/>
        </a:p>
      </dgm:t>
    </dgm:pt>
    <dgm:pt modelId="{DD33B975-E87F-4862-9B55-6B5796331B7B}" type="sibTrans" cxnId="{85FAA21A-62ED-44FB-8DF6-3AE32FBF15F2}">
      <dgm:prSet/>
      <dgm:spPr/>
      <dgm:t>
        <a:bodyPr/>
        <a:lstStyle/>
        <a:p>
          <a:endParaRPr lang="en-GB"/>
        </a:p>
      </dgm:t>
    </dgm:pt>
    <dgm:pt modelId="{56AA6E1B-D95B-4D66-8426-4713B8130183}">
      <dgm:prSet phldrT="[Text]"/>
      <dgm:spPr/>
      <dgm:t>
        <a:bodyPr/>
        <a:lstStyle/>
        <a:p>
          <a:r>
            <a:rPr lang="en-GB" dirty="0" smtClean="0"/>
            <a:t>1 Trainee</a:t>
          </a:r>
          <a:endParaRPr lang="en-GB" dirty="0"/>
        </a:p>
      </dgm:t>
    </dgm:pt>
    <dgm:pt modelId="{7F991C10-4953-42AC-9CE6-71A94AD441D2}" type="parTrans" cxnId="{E335F52C-F84E-44AB-B4AE-C9525310C639}">
      <dgm:prSet/>
      <dgm:spPr/>
      <dgm:t>
        <a:bodyPr/>
        <a:lstStyle/>
        <a:p>
          <a:endParaRPr lang="en-US"/>
        </a:p>
      </dgm:t>
    </dgm:pt>
    <dgm:pt modelId="{417E7922-4A28-47AD-8374-75FFF2DDEEF4}" type="sibTrans" cxnId="{E335F52C-F84E-44AB-B4AE-C9525310C639}">
      <dgm:prSet/>
      <dgm:spPr/>
      <dgm:t>
        <a:bodyPr/>
        <a:lstStyle/>
        <a:p>
          <a:endParaRPr lang="en-US"/>
        </a:p>
      </dgm:t>
    </dgm:pt>
    <dgm:pt modelId="{175AE196-475D-440B-99F7-40DD0F008DA7}" type="pres">
      <dgm:prSet presAssocID="{6CEF2920-7001-4D90-831F-1156554AD3A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1CE2D58-82DC-4830-9AA4-8E29F841161C}" type="pres">
      <dgm:prSet presAssocID="{FCF7F761-3C50-47D3-9B52-BAF81A90BF9C}" presName="centerShape" presStyleLbl="node0" presStyleIdx="0" presStyleCnt="1"/>
      <dgm:spPr/>
      <dgm:t>
        <a:bodyPr/>
        <a:lstStyle/>
        <a:p>
          <a:endParaRPr lang="en-GB"/>
        </a:p>
      </dgm:t>
    </dgm:pt>
    <dgm:pt modelId="{A818973A-87A0-4A3C-AA5A-BDB79EF8D892}" type="pres">
      <dgm:prSet presAssocID="{BA281907-38FE-4B2F-99A4-CF82D92C4F67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E0D2844-F7FD-4A7E-8F8E-86B9CADA2F3B}" type="pres">
      <dgm:prSet presAssocID="{BA281907-38FE-4B2F-99A4-CF82D92C4F67}" presName="dummy" presStyleCnt="0"/>
      <dgm:spPr/>
    </dgm:pt>
    <dgm:pt modelId="{E519A4A6-5BF6-41B3-B926-31AF00F17472}" type="pres">
      <dgm:prSet presAssocID="{E969FC57-BA9D-408A-8DE3-AAED2EE0DD69}" presName="sibTrans" presStyleLbl="sibTrans2D1" presStyleIdx="0" presStyleCnt="9"/>
      <dgm:spPr/>
      <dgm:t>
        <a:bodyPr/>
        <a:lstStyle/>
        <a:p>
          <a:endParaRPr lang="en-GB"/>
        </a:p>
      </dgm:t>
    </dgm:pt>
    <dgm:pt modelId="{EBB850B0-1ACD-4C43-A568-7F739C088C5B}" type="pres">
      <dgm:prSet presAssocID="{D9A189B9-305E-4BDA-BE38-E5B13DC308AA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8567946-5A0A-4E07-9A3E-62921BDECDC4}" type="pres">
      <dgm:prSet presAssocID="{D9A189B9-305E-4BDA-BE38-E5B13DC308AA}" presName="dummy" presStyleCnt="0"/>
      <dgm:spPr/>
    </dgm:pt>
    <dgm:pt modelId="{A391C50C-896D-465D-92C3-24964B8DA074}" type="pres">
      <dgm:prSet presAssocID="{DD33B975-E87F-4862-9B55-6B5796331B7B}" presName="sibTrans" presStyleLbl="sibTrans2D1" presStyleIdx="1" presStyleCnt="9"/>
      <dgm:spPr/>
      <dgm:t>
        <a:bodyPr/>
        <a:lstStyle/>
        <a:p>
          <a:endParaRPr lang="en-GB"/>
        </a:p>
      </dgm:t>
    </dgm:pt>
    <dgm:pt modelId="{13A291C6-32FC-4708-9BC9-D5A02C6CFEBC}" type="pres">
      <dgm:prSet presAssocID="{E5015C96-C843-4E4B-AB05-577DA865E232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7EFB93-DAFC-4515-8C40-FFE2084096BE}" type="pres">
      <dgm:prSet presAssocID="{E5015C96-C843-4E4B-AB05-577DA865E232}" presName="dummy" presStyleCnt="0"/>
      <dgm:spPr/>
    </dgm:pt>
    <dgm:pt modelId="{7B2E0FE6-7FD2-4DA5-A5C0-1840704C8807}" type="pres">
      <dgm:prSet presAssocID="{B090654B-223B-4794-A6CB-F7ED1DDF7447}" presName="sibTrans" presStyleLbl="sibTrans2D1" presStyleIdx="2" presStyleCnt="9"/>
      <dgm:spPr/>
      <dgm:t>
        <a:bodyPr/>
        <a:lstStyle/>
        <a:p>
          <a:endParaRPr lang="en-GB"/>
        </a:p>
      </dgm:t>
    </dgm:pt>
    <dgm:pt modelId="{54306866-57A7-48EA-8CFE-746E4DE68CBD}" type="pres">
      <dgm:prSet presAssocID="{56AA6E1B-D95B-4D66-8426-4713B8130183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FF5170-84C9-4D98-AF1E-AE5724697F12}" type="pres">
      <dgm:prSet presAssocID="{56AA6E1B-D95B-4D66-8426-4713B8130183}" presName="dummy" presStyleCnt="0"/>
      <dgm:spPr/>
    </dgm:pt>
    <dgm:pt modelId="{EA39E6C2-7DB9-47BA-A599-6F275265FBC4}" type="pres">
      <dgm:prSet presAssocID="{417E7922-4A28-47AD-8374-75FFF2DDEEF4}" presName="sibTrans" presStyleLbl="sibTrans2D1" presStyleIdx="3" presStyleCnt="9"/>
      <dgm:spPr/>
      <dgm:t>
        <a:bodyPr/>
        <a:lstStyle/>
        <a:p>
          <a:endParaRPr lang="en-US"/>
        </a:p>
      </dgm:t>
    </dgm:pt>
    <dgm:pt modelId="{C9C6D3D1-AAD6-45F6-946B-D4B644FD4E42}" type="pres">
      <dgm:prSet presAssocID="{F2B7F4C3-E8B6-4A64-BBA2-98A282781407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6398881-5321-4F01-91CD-6B76F6562650}" type="pres">
      <dgm:prSet presAssocID="{F2B7F4C3-E8B6-4A64-BBA2-98A282781407}" presName="dummy" presStyleCnt="0"/>
      <dgm:spPr/>
    </dgm:pt>
    <dgm:pt modelId="{92A9872D-2A11-4E8A-AD38-6336A0CA3434}" type="pres">
      <dgm:prSet presAssocID="{EB285DD2-5BAE-40E3-9014-038E226C8D8E}" presName="sibTrans" presStyleLbl="sibTrans2D1" presStyleIdx="4" presStyleCnt="9"/>
      <dgm:spPr/>
      <dgm:t>
        <a:bodyPr/>
        <a:lstStyle/>
        <a:p>
          <a:endParaRPr lang="en-GB"/>
        </a:p>
      </dgm:t>
    </dgm:pt>
    <dgm:pt modelId="{ED756E2B-36BD-460B-A282-50DABED01C17}" type="pres">
      <dgm:prSet presAssocID="{71D1E856-AFE1-4650-A0D2-96233A219B81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843247-D27E-4726-AA7C-03B52EBDD17C}" type="pres">
      <dgm:prSet presAssocID="{71D1E856-AFE1-4650-A0D2-96233A219B81}" presName="dummy" presStyleCnt="0"/>
      <dgm:spPr/>
    </dgm:pt>
    <dgm:pt modelId="{A0A9C372-0CC3-4F42-A5F9-C1771292F22C}" type="pres">
      <dgm:prSet presAssocID="{AA36E828-D7C7-41DE-8DB0-D90AAA28E5F6}" presName="sibTrans" presStyleLbl="sibTrans2D1" presStyleIdx="5" presStyleCnt="9"/>
      <dgm:spPr/>
      <dgm:t>
        <a:bodyPr/>
        <a:lstStyle/>
        <a:p>
          <a:endParaRPr lang="en-GB"/>
        </a:p>
      </dgm:t>
    </dgm:pt>
    <dgm:pt modelId="{56EE0A65-FEC4-4838-90A1-905A07AE4B33}" type="pres">
      <dgm:prSet presAssocID="{88FA0FA7-B19A-4040-90A3-B1CF91715351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BD252F-1450-4F1B-B150-39CD6F19F8FE}" type="pres">
      <dgm:prSet presAssocID="{88FA0FA7-B19A-4040-90A3-B1CF91715351}" presName="dummy" presStyleCnt="0"/>
      <dgm:spPr/>
    </dgm:pt>
    <dgm:pt modelId="{4E01A95E-D250-4BA5-B044-C10B589B463E}" type="pres">
      <dgm:prSet presAssocID="{0B327743-BCF3-4851-9AB6-31F9CAEDFD57}" presName="sibTrans" presStyleLbl="sibTrans2D1" presStyleIdx="6" presStyleCnt="9"/>
      <dgm:spPr/>
      <dgm:t>
        <a:bodyPr/>
        <a:lstStyle/>
        <a:p>
          <a:endParaRPr lang="en-GB"/>
        </a:p>
      </dgm:t>
    </dgm:pt>
    <dgm:pt modelId="{C645EDD0-FE06-400E-AA63-C114D71834B2}" type="pres">
      <dgm:prSet presAssocID="{ABC62331-B3A3-4941-8AFB-305F63D39205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355CFA4-0A48-49D2-8268-B8ACC23BF9DE}" type="pres">
      <dgm:prSet presAssocID="{ABC62331-B3A3-4941-8AFB-305F63D39205}" presName="dummy" presStyleCnt="0"/>
      <dgm:spPr/>
    </dgm:pt>
    <dgm:pt modelId="{0F19C34E-A27A-434A-A59D-565AED1AD05D}" type="pres">
      <dgm:prSet presAssocID="{F115E7C1-393C-4FCF-B37B-66AB960690EB}" presName="sibTrans" presStyleLbl="sibTrans2D1" presStyleIdx="7" presStyleCnt="9"/>
      <dgm:spPr/>
      <dgm:t>
        <a:bodyPr/>
        <a:lstStyle/>
        <a:p>
          <a:endParaRPr lang="en-GB"/>
        </a:p>
      </dgm:t>
    </dgm:pt>
    <dgm:pt modelId="{169C8F1A-698B-44A6-9035-34DA3A48228F}" type="pres">
      <dgm:prSet presAssocID="{69B84197-7560-4C6F-BC86-9E945504F115}" presName="node" presStyleLbl="node1" presStyleIdx="8" presStyleCnt="9" custRadScaleRad="99331" custRadScaleInc="567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9B394D8-D4CE-403A-8C92-8BDA2F0F23DA}" type="pres">
      <dgm:prSet presAssocID="{69B84197-7560-4C6F-BC86-9E945504F115}" presName="dummy" presStyleCnt="0"/>
      <dgm:spPr/>
    </dgm:pt>
    <dgm:pt modelId="{62D0994A-3896-447D-9008-174A756228E4}" type="pres">
      <dgm:prSet presAssocID="{7BAC77BB-B5A8-4219-8A39-A3EA66779227}" presName="sibTrans" presStyleLbl="sibTrans2D1" presStyleIdx="8" presStyleCnt="9"/>
      <dgm:spPr/>
      <dgm:t>
        <a:bodyPr/>
        <a:lstStyle/>
        <a:p>
          <a:endParaRPr lang="en-GB"/>
        </a:p>
      </dgm:t>
    </dgm:pt>
  </dgm:ptLst>
  <dgm:cxnLst>
    <dgm:cxn modelId="{FC07F5B4-A0FA-4B76-8367-8BAF75C9ADDA}" srcId="{FCF7F761-3C50-47D3-9B52-BAF81A90BF9C}" destId="{88FA0FA7-B19A-4040-90A3-B1CF91715351}" srcOrd="6" destOrd="0" parTransId="{A42D6929-5B53-4308-A9D6-8A51F572D5B7}" sibTransId="{0B327743-BCF3-4851-9AB6-31F9CAEDFD57}"/>
    <dgm:cxn modelId="{1B8AED2F-6D2C-4B88-AA2C-92380FA4DEB8}" srcId="{FCF7F761-3C50-47D3-9B52-BAF81A90BF9C}" destId="{F2B7F4C3-E8B6-4A64-BBA2-98A282781407}" srcOrd="4" destOrd="0" parTransId="{6D20AFE8-CCEB-496C-AB52-97ECB33C713F}" sibTransId="{EB285DD2-5BAE-40E3-9014-038E226C8D8E}"/>
    <dgm:cxn modelId="{D04F85A5-1135-452C-8C9A-EC3CD38954C0}" type="presOf" srcId="{56AA6E1B-D95B-4D66-8426-4713B8130183}" destId="{54306866-57A7-48EA-8CFE-746E4DE68CBD}" srcOrd="0" destOrd="0" presId="urn:microsoft.com/office/officeart/2005/8/layout/radial6"/>
    <dgm:cxn modelId="{0883D8A0-F092-4011-8C85-A8F7BE2800BF}" type="presOf" srcId="{EB285DD2-5BAE-40E3-9014-038E226C8D8E}" destId="{92A9872D-2A11-4E8A-AD38-6336A0CA3434}" srcOrd="0" destOrd="0" presId="urn:microsoft.com/office/officeart/2005/8/layout/radial6"/>
    <dgm:cxn modelId="{E7F9E367-4F04-4ACF-958A-DFE7195A6981}" srcId="{6CEF2920-7001-4D90-831F-1156554AD3AD}" destId="{FCF7F761-3C50-47D3-9B52-BAF81A90BF9C}" srcOrd="0" destOrd="0" parTransId="{45D9346E-96D1-401A-8902-36EC8E196B0D}" sibTransId="{42B9927F-A0E7-4B20-A52A-3A773C6416F7}"/>
    <dgm:cxn modelId="{352737CF-F6A8-4611-9D0E-A08825EDB228}" type="presOf" srcId="{AA36E828-D7C7-41DE-8DB0-D90AAA28E5F6}" destId="{A0A9C372-0CC3-4F42-A5F9-C1771292F22C}" srcOrd="0" destOrd="0" presId="urn:microsoft.com/office/officeart/2005/8/layout/radial6"/>
    <dgm:cxn modelId="{9326DCE7-5532-487A-BE5E-8ADF7061C5A6}" type="presOf" srcId="{69B84197-7560-4C6F-BC86-9E945504F115}" destId="{169C8F1A-698B-44A6-9035-34DA3A48228F}" srcOrd="0" destOrd="0" presId="urn:microsoft.com/office/officeart/2005/8/layout/radial6"/>
    <dgm:cxn modelId="{A1C8C27E-B6B5-4D38-96CB-DE75B8C22571}" type="presOf" srcId="{FCF7F761-3C50-47D3-9B52-BAF81A90BF9C}" destId="{61CE2D58-82DC-4830-9AA4-8E29F841161C}" srcOrd="0" destOrd="0" presId="urn:microsoft.com/office/officeart/2005/8/layout/radial6"/>
    <dgm:cxn modelId="{9DBD7DEB-C57A-4B2A-984F-735F38068372}" srcId="{FCF7F761-3C50-47D3-9B52-BAF81A90BF9C}" destId="{69B84197-7560-4C6F-BC86-9E945504F115}" srcOrd="8" destOrd="0" parTransId="{39522860-213D-4744-903B-1D29422CEAC0}" sibTransId="{7BAC77BB-B5A8-4219-8A39-A3EA66779227}"/>
    <dgm:cxn modelId="{7575975C-C851-4807-A259-DA9DFC7F0597}" type="presOf" srcId="{F115E7C1-393C-4FCF-B37B-66AB960690EB}" destId="{0F19C34E-A27A-434A-A59D-565AED1AD05D}" srcOrd="0" destOrd="0" presId="urn:microsoft.com/office/officeart/2005/8/layout/radial6"/>
    <dgm:cxn modelId="{34C5FC83-B8F5-4AD8-B649-51318F99F3D7}" type="presOf" srcId="{DD33B975-E87F-4862-9B55-6B5796331B7B}" destId="{A391C50C-896D-465D-92C3-24964B8DA074}" srcOrd="0" destOrd="0" presId="urn:microsoft.com/office/officeart/2005/8/layout/radial6"/>
    <dgm:cxn modelId="{23097BC8-AF80-4CA1-A96F-C855349BDF0E}" type="presOf" srcId="{7BAC77BB-B5A8-4219-8A39-A3EA66779227}" destId="{62D0994A-3896-447D-9008-174A756228E4}" srcOrd="0" destOrd="0" presId="urn:microsoft.com/office/officeart/2005/8/layout/radial6"/>
    <dgm:cxn modelId="{45A8F566-60B4-4010-A14E-D6739F2BE63B}" type="presOf" srcId="{71D1E856-AFE1-4650-A0D2-96233A219B81}" destId="{ED756E2B-36BD-460B-A282-50DABED01C17}" srcOrd="0" destOrd="0" presId="urn:microsoft.com/office/officeart/2005/8/layout/radial6"/>
    <dgm:cxn modelId="{BFC9DA36-989E-4502-BC23-AC4485CAB042}" type="presOf" srcId="{B090654B-223B-4794-A6CB-F7ED1DDF7447}" destId="{7B2E0FE6-7FD2-4DA5-A5C0-1840704C8807}" srcOrd="0" destOrd="0" presId="urn:microsoft.com/office/officeart/2005/8/layout/radial6"/>
    <dgm:cxn modelId="{B65651D3-7B46-42D8-BA63-1765BA5D4EA1}" srcId="{FCF7F761-3C50-47D3-9B52-BAF81A90BF9C}" destId="{E5015C96-C843-4E4B-AB05-577DA865E232}" srcOrd="2" destOrd="0" parTransId="{ECD49C7A-37E8-4D93-8385-090ED3D1A2F0}" sibTransId="{B090654B-223B-4794-A6CB-F7ED1DDF7447}"/>
    <dgm:cxn modelId="{7B115222-D616-41A6-BDA9-ADA965738C7F}" type="presOf" srcId="{0B327743-BCF3-4851-9AB6-31F9CAEDFD57}" destId="{4E01A95E-D250-4BA5-B044-C10B589B463E}" srcOrd="0" destOrd="0" presId="urn:microsoft.com/office/officeart/2005/8/layout/radial6"/>
    <dgm:cxn modelId="{7A116CFD-3AAF-44B0-8EF3-B553BB633B74}" type="presOf" srcId="{E969FC57-BA9D-408A-8DE3-AAED2EE0DD69}" destId="{E519A4A6-5BF6-41B3-B926-31AF00F17472}" srcOrd="0" destOrd="0" presId="urn:microsoft.com/office/officeart/2005/8/layout/radial6"/>
    <dgm:cxn modelId="{3E147B61-5B92-462F-8DD9-F807A6D306AE}" type="presOf" srcId="{88FA0FA7-B19A-4040-90A3-B1CF91715351}" destId="{56EE0A65-FEC4-4838-90A1-905A07AE4B33}" srcOrd="0" destOrd="0" presId="urn:microsoft.com/office/officeart/2005/8/layout/radial6"/>
    <dgm:cxn modelId="{90B303F4-F563-4FF4-858C-31E5644C2349}" type="presOf" srcId="{E5015C96-C843-4E4B-AB05-577DA865E232}" destId="{13A291C6-32FC-4708-9BC9-D5A02C6CFEBC}" srcOrd="0" destOrd="0" presId="urn:microsoft.com/office/officeart/2005/8/layout/radial6"/>
    <dgm:cxn modelId="{B975BC6D-CC6D-4249-8FAC-701BA982EF68}" type="presOf" srcId="{D9A189B9-305E-4BDA-BE38-E5B13DC308AA}" destId="{EBB850B0-1ACD-4C43-A568-7F739C088C5B}" srcOrd="0" destOrd="0" presId="urn:microsoft.com/office/officeart/2005/8/layout/radial6"/>
    <dgm:cxn modelId="{031A619B-760C-43C6-98E6-6DA836CC3AA4}" srcId="{FCF7F761-3C50-47D3-9B52-BAF81A90BF9C}" destId="{BA281907-38FE-4B2F-99A4-CF82D92C4F67}" srcOrd="0" destOrd="0" parTransId="{C139A409-C8D8-4544-8D92-33942E048B6F}" sibTransId="{E969FC57-BA9D-408A-8DE3-AAED2EE0DD69}"/>
    <dgm:cxn modelId="{C4336A08-C7B2-45C6-B6E3-6087BD28F6ED}" type="presOf" srcId="{417E7922-4A28-47AD-8374-75FFF2DDEEF4}" destId="{EA39E6C2-7DB9-47BA-A599-6F275265FBC4}" srcOrd="0" destOrd="0" presId="urn:microsoft.com/office/officeart/2005/8/layout/radial6"/>
    <dgm:cxn modelId="{890401CE-BF69-4280-8AD2-DDF311B4463D}" srcId="{FCF7F761-3C50-47D3-9B52-BAF81A90BF9C}" destId="{ABC62331-B3A3-4941-8AFB-305F63D39205}" srcOrd="7" destOrd="0" parTransId="{6BECDD51-6B93-4962-92DC-7E2E6A914B88}" sibTransId="{F115E7C1-393C-4FCF-B37B-66AB960690EB}"/>
    <dgm:cxn modelId="{E335F52C-F84E-44AB-B4AE-C9525310C639}" srcId="{FCF7F761-3C50-47D3-9B52-BAF81A90BF9C}" destId="{56AA6E1B-D95B-4D66-8426-4713B8130183}" srcOrd="3" destOrd="0" parTransId="{7F991C10-4953-42AC-9CE6-71A94AD441D2}" sibTransId="{417E7922-4A28-47AD-8374-75FFF2DDEEF4}"/>
    <dgm:cxn modelId="{9401B35E-CC8F-4F2E-8662-83DF6F87D29B}" type="presOf" srcId="{BA281907-38FE-4B2F-99A4-CF82D92C4F67}" destId="{A818973A-87A0-4A3C-AA5A-BDB79EF8D892}" srcOrd="0" destOrd="0" presId="urn:microsoft.com/office/officeart/2005/8/layout/radial6"/>
    <dgm:cxn modelId="{85FAA21A-62ED-44FB-8DF6-3AE32FBF15F2}" srcId="{FCF7F761-3C50-47D3-9B52-BAF81A90BF9C}" destId="{D9A189B9-305E-4BDA-BE38-E5B13DC308AA}" srcOrd="1" destOrd="0" parTransId="{EB132C03-0C99-4581-A04A-14F9C29BB212}" sibTransId="{DD33B975-E87F-4862-9B55-6B5796331B7B}"/>
    <dgm:cxn modelId="{AB706052-0023-440A-B7E8-E05AD2AFE6D2}" srcId="{FCF7F761-3C50-47D3-9B52-BAF81A90BF9C}" destId="{71D1E856-AFE1-4650-A0D2-96233A219B81}" srcOrd="5" destOrd="0" parTransId="{046E1A0C-72F0-428B-AB78-FCDF0595210F}" sibTransId="{AA36E828-D7C7-41DE-8DB0-D90AAA28E5F6}"/>
    <dgm:cxn modelId="{7725B9D1-5822-470E-BC1D-5734CC968B1E}" type="presOf" srcId="{F2B7F4C3-E8B6-4A64-BBA2-98A282781407}" destId="{C9C6D3D1-AAD6-45F6-946B-D4B644FD4E42}" srcOrd="0" destOrd="0" presId="urn:microsoft.com/office/officeart/2005/8/layout/radial6"/>
    <dgm:cxn modelId="{CB8D9270-2427-45DB-90C9-695478753CAA}" srcId="{6CEF2920-7001-4D90-831F-1156554AD3AD}" destId="{B26ACEC2-DC47-4164-AD88-EE6835354A6C}" srcOrd="1" destOrd="0" parTransId="{D44DAA5F-4BB2-4E19-9C60-84D72228AA60}" sibTransId="{1484137A-9651-49E8-853E-02679297A94E}"/>
    <dgm:cxn modelId="{60191EE0-3B67-4CE6-8146-87F8EE078443}" type="presOf" srcId="{6CEF2920-7001-4D90-831F-1156554AD3AD}" destId="{175AE196-475D-440B-99F7-40DD0F008DA7}" srcOrd="0" destOrd="0" presId="urn:microsoft.com/office/officeart/2005/8/layout/radial6"/>
    <dgm:cxn modelId="{F763D8E1-C9AC-4CCB-8601-4D7D0037798D}" type="presOf" srcId="{ABC62331-B3A3-4941-8AFB-305F63D39205}" destId="{C645EDD0-FE06-400E-AA63-C114D71834B2}" srcOrd="0" destOrd="0" presId="urn:microsoft.com/office/officeart/2005/8/layout/radial6"/>
    <dgm:cxn modelId="{A2CC8007-C80C-4430-8BED-3AF880B0753F}" type="presParOf" srcId="{175AE196-475D-440B-99F7-40DD0F008DA7}" destId="{61CE2D58-82DC-4830-9AA4-8E29F841161C}" srcOrd="0" destOrd="0" presId="urn:microsoft.com/office/officeart/2005/8/layout/radial6"/>
    <dgm:cxn modelId="{A483E06D-C833-4CB4-B2EF-15CDBA06CC3F}" type="presParOf" srcId="{175AE196-475D-440B-99F7-40DD0F008DA7}" destId="{A818973A-87A0-4A3C-AA5A-BDB79EF8D892}" srcOrd="1" destOrd="0" presId="urn:microsoft.com/office/officeart/2005/8/layout/radial6"/>
    <dgm:cxn modelId="{853EA1C7-C9B8-42CD-B1F1-4A74BF96C730}" type="presParOf" srcId="{175AE196-475D-440B-99F7-40DD0F008DA7}" destId="{1E0D2844-F7FD-4A7E-8F8E-86B9CADA2F3B}" srcOrd="2" destOrd="0" presId="urn:microsoft.com/office/officeart/2005/8/layout/radial6"/>
    <dgm:cxn modelId="{B3FB8460-3F0F-4CE3-A9C3-497A3513C10B}" type="presParOf" srcId="{175AE196-475D-440B-99F7-40DD0F008DA7}" destId="{E519A4A6-5BF6-41B3-B926-31AF00F17472}" srcOrd="3" destOrd="0" presId="urn:microsoft.com/office/officeart/2005/8/layout/radial6"/>
    <dgm:cxn modelId="{4ED8D0F1-0223-47BA-BBD8-C5ECE2328D10}" type="presParOf" srcId="{175AE196-475D-440B-99F7-40DD0F008DA7}" destId="{EBB850B0-1ACD-4C43-A568-7F739C088C5B}" srcOrd="4" destOrd="0" presId="urn:microsoft.com/office/officeart/2005/8/layout/radial6"/>
    <dgm:cxn modelId="{FFB13DA1-B444-4634-9E3C-7C1F13CF65BD}" type="presParOf" srcId="{175AE196-475D-440B-99F7-40DD0F008DA7}" destId="{A8567946-5A0A-4E07-9A3E-62921BDECDC4}" srcOrd="5" destOrd="0" presId="urn:microsoft.com/office/officeart/2005/8/layout/radial6"/>
    <dgm:cxn modelId="{A8C3F996-2416-4671-83C3-2EDAA278D217}" type="presParOf" srcId="{175AE196-475D-440B-99F7-40DD0F008DA7}" destId="{A391C50C-896D-465D-92C3-24964B8DA074}" srcOrd="6" destOrd="0" presId="urn:microsoft.com/office/officeart/2005/8/layout/radial6"/>
    <dgm:cxn modelId="{6F739EDC-2C4A-47D6-A148-24DA14473277}" type="presParOf" srcId="{175AE196-475D-440B-99F7-40DD0F008DA7}" destId="{13A291C6-32FC-4708-9BC9-D5A02C6CFEBC}" srcOrd="7" destOrd="0" presId="urn:microsoft.com/office/officeart/2005/8/layout/radial6"/>
    <dgm:cxn modelId="{CBBE3463-621E-4B06-8AE2-89F9798FE9DC}" type="presParOf" srcId="{175AE196-475D-440B-99F7-40DD0F008DA7}" destId="{887EFB93-DAFC-4515-8C40-FFE2084096BE}" srcOrd="8" destOrd="0" presId="urn:microsoft.com/office/officeart/2005/8/layout/radial6"/>
    <dgm:cxn modelId="{43D0FC45-312F-4839-8318-51A2ABE3B8FD}" type="presParOf" srcId="{175AE196-475D-440B-99F7-40DD0F008DA7}" destId="{7B2E0FE6-7FD2-4DA5-A5C0-1840704C8807}" srcOrd="9" destOrd="0" presId="urn:microsoft.com/office/officeart/2005/8/layout/radial6"/>
    <dgm:cxn modelId="{2747F580-2873-4019-A4E8-E77D3FA0BBF8}" type="presParOf" srcId="{175AE196-475D-440B-99F7-40DD0F008DA7}" destId="{54306866-57A7-48EA-8CFE-746E4DE68CBD}" srcOrd="10" destOrd="0" presId="urn:microsoft.com/office/officeart/2005/8/layout/radial6"/>
    <dgm:cxn modelId="{CBED8027-BB43-4FD9-A137-9BE44B43A07C}" type="presParOf" srcId="{175AE196-475D-440B-99F7-40DD0F008DA7}" destId="{EFFF5170-84C9-4D98-AF1E-AE5724697F12}" srcOrd="11" destOrd="0" presId="urn:microsoft.com/office/officeart/2005/8/layout/radial6"/>
    <dgm:cxn modelId="{33DA526A-AF0E-4122-BB73-62E94FB90173}" type="presParOf" srcId="{175AE196-475D-440B-99F7-40DD0F008DA7}" destId="{EA39E6C2-7DB9-47BA-A599-6F275265FBC4}" srcOrd="12" destOrd="0" presId="urn:microsoft.com/office/officeart/2005/8/layout/radial6"/>
    <dgm:cxn modelId="{F668CE90-E76C-4D8E-B132-562410F917BF}" type="presParOf" srcId="{175AE196-475D-440B-99F7-40DD0F008DA7}" destId="{C9C6D3D1-AAD6-45F6-946B-D4B644FD4E42}" srcOrd="13" destOrd="0" presId="urn:microsoft.com/office/officeart/2005/8/layout/radial6"/>
    <dgm:cxn modelId="{BEEB6464-BDC9-4B72-A5C7-5F81B12B0CDF}" type="presParOf" srcId="{175AE196-475D-440B-99F7-40DD0F008DA7}" destId="{F6398881-5321-4F01-91CD-6B76F6562650}" srcOrd="14" destOrd="0" presId="urn:microsoft.com/office/officeart/2005/8/layout/radial6"/>
    <dgm:cxn modelId="{A485E1D5-AA46-4217-A73B-6CC7DA519944}" type="presParOf" srcId="{175AE196-475D-440B-99F7-40DD0F008DA7}" destId="{92A9872D-2A11-4E8A-AD38-6336A0CA3434}" srcOrd="15" destOrd="0" presId="urn:microsoft.com/office/officeart/2005/8/layout/radial6"/>
    <dgm:cxn modelId="{3D0080DE-62CC-4FD3-AAD0-BB9C153CCB1B}" type="presParOf" srcId="{175AE196-475D-440B-99F7-40DD0F008DA7}" destId="{ED756E2B-36BD-460B-A282-50DABED01C17}" srcOrd="16" destOrd="0" presId="urn:microsoft.com/office/officeart/2005/8/layout/radial6"/>
    <dgm:cxn modelId="{16D20539-9460-45C6-ADB5-F8752EB8D4B3}" type="presParOf" srcId="{175AE196-475D-440B-99F7-40DD0F008DA7}" destId="{A7843247-D27E-4726-AA7C-03B52EBDD17C}" srcOrd="17" destOrd="0" presId="urn:microsoft.com/office/officeart/2005/8/layout/radial6"/>
    <dgm:cxn modelId="{DDC326C3-3D81-4191-9792-02971C8B8FB4}" type="presParOf" srcId="{175AE196-475D-440B-99F7-40DD0F008DA7}" destId="{A0A9C372-0CC3-4F42-A5F9-C1771292F22C}" srcOrd="18" destOrd="0" presId="urn:microsoft.com/office/officeart/2005/8/layout/radial6"/>
    <dgm:cxn modelId="{02E16BA6-AD12-4FAB-9BD4-452CC30D990D}" type="presParOf" srcId="{175AE196-475D-440B-99F7-40DD0F008DA7}" destId="{56EE0A65-FEC4-4838-90A1-905A07AE4B33}" srcOrd="19" destOrd="0" presId="urn:microsoft.com/office/officeart/2005/8/layout/radial6"/>
    <dgm:cxn modelId="{221F42ED-833D-4537-8C31-552B3EFF47B2}" type="presParOf" srcId="{175AE196-475D-440B-99F7-40DD0F008DA7}" destId="{CBBD252F-1450-4F1B-B150-39CD6F19F8FE}" srcOrd="20" destOrd="0" presId="urn:microsoft.com/office/officeart/2005/8/layout/radial6"/>
    <dgm:cxn modelId="{FE68C041-2205-41E9-B97C-474CB5BD5B10}" type="presParOf" srcId="{175AE196-475D-440B-99F7-40DD0F008DA7}" destId="{4E01A95E-D250-4BA5-B044-C10B589B463E}" srcOrd="21" destOrd="0" presId="urn:microsoft.com/office/officeart/2005/8/layout/radial6"/>
    <dgm:cxn modelId="{23077E7F-A09D-4F88-9264-B8E272AE17DC}" type="presParOf" srcId="{175AE196-475D-440B-99F7-40DD0F008DA7}" destId="{C645EDD0-FE06-400E-AA63-C114D71834B2}" srcOrd="22" destOrd="0" presId="urn:microsoft.com/office/officeart/2005/8/layout/radial6"/>
    <dgm:cxn modelId="{362C2DCF-8E59-43D8-A269-C26511175F8C}" type="presParOf" srcId="{175AE196-475D-440B-99F7-40DD0F008DA7}" destId="{6355CFA4-0A48-49D2-8268-B8ACC23BF9DE}" srcOrd="23" destOrd="0" presId="urn:microsoft.com/office/officeart/2005/8/layout/radial6"/>
    <dgm:cxn modelId="{8170DD9A-F9E0-4F24-971C-1BEDE957A40A}" type="presParOf" srcId="{175AE196-475D-440B-99F7-40DD0F008DA7}" destId="{0F19C34E-A27A-434A-A59D-565AED1AD05D}" srcOrd="24" destOrd="0" presId="urn:microsoft.com/office/officeart/2005/8/layout/radial6"/>
    <dgm:cxn modelId="{B0DFECB9-0D04-4E2C-9C92-9A9D44A48198}" type="presParOf" srcId="{175AE196-475D-440B-99F7-40DD0F008DA7}" destId="{169C8F1A-698B-44A6-9035-34DA3A48228F}" srcOrd="25" destOrd="0" presId="urn:microsoft.com/office/officeart/2005/8/layout/radial6"/>
    <dgm:cxn modelId="{3B54A4E4-59B5-4B0F-BD6A-39E9DFE0AE53}" type="presParOf" srcId="{175AE196-475D-440B-99F7-40DD0F008DA7}" destId="{89B394D8-D4CE-403A-8C92-8BDA2F0F23DA}" srcOrd="26" destOrd="0" presId="urn:microsoft.com/office/officeart/2005/8/layout/radial6"/>
    <dgm:cxn modelId="{2C042F1B-7780-44B0-9763-1082F0947C93}" type="presParOf" srcId="{175AE196-475D-440B-99F7-40DD0F008DA7}" destId="{62D0994A-3896-447D-9008-174A756228E4}" srcOrd="27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679027-95EC-40A9-99FD-8E1F0A538DE4}" type="doc">
      <dgm:prSet loTypeId="urn:microsoft.com/office/officeart/2005/8/layout/hierarchy2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E11C9476-55CA-45AE-9551-7E5E90CB1337}">
      <dgm:prSet phldrT="[Text]"/>
      <dgm:spPr/>
      <dgm:t>
        <a:bodyPr/>
        <a:lstStyle/>
        <a:p>
          <a:r>
            <a:rPr lang="en-GB" dirty="0" smtClean="0"/>
            <a:t>Junior</a:t>
          </a:r>
          <a:endParaRPr lang="en-GB" dirty="0"/>
        </a:p>
      </dgm:t>
    </dgm:pt>
    <dgm:pt modelId="{D258C102-515F-4AF6-ACC4-9ADF0F9C52D7}" type="parTrans" cxnId="{63C0D023-678B-4D7A-8180-0973BB34D0C8}">
      <dgm:prSet/>
      <dgm:spPr/>
      <dgm:t>
        <a:bodyPr/>
        <a:lstStyle/>
        <a:p>
          <a:endParaRPr lang="en-GB"/>
        </a:p>
      </dgm:t>
    </dgm:pt>
    <dgm:pt modelId="{F1541FF6-2C73-4236-8531-AC4E65D8E401}" type="sibTrans" cxnId="{63C0D023-678B-4D7A-8180-0973BB34D0C8}">
      <dgm:prSet/>
      <dgm:spPr/>
      <dgm:t>
        <a:bodyPr/>
        <a:lstStyle/>
        <a:p>
          <a:endParaRPr lang="en-GB"/>
        </a:p>
      </dgm:t>
    </dgm:pt>
    <dgm:pt modelId="{4DBE3148-DAD1-4192-B769-F15EDEA705AD}">
      <dgm:prSet phldrT="[Text]"/>
      <dgm:spPr/>
      <dgm:t>
        <a:bodyPr/>
        <a:lstStyle/>
        <a:p>
          <a:r>
            <a:rPr lang="en-GB" dirty="0" smtClean="0"/>
            <a:t>Senior</a:t>
          </a:r>
          <a:endParaRPr lang="en-GB" dirty="0"/>
        </a:p>
      </dgm:t>
    </dgm:pt>
    <dgm:pt modelId="{50ED68CD-E031-4FB2-9A8E-CBD827EF4F60}" type="parTrans" cxnId="{22E7FF46-EA57-4018-97E9-4B9651A5843B}">
      <dgm:prSet/>
      <dgm:spPr/>
      <dgm:t>
        <a:bodyPr/>
        <a:lstStyle/>
        <a:p>
          <a:endParaRPr lang="en-GB"/>
        </a:p>
      </dgm:t>
    </dgm:pt>
    <dgm:pt modelId="{B0A89E0B-1704-4AFA-BF81-FF5BF7BC4498}" type="sibTrans" cxnId="{22E7FF46-EA57-4018-97E9-4B9651A5843B}">
      <dgm:prSet/>
      <dgm:spPr/>
      <dgm:t>
        <a:bodyPr/>
        <a:lstStyle/>
        <a:p>
          <a:endParaRPr lang="en-GB"/>
        </a:p>
      </dgm:t>
    </dgm:pt>
    <dgm:pt modelId="{C7130E25-6E27-4096-9895-5E4E828D9A00}">
      <dgm:prSet phldrT="[Text]"/>
      <dgm:spPr/>
      <dgm:t>
        <a:bodyPr/>
        <a:lstStyle/>
        <a:p>
          <a:r>
            <a:rPr lang="en-GB" i="1" dirty="0" smtClean="0"/>
            <a:t>Marie Curie</a:t>
          </a:r>
          <a:endParaRPr lang="en-GB" i="1" dirty="0"/>
        </a:p>
      </dgm:t>
    </dgm:pt>
    <dgm:pt modelId="{0C0709F0-73BD-41FD-A475-09EB7307B5AC}" type="parTrans" cxnId="{F367ECC0-9990-4BB9-8CB6-F448436D309F}">
      <dgm:prSet/>
      <dgm:spPr/>
      <dgm:t>
        <a:bodyPr/>
        <a:lstStyle/>
        <a:p>
          <a:endParaRPr lang="en-GB"/>
        </a:p>
      </dgm:t>
    </dgm:pt>
    <dgm:pt modelId="{66DD2778-5B73-4726-94F8-8B9E99BDE874}" type="sibTrans" cxnId="{F367ECC0-9990-4BB9-8CB6-F448436D309F}">
      <dgm:prSet/>
      <dgm:spPr/>
      <dgm:t>
        <a:bodyPr/>
        <a:lstStyle/>
        <a:p>
          <a:endParaRPr lang="en-GB"/>
        </a:p>
      </dgm:t>
    </dgm:pt>
    <dgm:pt modelId="{69DE9EBF-1FC6-47AD-A754-7697915AFB67}">
      <dgm:prSet phldrT="[Text]"/>
      <dgm:spPr/>
      <dgm:t>
        <a:bodyPr/>
        <a:lstStyle/>
        <a:p>
          <a:r>
            <a:rPr lang="en-GB" dirty="0" smtClean="0"/>
            <a:t>Scientific</a:t>
          </a:r>
          <a:endParaRPr lang="en-GB" dirty="0"/>
        </a:p>
      </dgm:t>
    </dgm:pt>
    <dgm:pt modelId="{6DD20424-1AA2-4E26-B1C8-FDA4BB83DEE9}" type="parTrans" cxnId="{C3AA01F9-B29D-4F09-A7D4-695C0E956B35}">
      <dgm:prSet/>
      <dgm:spPr/>
      <dgm:t>
        <a:bodyPr/>
        <a:lstStyle/>
        <a:p>
          <a:endParaRPr lang="en-GB"/>
        </a:p>
      </dgm:t>
    </dgm:pt>
    <dgm:pt modelId="{42ED82E7-7CA2-4640-B540-0876C9E5C582}" type="sibTrans" cxnId="{C3AA01F9-B29D-4F09-A7D4-695C0E956B35}">
      <dgm:prSet/>
      <dgm:spPr/>
      <dgm:t>
        <a:bodyPr/>
        <a:lstStyle/>
        <a:p>
          <a:endParaRPr lang="en-GB"/>
        </a:p>
      </dgm:t>
    </dgm:pt>
    <dgm:pt modelId="{4A9AEE4C-0279-4B4C-ADF6-E340517FF2AF}">
      <dgm:prSet phldrT="[Text]"/>
      <dgm:spPr/>
      <dgm:t>
        <a:bodyPr/>
        <a:lstStyle/>
        <a:p>
          <a:r>
            <a:rPr lang="en-GB" dirty="0" smtClean="0"/>
            <a:t>STUDENTS</a:t>
          </a:r>
          <a:endParaRPr lang="en-GB" dirty="0"/>
        </a:p>
      </dgm:t>
    </dgm:pt>
    <dgm:pt modelId="{E79E822C-9145-4BF3-979F-56862BFB2ADC}" type="parTrans" cxnId="{95A98803-8DD6-4D6F-9830-510041301BE5}">
      <dgm:prSet/>
      <dgm:spPr/>
      <dgm:t>
        <a:bodyPr/>
        <a:lstStyle/>
        <a:p>
          <a:endParaRPr lang="en-GB"/>
        </a:p>
      </dgm:t>
    </dgm:pt>
    <dgm:pt modelId="{72EE2C7D-5B57-45B7-A3B7-009BA5C9C169}" type="sibTrans" cxnId="{95A98803-8DD6-4D6F-9830-510041301BE5}">
      <dgm:prSet/>
      <dgm:spPr/>
      <dgm:t>
        <a:bodyPr/>
        <a:lstStyle/>
        <a:p>
          <a:endParaRPr lang="en-GB"/>
        </a:p>
      </dgm:t>
    </dgm:pt>
    <dgm:pt modelId="{5B24095D-7F9F-42D3-B013-1B1BE00A1748}">
      <dgm:prSet phldrT="[Text]"/>
      <dgm:spPr/>
      <dgm:t>
        <a:bodyPr/>
        <a:lstStyle/>
        <a:p>
          <a:r>
            <a:rPr lang="en-GB" dirty="0" smtClean="0"/>
            <a:t>Doctoral</a:t>
          </a:r>
          <a:endParaRPr lang="en-GB" dirty="0"/>
        </a:p>
      </dgm:t>
    </dgm:pt>
    <dgm:pt modelId="{50B0C9B8-61A6-4AC9-8100-DA27401F33BF}" type="parTrans" cxnId="{EC52DAD6-3F67-48B0-8A38-D379416D986D}">
      <dgm:prSet/>
      <dgm:spPr/>
      <dgm:t>
        <a:bodyPr/>
        <a:lstStyle/>
        <a:p>
          <a:endParaRPr lang="en-GB"/>
        </a:p>
      </dgm:t>
    </dgm:pt>
    <dgm:pt modelId="{CFFADE4F-8594-462B-9B3B-8B01295DFF89}" type="sibTrans" cxnId="{EC52DAD6-3F67-48B0-8A38-D379416D986D}">
      <dgm:prSet/>
      <dgm:spPr/>
      <dgm:t>
        <a:bodyPr/>
        <a:lstStyle/>
        <a:p>
          <a:endParaRPr lang="en-GB"/>
        </a:p>
      </dgm:t>
    </dgm:pt>
    <dgm:pt modelId="{8FC7889A-6348-4AF2-9223-3ED1837BE0A5}">
      <dgm:prSet phldrT="[Text]"/>
      <dgm:spPr/>
      <dgm:t>
        <a:bodyPr/>
        <a:lstStyle/>
        <a:p>
          <a:r>
            <a:rPr lang="en-GB" dirty="0" smtClean="0"/>
            <a:t>Technical</a:t>
          </a:r>
          <a:endParaRPr lang="en-GB" dirty="0"/>
        </a:p>
      </dgm:t>
    </dgm:pt>
    <dgm:pt modelId="{D3DD8D0F-2EAD-4F1C-BFE2-90E484F33366}" type="parTrans" cxnId="{E73953AF-8569-4178-99F1-4EDA96698727}">
      <dgm:prSet/>
      <dgm:spPr/>
      <dgm:t>
        <a:bodyPr/>
        <a:lstStyle/>
        <a:p>
          <a:endParaRPr lang="en-GB"/>
        </a:p>
      </dgm:t>
    </dgm:pt>
    <dgm:pt modelId="{ED183DAE-2C44-4293-8926-690C6058528A}" type="sibTrans" cxnId="{E73953AF-8569-4178-99F1-4EDA96698727}">
      <dgm:prSet/>
      <dgm:spPr/>
      <dgm:t>
        <a:bodyPr/>
        <a:lstStyle/>
        <a:p>
          <a:endParaRPr lang="en-GB"/>
        </a:p>
      </dgm:t>
    </dgm:pt>
    <dgm:pt modelId="{776A3534-8116-436D-8E79-344940814485}">
      <dgm:prSet phldrT="[Text]"/>
      <dgm:spPr/>
      <dgm:t>
        <a:bodyPr/>
        <a:lstStyle/>
        <a:p>
          <a:r>
            <a:rPr lang="en-GB" dirty="0" smtClean="0"/>
            <a:t>Summer</a:t>
          </a:r>
          <a:endParaRPr lang="en-GB" dirty="0"/>
        </a:p>
      </dgm:t>
    </dgm:pt>
    <dgm:pt modelId="{C4725180-143D-4017-9856-6ABE4AE22A60}" type="parTrans" cxnId="{43D361E4-4A86-4107-A6FB-E3A2B1810109}">
      <dgm:prSet/>
      <dgm:spPr/>
      <dgm:t>
        <a:bodyPr/>
        <a:lstStyle/>
        <a:p>
          <a:endParaRPr lang="en-GB"/>
        </a:p>
      </dgm:t>
    </dgm:pt>
    <dgm:pt modelId="{A47CCBAA-9F84-47A5-83A8-432FE26F4F0E}" type="sibTrans" cxnId="{43D361E4-4A86-4107-A6FB-E3A2B1810109}">
      <dgm:prSet/>
      <dgm:spPr/>
      <dgm:t>
        <a:bodyPr/>
        <a:lstStyle/>
        <a:p>
          <a:endParaRPr lang="en-GB"/>
        </a:p>
      </dgm:t>
    </dgm:pt>
    <dgm:pt modelId="{CCA4ABD8-4ECC-409A-8863-19EDB42AAFC3}">
      <dgm:prSet phldrT="[Text]"/>
      <dgm:spPr/>
      <dgm:t>
        <a:bodyPr/>
        <a:lstStyle/>
        <a:p>
          <a:r>
            <a:rPr lang="en-GB" dirty="0" smtClean="0"/>
            <a:t>Corresponding</a:t>
          </a:r>
          <a:endParaRPr lang="en-GB" dirty="0"/>
        </a:p>
      </dgm:t>
    </dgm:pt>
    <dgm:pt modelId="{CDB41EF0-8AC5-4BF1-B868-225F28CA631A}" type="parTrans" cxnId="{57B9714C-9B93-4630-9625-465F4FADFE7D}">
      <dgm:prSet/>
      <dgm:spPr/>
      <dgm:t>
        <a:bodyPr/>
        <a:lstStyle/>
        <a:p>
          <a:endParaRPr lang="en-GB"/>
        </a:p>
      </dgm:t>
    </dgm:pt>
    <dgm:pt modelId="{C23DD271-6067-4B37-8E1F-506F540309BA}" type="sibTrans" cxnId="{57B9714C-9B93-4630-9625-465F4FADFE7D}">
      <dgm:prSet/>
      <dgm:spPr/>
      <dgm:t>
        <a:bodyPr/>
        <a:lstStyle/>
        <a:p>
          <a:endParaRPr lang="en-GB"/>
        </a:p>
      </dgm:t>
    </dgm:pt>
    <dgm:pt modelId="{6857AA4D-320C-44C0-84B5-197D2E5F0ECB}">
      <dgm:prSet phldrT="[Text]"/>
      <dgm:spPr/>
      <dgm:t>
        <a:bodyPr/>
        <a:lstStyle/>
        <a:p>
          <a:r>
            <a:rPr lang="en-GB" dirty="0" smtClean="0"/>
            <a:t>Project</a:t>
          </a:r>
          <a:endParaRPr lang="en-GB" dirty="0"/>
        </a:p>
      </dgm:t>
    </dgm:pt>
    <dgm:pt modelId="{22AC6FFC-6DC9-4DFC-AD77-73199B1D70A3}" type="parTrans" cxnId="{48AFE303-5C99-4C3B-9F52-BEA45D68098F}">
      <dgm:prSet/>
      <dgm:spPr/>
      <dgm:t>
        <a:bodyPr/>
        <a:lstStyle/>
        <a:p>
          <a:endParaRPr lang="en-GB"/>
        </a:p>
      </dgm:t>
    </dgm:pt>
    <dgm:pt modelId="{8A737878-D2C9-4DC2-8281-D2077A7D469C}" type="sibTrans" cxnId="{48AFE303-5C99-4C3B-9F52-BEA45D68098F}">
      <dgm:prSet/>
      <dgm:spPr/>
      <dgm:t>
        <a:bodyPr/>
        <a:lstStyle/>
        <a:p>
          <a:endParaRPr lang="en-GB"/>
        </a:p>
      </dgm:t>
    </dgm:pt>
    <dgm:pt modelId="{644CFC88-62AB-42AC-B7AC-BEAFEA8715F7}">
      <dgm:prSet phldrT="[Text]"/>
      <dgm:spPr/>
      <dgm:t>
        <a:bodyPr/>
        <a:lstStyle/>
        <a:p>
          <a:r>
            <a:rPr lang="en-GB" dirty="0" smtClean="0"/>
            <a:t>Administrative</a:t>
          </a:r>
          <a:endParaRPr lang="en-GB" dirty="0"/>
        </a:p>
      </dgm:t>
    </dgm:pt>
    <dgm:pt modelId="{6E7D0F65-24DD-45F7-A2C1-FB39FFA76489}" type="parTrans" cxnId="{6DA57B58-02CD-4816-9412-AB958702C3D0}">
      <dgm:prSet/>
      <dgm:spPr/>
      <dgm:t>
        <a:bodyPr/>
        <a:lstStyle/>
        <a:p>
          <a:endParaRPr lang="en-GB"/>
        </a:p>
      </dgm:t>
    </dgm:pt>
    <dgm:pt modelId="{83ADAE01-EF71-499D-8E8A-6246B9CDDBCB}" type="sibTrans" cxnId="{6DA57B58-02CD-4816-9412-AB958702C3D0}">
      <dgm:prSet/>
      <dgm:spPr/>
      <dgm:t>
        <a:bodyPr/>
        <a:lstStyle/>
        <a:p>
          <a:endParaRPr lang="en-GB"/>
        </a:p>
      </dgm:t>
    </dgm:pt>
    <dgm:pt modelId="{0447506A-D72B-428E-9990-051909C82D34}">
      <dgm:prSet phldrT="[Text]"/>
      <dgm:spPr/>
      <dgm:t>
        <a:bodyPr/>
        <a:lstStyle/>
        <a:p>
          <a:r>
            <a:rPr lang="en-GB" dirty="0" smtClean="0"/>
            <a:t>FELLOWS</a:t>
          </a:r>
          <a:endParaRPr lang="en-GB" dirty="0"/>
        </a:p>
      </dgm:t>
    </dgm:pt>
    <dgm:pt modelId="{A91DFB2C-F7A8-42E8-8D2D-BD66367D787B}" type="parTrans" cxnId="{547383DE-9CFC-42C3-AD63-0CA25FEAAC72}">
      <dgm:prSet/>
      <dgm:spPr/>
      <dgm:t>
        <a:bodyPr/>
        <a:lstStyle/>
        <a:p>
          <a:endParaRPr lang="en-GB"/>
        </a:p>
      </dgm:t>
    </dgm:pt>
    <dgm:pt modelId="{29009B38-4A9D-444A-A7FA-20946A120235}" type="sibTrans" cxnId="{547383DE-9CFC-42C3-AD63-0CA25FEAAC72}">
      <dgm:prSet/>
      <dgm:spPr/>
      <dgm:t>
        <a:bodyPr/>
        <a:lstStyle/>
        <a:p>
          <a:endParaRPr lang="en-GB"/>
        </a:p>
      </dgm:t>
    </dgm:pt>
    <dgm:pt modelId="{EC3CDD7B-E72B-4E7F-A1F9-A0BC5169B8E7}">
      <dgm:prSet phldrT="[Text]"/>
      <dgm:spPr/>
      <dgm:t>
        <a:bodyPr/>
        <a:lstStyle/>
        <a:p>
          <a:r>
            <a:rPr lang="en-GB" dirty="0" smtClean="0"/>
            <a:t>ASSOCIATES</a:t>
          </a:r>
          <a:endParaRPr lang="en-GB" dirty="0"/>
        </a:p>
      </dgm:t>
    </dgm:pt>
    <dgm:pt modelId="{0D85312C-8EAF-4295-A3BC-5215F4B06ACC}" type="parTrans" cxnId="{AF05243B-7627-4DE8-AE33-8DE3FC8D9EB5}">
      <dgm:prSet/>
      <dgm:spPr/>
      <dgm:t>
        <a:bodyPr/>
        <a:lstStyle/>
        <a:p>
          <a:endParaRPr lang="en-GB"/>
        </a:p>
      </dgm:t>
    </dgm:pt>
    <dgm:pt modelId="{5C5BA540-F05F-42A4-A13E-AFE6264E740C}" type="sibTrans" cxnId="{AF05243B-7627-4DE8-AE33-8DE3FC8D9EB5}">
      <dgm:prSet/>
      <dgm:spPr/>
      <dgm:t>
        <a:bodyPr/>
        <a:lstStyle/>
        <a:p>
          <a:endParaRPr lang="en-GB"/>
        </a:p>
      </dgm:t>
    </dgm:pt>
    <dgm:pt modelId="{FA57A5BC-1221-4473-819E-C4D040966908}">
      <dgm:prSet phldrT="[Text]"/>
      <dgm:spPr/>
      <dgm:t>
        <a:bodyPr/>
        <a:lstStyle/>
        <a:p>
          <a:r>
            <a:rPr lang="en-GB" i="1" dirty="0" smtClean="0"/>
            <a:t>Graduate Engineering Training</a:t>
          </a:r>
          <a:endParaRPr lang="en-GB" i="1" dirty="0"/>
        </a:p>
      </dgm:t>
    </dgm:pt>
    <dgm:pt modelId="{1D28C51D-50A3-47BA-A6C0-074BCE442C37}" type="parTrans" cxnId="{5AC8D4E5-089B-44DF-B0F3-D8E2246BF0FA}">
      <dgm:prSet/>
      <dgm:spPr/>
      <dgm:t>
        <a:bodyPr/>
        <a:lstStyle/>
        <a:p>
          <a:endParaRPr lang="en-GB"/>
        </a:p>
      </dgm:t>
    </dgm:pt>
    <dgm:pt modelId="{778A5877-DABC-49FE-8005-F5DDA9BACFD0}" type="sibTrans" cxnId="{5AC8D4E5-089B-44DF-B0F3-D8E2246BF0FA}">
      <dgm:prSet/>
      <dgm:spPr/>
      <dgm:t>
        <a:bodyPr/>
        <a:lstStyle/>
        <a:p>
          <a:endParaRPr lang="en-GB"/>
        </a:p>
      </dgm:t>
    </dgm:pt>
    <dgm:pt modelId="{07356EBA-438C-406B-B80E-B504B2341B35}">
      <dgm:prSet phldrT="[Text]"/>
      <dgm:spPr/>
      <dgm:t>
        <a:bodyPr/>
        <a:lstStyle/>
        <a:p>
          <a:r>
            <a:rPr lang="en-GB" i="1" dirty="0" smtClean="0"/>
            <a:t>Technician Training Experience</a:t>
          </a:r>
          <a:endParaRPr lang="en-GB" i="1" dirty="0"/>
        </a:p>
      </dgm:t>
    </dgm:pt>
    <dgm:pt modelId="{C72EEC30-39DD-4D5D-8FFA-1233F3AAF1C4}" type="parTrans" cxnId="{971CB5D0-E25E-4440-A4FE-44E2D6AA6BF2}">
      <dgm:prSet/>
      <dgm:spPr/>
      <dgm:t>
        <a:bodyPr/>
        <a:lstStyle/>
        <a:p>
          <a:endParaRPr lang="en-GB"/>
        </a:p>
      </dgm:t>
    </dgm:pt>
    <dgm:pt modelId="{B971EAEE-1DA8-4CD0-BBAC-1C6EC44508FA}" type="sibTrans" cxnId="{971CB5D0-E25E-4440-A4FE-44E2D6AA6BF2}">
      <dgm:prSet/>
      <dgm:spPr/>
      <dgm:t>
        <a:bodyPr/>
        <a:lstStyle/>
        <a:p>
          <a:endParaRPr lang="en-GB"/>
        </a:p>
      </dgm:t>
    </dgm:pt>
    <dgm:pt modelId="{7CF21577-48BE-4AE4-A415-2B8B6EBC502D}" type="pres">
      <dgm:prSet presAssocID="{88679027-95EC-40A9-99FD-8E1F0A538DE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4BD3D31-5A95-4B54-AB0E-8B9CA42E232C}" type="pres">
      <dgm:prSet presAssocID="{FA57A5BC-1221-4473-819E-C4D040966908}" presName="root1" presStyleCnt="0"/>
      <dgm:spPr/>
      <dgm:t>
        <a:bodyPr/>
        <a:lstStyle/>
        <a:p>
          <a:endParaRPr lang="en-GB"/>
        </a:p>
      </dgm:t>
    </dgm:pt>
    <dgm:pt modelId="{B0B8D25C-8B77-42CF-90F9-C2E95DA1D4A0}" type="pres">
      <dgm:prSet presAssocID="{FA57A5BC-1221-4473-819E-C4D040966908}" presName="LevelOneTextNode" presStyleLbl="node0" presStyleIdx="0" presStyleCnt="6" custLinFactY="100000" custLinFactNeighborX="-5037" custLinFactNeighborY="18496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AEF594C-B4E5-440F-80AE-AD4554435371}" type="pres">
      <dgm:prSet presAssocID="{FA57A5BC-1221-4473-819E-C4D040966908}" presName="level2hierChild" presStyleCnt="0"/>
      <dgm:spPr/>
      <dgm:t>
        <a:bodyPr/>
        <a:lstStyle/>
        <a:p>
          <a:endParaRPr lang="en-GB"/>
        </a:p>
      </dgm:t>
    </dgm:pt>
    <dgm:pt modelId="{248DB62A-55CA-4779-9792-66DED9B707EE}" type="pres">
      <dgm:prSet presAssocID="{07356EBA-438C-406B-B80E-B504B2341B35}" presName="root1" presStyleCnt="0"/>
      <dgm:spPr/>
    </dgm:pt>
    <dgm:pt modelId="{99254B13-B389-4353-AC66-5DF348FFA0BE}" type="pres">
      <dgm:prSet presAssocID="{07356EBA-438C-406B-B80E-B504B2341B35}" presName="LevelOneTextNode" presStyleLbl="node0" presStyleIdx="1" presStyleCnt="6" custLinFactY="100000" custLinFactNeighborX="-5037" custLinFactNeighborY="17713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441EFE6-E6F3-4FF0-9BF9-3033C636F197}" type="pres">
      <dgm:prSet presAssocID="{07356EBA-438C-406B-B80E-B504B2341B35}" presName="level2hierChild" presStyleCnt="0"/>
      <dgm:spPr/>
    </dgm:pt>
    <dgm:pt modelId="{6F0A5580-C278-4716-BBA0-51202109AAC2}" type="pres">
      <dgm:prSet presAssocID="{0447506A-D72B-428E-9990-051909C82D34}" presName="root1" presStyleCnt="0"/>
      <dgm:spPr/>
      <dgm:t>
        <a:bodyPr/>
        <a:lstStyle/>
        <a:p>
          <a:endParaRPr lang="en-GB"/>
        </a:p>
      </dgm:t>
    </dgm:pt>
    <dgm:pt modelId="{943C0505-0983-4E12-A1E8-D41543A96471}" type="pres">
      <dgm:prSet presAssocID="{0447506A-D72B-428E-9990-051909C82D34}" presName="LevelOneTextNode" presStyleLbl="node0" presStyleIdx="2" presStyleCnt="6" custLinFactNeighborX="-5037" custLinFactNeighborY="-522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460B6D2-F5F8-472A-9726-EF6565F50997}" type="pres">
      <dgm:prSet presAssocID="{0447506A-D72B-428E-9990-051909C82D34}" presName="level2hierChild" presStyleCnt="0"/>
      <dgm:spPr/>
      <dgm:t>
        <a:bodyPr/>
        <a:lstStyle/>
        <a:p>
          <a:endParaRPr lang="en-GB"/>
        </a:p>
      </dgm:t>
    </dgm:pt>
    <dgm:pt modelId="{9D59CE7B-CCD6-43A5-9B9A-B55DE20EC006}" type="pres">
      <dgm:prSet presAssocID="{D258C102-515F-4AF6-ACC4-9ADF0F9C52D7}" presName="conn2-1" presStyleLbl="parChTrans1D2" presStyleIdx="0" presStyleCnt="9"/>
      <dgm:spPr/>
      <dgm:t>
        <a:bodyPr/>
        <a:lstStyle/>
        <a:p>
          <a:endParaRPr lang="en-GB"/>
        </a:p>
      </dgm:t>
    </dgm:pt>
    <dgm:pt modelId="{FA9D9E46-1B09-46E1-A7DE-8D22B6E0446D}" type="pres">
      <dgm:prSet presAssocID="{D258C102-515F-4AF6-ACC4-9ADF0F9C52D7}" presName="connTx" presStyleLbl="parChTrans1D2" presStyleIdx="0" presStyleCnt="9"/>
      <dgm:spPr/>
      <dgm:t>
        <a:bodyPr/>
        <a:lstStyle/>
        <a:p>
          <a:endParaRPr lang="en-GB"/>
        </a:p>
      </dgm:t>
    </dgm:pt>
    <dgm:pt modelId="{362E351D-E489-4496-AA74-E39FD48BB70B}" type="pres">
      <dgm:prSet presAssocID="{E11C9476-55CA-45AE-9551-7E5E90CB1337}" presName="root2" presStyleCnt="0"/>
      <dgm:spPr/>
      <dgm:t>
        <a:bodyPr/>
        <a:lstStyle/>
        <a:p>
          <a:endParaRPr lang="en-GB"/>
        </a:p>
      </dgm:t>
    </dgm:pt>
    <dgm:pt modelId="{D4EB18F7-D8B4-4DCF-B138-E4F86DA9091E}" type="pres">
      <dgm:prSet presAssocID="{E11C9476-55CA-45AE-9551-7E5E90CB1337}" presName="LevelTwoTextNode" presStyleLbl="node2" presStyleIdx="0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CB989DD-B3ED-42B4-AFD8-722288F0ED24}" type="pres">
      <dgm:prSet presAssocID="{E11C9476-55CA-45AE-9551-7E5E90CB1337}" presName="level3hierChild" presStyleCnt="0"/>
      <dgm:spPr/>
      <dgm:t>
        <a:bodyPr/>
        <a:lstStyle/>
        <a:p>
          <a:endParaRPr lang="en-GB"/>
        </a:p>
      </dgm:t>
    </dgm:pt>
    <dgm:pt modelId="{19A59B13-C66B-43C5-85B3-54E760169DFF}" type="pres">
      <dgm:prSet presAssocID="{50ED68CD-E031-4FB2-9A8E-CBD827EF4F60}" presName="conn2-1" presStyleLbl="parChTrans1D2" presStyleIdx="1" presStyleCnt="9"/>
      <dgm:spPr/>
      <dgm:t>
        <a:bodyPr/>
        <a:lstStyle/>
        <a:p>
          <a:endParaRPr lang="en-GB"/>
        </a:p>
      </dgm:t>
    </dgm:pt>
    <dgm:pt modelId="{6CB4703F-FD32-4CF6-9C90-E429DB7F72D2}" type="pres">
      <dgm:prSet presAssocID="{50ED68CD-E031-4FB2-9A8E-CBD827EF4F60}" presName="connTx" presStyleLbl="parChTrans1D2" presStyleIdx="1" presStyleCnt="9"/>
      <dgm:spPr/>
      <dgm:t>
        <a:bodyPr/>
        <a:lstStyle/>
        <a:p>
          <a:endParaRPr lang="en-GB"/>
        </a:p>
      </dgm:t>
    </dgm:pt>
    <dgm:pt modelId="{1C27712D-41C4-4100-BC27-F5254528A98A}" type="pres">
      <dgm:prSet presAssocID="{4DBE3148-DAD1-4192-B769-F15EDEA705AD}" presName="root2" presStyleCnt="0"/>
      <dgm:spPr/>
      <dgm:t>
        <a:bodyPr/>
        <a:lstStyle/>
        <a:p>
          <a:endParaRPr lang="en-GB"/>
        </a:p>
      </dgm:t>
    </dgm:pt>
    <dgm:pt modelId="{69D08D6C-335A-430A-867F-6B629D7E80F2}" type="pres">
      <dgm:prSet presAssocID="{4DBE3148-DAD1-4192-B769-F15EDEA705AD}" presName="LevelTwoTextNode" presStyleLbl="node2" presStyleIdx="1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4FEF4AF-9780-4FBE-9C56-9F22FF6FF341}" type="pres">
      <dgm:prSet presAssocID="{4DBE3148-DAD1-4192-B769-F15EDEA705AD}" presName="level3hierChild" presStyleCnt="0"/>
      <dgm:spPr/>
      <dgm:t>
        <a:bodyPr/>
        <a:lstStyle/>
        <a:p>
          <a:endParaRPr lang="en-GB"/>
        </a:p>
      </dgm:t>
    </dgm:pt>
    <dgm:pt modelId="{8C94411B-5ABD-4C0D-8529-51E80B171F13}" type="pres">
      <dgm:prSet presAssocID="{C7130E25-6E27-4096-9895-5E4E828D9A00}" presName="root1" presStyleCnt="0"/>
      <dgm:spPr/>
      <dgm:t>
        <a:bodyPr/>
        <a:lstStyle/>
        <a:p>
          <a:endParaRPr lang="en-GB"/>
        </a:p>
      </dgm:t>
    </dgm:pt>
    <dgm:pt modelId="{87AB4963-6652-4E45-89A6-7605AD878B9C}" type="pres">
      <dgm:prSet presAssocID="{C7130E25-6E27-4096-9895-5E4E828D9A00}" presName="LevelOneTextNode" presStyleLbl="node0" presStyleIdx="3" presStyleCnt="6" custLinFactY="182485" custLinFactNeighborX="-924" custLinFactNeighborY="2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AD130F7-650A-4470-8AF1-2F32F269F244}" type="pres">
      <dgm:prSet presAssocID="{C7130E25-6E27-4096-9895-5E4E828D9A00}" presName="level2hierChild" presStyleCnt="0"/>
      <dgm:spPr/>
      <dgm:t>
        <a:bodyPr/>
        <a:lstStyle/>
        <a:p>
          <a:endParaRPr lang="en-GB"/>
        </a:p>
      </dgm:t>
    </dgm:pt>
    <dgm:pt modelId="{79AF8D01-F8D7-4270-817D-EB9C0B3D9853}" type="pres">
      <dgm:prSet presAssocID="{EC3CDD7B-E72B-4E7F-A1F9-A0BC5169B8E7}" presName="root1" presStyleCnt="0"/>
      <dgm:spPr/>
      <dgm:t>
        <a:bodyPr/>
        <a:lstStyle/>
        <a:p>
          <a:endParaRPr lang="en-GB"/>
        </a:p>
      </dgm:t>
    </dgm:pt>
    <dgm:pt modelId="{48CF306C-618C-4F35-9020-BA0BC25B6D63}" type="pres">
      <dgm:prSet presAssocID="{EC3CDD7B-E72B-4E7F-A1F9-A0BC5169B8E7}" presName="LevelOneTextNode" presStyleLbl="node0" presStyleIdx="4" presStyleCnt="6" custLinFactNeighborX="-503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58EA618-0033-4826-BEFE-50D7E9CB3AC8}" type="pres">
      <dgm:prSet presAssocID="{EC3CDD7B-E72B-4E7F-A1F9-A0BC5169B8E7}" presName="level2hierChild" presStyleCnt="0"/>
      <dgm:spPr/>
      <dgm:t>
        <a:bodyPr/>
        <a:lstStyle/>
        <a:p>
          <a:endParaRPr lang="en-GB"/>
        </a:p>
      </dgm:t>
    </dgm:pt>
    <dgm:pt modelId="{50D6A350-5088-4BDD-A777-AC27690AD4E7}" type="pres">
      <dgm:prSet presAssocID="{6DD20424-1AA2-4E26-B1C8-FDA4BB83DEE9}" presName="conn2-1" presStyleLbl="parChTrans1D2" presStyleIdx="2" presStyleCnt="9"/>
      <dgm:spPr/>
      <dgm:t>
        <a:bodyPr/>
        <a:lstStyle/>
        <a:p>
          <a:endParaRPr lang="en-GB"/>
        </a:p>
      </dgm:t>
    </dgm:pt>
    <dgm:pt modelId="{4809844A-C6FA-414E-86CC-FC94FE760EEE}" type="pres">
      <dgm:prSet presAssocID="{6DD20424-1AA2-4E26-B1C8-FDA4BB83DEE9}" presName="connTx" presStyleLbl="parChTrans1D2" presStyleIdx="2" presStyleCnt="9"/>
      <dgm:spPr/>
      <dgm:t>
        <a:bodyPr/>
        <a:lstStyle/>
        <a:p>
          <a:endParaRPr lang="en-GB"/>
        </a:p>
      </dgm:t>
    </dgm:pt>
    <dgm:pt modelId="{779D0839-C9E1-483E-A468-B703D9949C57}" type="pres">
      <dgm:prSet presAssocID="{69DE9EBF-1FC6-47AD-A754-7697915AFB67}" presName="root2" presStyleCnt="0"/>
      <dgm:spPr/>
      <dgm:t>
        <a:bodyPr/>
        <a:lstStyle/>
        <a:p>
          <a:endParaRPr lang="en-GB"/>
        </a:p>
      </dgm:t>
    </dgm:pt>
    <dgm:pt modelId="{898DEDB1-70C1-421E-B9EB-4EB5F9E35545}" type="pres">
      <dgm:prSet presAssocID="{69DE9EBF-1FC6-47AD-A754-7697915AFB67}" presName="LevelTwoTextNode" presStyleLbl="node2" presStyleIdx="2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0F10A90-9A61-4F66-A8A6-96941D8BA3D3}" type="pres">
      <dgm:prSet presAssocID="{69DE9EBF-1FC6-47AD-A754-7697915AFB67}" presName="level3hierChild" presStyleCnt="0"/>
      <dgm:spPr/>
      <dgm:t>
        <a:bodyPr/>
        <a:lstStyle/>
        <a:p>
          <a:endParaRPr lang="en-GB"/>
        </a:p>
      </dgm:t>
    </dgm:pt>
    <dgm:pt modelId="{D9464A57-EFCE-447F-AACE-700FF8CE8E46}" type="pres">
      <dgm:prSet presAssocID="{CDB41EF0-8AC5-4BF1-B868-225F28CA631A}" presName="conn2-1" presStyleLbl="parChTrans1D2" presStyleIdx="3" presStyleCnt="9"/>
      <dgm:spPr/>
      <dgm:t>
        <a:bodyPr/>
        <a:lstStyle/>
        <a:p>
          <a:endParaRPr lang="en-GB"/>
        </a:p>
      </dgm:t>
    </dgm:pt>
    <dgm:pt modelId="{18CBFF9C-83D9-4671-895F-73E3DABB79B9}" type="pres">
      <dgm:prSet presAssocID="{CDB41EF0-8AC5-4BF1-B868-225F28CA631A}" presName="connTx" presStyleLbl="parChTrans1D2" presStyleIdx="3" presStyleCnt="9"/>
      <dgm:spPr/>
      <dgm:t>
        <a:bodyPr/>
        <a:lstStyle/>
        <a:p>
          <a:endParaRPr lang="en-GB"/>
        </a:p>
      </dgm:t>
    </dgm:pt>
    <dgm:pt modelId="{7D689523-6600-4A2E-ABF9-3799791E8A1A}" type="pres">
      <dgm:prSet presAssocID="{CCA4ABD8-4ECC-409A-8863-19EDB42AAFC3}" presName="root2" presStyleCnt="0"/>
      <dgm:spPr/>
      <dgm:t>
        <a:bodyPr/>
        <a:lstStyle/>
        <a:p>
          <a:endParaRPr lang="en-GB"/>
        </a:p>
      </dgm:t>
    </dgm:pt>
    <dgm:pt modelId="{99E70A82-D96F-4A12-BB28-CE82AA46CBB4}" type="pres">
      <dgm:prSet presAssocID="{CCA4ABD8-4ECC-409A-8863-19EDB42AAFC3}" presName="LevelTwoTextNode" presStyleLbl="node2" presStyleIdx="3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F13F5BA-56E2-48F8-9D2F-8C954E5FDC3E}" type="pres">
      <dgm:prSet presAssocID="{CCA4ABD8-4ECC-409A-8863-19EDB42AAFC3}" presName="level3hierChild" presStyleCnt="0"/>
      <dgm:spPr/>
      <dgm:t>
        <a:bodyPr/>
        <a:lstStyle/>
        <a:p>
          <a:endParaRPr lang="en-GB"/>
        </a:p>
      </dgm:t>
    </dgm:pt>
    <dgm:pt modelId="{69B2105D-3886-484C-8131-154831621436}" type="pres">
      <dgm:prSet presAssocID="{22AC6FFC-6DC9-4DFC-AD77-73199B1D70A3}" presName="conn2-1" presStyleLbl="parChTrans1D2" presStyleIdx="4" presStyleCnt="9"/>
      <dgm:spPr/>
      <dgm:t>
        <a:bodyPr/>
        <a:lstStyle/>
        <a:p>
          <a:endParaRPr lang="en-GB"/>
        </a:p>
      </dgm:t>
    </dgm:pt>
    <dgm:pt modelId="{D1BE1C6B-1997-4B1B-BD59-E1EE06E7832D}" type="pres">
      <dgm:prSet presAssocID="{22AC6FFC-6DC9-4DFC-AD77-73199B1D70A3}" presName="connTx" presStyleLbl="parChTrans1D2" presStyleIdx="4" presStyleCnt="9"/>
      <dgm:spPr/>
      <dgm:t>
        <a:bodyPr/>
        <a:lstStyle/>
        <a:p>
          <a:endParaRPr lang="en-GB"/>
        </a:p>
      </dgm:t>
    </dgm:pt>
    <dgm:pt modelId="{A1192145-1A98-4FED-9A14-37CC11C5F89A}" type="pres">
      <dgm:prSet presAssocID="{6857AA4D-320C-44C0-84B5-197D2E5F0ECB}" presName="root2" presStyleCnt="0"/>
      <dgm:spPr/>
      <dgm:t>
        <a:bodyPr/>
        <a:lstStyle/>
        <a:p>
          <a:endParaRPr lang="en-GB"/>
        </a:p>
      </dgm:t>
    </dgm:pt>
    <dgm:pt modelId="{341FC8E6-C21F-4CD8-AFD3-F40B48399EA3}" type="pres">
      <dgm:prSet presAssocID="{6857AA4D-320C-44C0-84B5-197D2E5F0ECB}" presName="LevelTwoTextNode" presStyleLbl="node2" presStyleIdx="4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5ED60E2-DC52-4C4B-A69A-187A0BB86B99}" type="pres">
      <dgm:prSet presAssocID="{6857AA4D-320C-44C0-84B5-197D2E5F0ECB}" presName="level3hierChild" presStyleCnt="0"/>
      <dgm:spPr/>
      <dgm:t>
        <a:bodyPr/>
        <a:lstStyle/>
        <a:p>
          <a:endParaRPr lang="en-GB"/>
        </a:p>
      </dgm:t>
    </dgm:pt>
    <dgm:pt modelId="{3849E067-19D9-46B9-9782-81D71A09FB2F}" type="pres">
      <dgm:prSet presAssocID="{4A9AEE4C-0279-4B4C-ADF6-E340517FF2AF}" presName="root1" presStyleCnt="0"/>
      <dgm:spPr/>
      <dgm:t>
        <a:bodyPr/>
        <a:lstStyle/>
        <a:p>
          <a:endParaRPr lang="en-GB"/>
        </a:p>
      </dgm:t>
    </dgm:pt>
    <dgm:pt modelId="{127C17D5-DB67-43CE-BA55-DEA2DA6E72AB}" type="pres">
      <dgm:prSet presAssocID="{4A9AEE4C-0279-4B4C-ADF6-E340517FF2AF}" presName="LevelOneTextNode" presStyleLbl="node0" presStyleIdx="5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1F138B4-ED49-4C14-BE3E-64437193E8D2}" type="pres">
      <dgm:prSet presAssocID="{4A9AEE4C-0279-4B4C-ADF6-E340517FF2AF}" presName="level2hierChild" presStyleCnt="0"/>
      <dgm:spPr/>
      <dgm:t>
        <a:bodyPr/>
        <a:lstStyle/>
        <a:p>
          <a:endParaRPr lang="en-GB"/>
        </a:p>
      </dgm:t>
    </dgm:pt>
    <dgm:pt modelId="{E61B3963-F8E2-458C-B139-1E4A0F9B92C9}" type="pres">
      <dgm:prSet presAssocID="{50B0C9B8-61A6-4AC9-8100-DA27401F33BF}" presName="conn2-1" presStyleLbl="parChTrans1D2" presStyleIdx="5" presStyleCnt="9"/>
      <dgm:spPr/>
      <dgm:t>
        <a:bodyPr/>
        <a:lstStyle/>
        <a:p>
          <a:endParaRPr lang="en-GB"/>
        </a:p>
      </dgm:t>
    </dgm:pt>
    <dgm:pt modelId="{3A651C7F-4C04-4590-97F9-1F0E20958E04}" type="pres">
      <dgm:prSet presAssocID="{50B0C9B8-61A6-4AC9-8100-DA27401F33BF}" presName="connTx" presStyleLbl="parChTrans1D2" presStyleIdx="5" presStyleCnt="9"/>
      <dgm:spPr/>
      <dgm:t>
        <a:bodyPr/>
        <a:lstStyle/>
        <a:p>
          <a:endParaRPr lang="en-GB"/>
        </a:p>
      </dgm:t>
    </dgm:pt>
    <dgm:pt modelId="{D6B460F7-AFC7-406A-A8D7-BE73C60BE951}" type="pres">
      <dgm:prSet presAssocID="{5B24095D-7F9F-42D3-B013-1B1BE00A1748}" presName="root2" presStyleCnt="0"/>
      <dgm:spPr/>
      <dgm:t>
        <a:bodyPr/>
        <a:lstStyle/>
        <a:p>
          <a:endParaRPr lang="en-GB"/>
        </a:p>
      </dgm:t>
    </dgm:pt>
    <dgm:pt modelId="{C04DE7F7-4C5B-4E8B-9B9E-98C9DDD9D5EE}" type="pres">
      <dgm:prSet presAssocID="{5B24095D-7F9F-42D3-B013-1B1BE00A1748}" presName="LevelTwoTextNode" presStyleLbl="node2" presStyleIdx="5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1C4D81D-6FFF-4A6D-A2B6-265FF51A8C35}" type="pres">
      <dgm:prSet presAssocID="{5B24095D-7F9F-42D3-B013-1B1BE00A1748}" presName="level3hierChild" presStyleCnt="0"/>
      <dgm:spPr/>
      <dgm:t>
        <a:bodyPr/>
        <a:lstStyle/>
        <a:p>
          <a:endParaRPr lang="en-GB"/>
        </a:p>
      </dgm:t>
    </dgm:pt>
    <dgm:pt modelId="{762DCD1A-770A-45B5-B1DD-17EE767B545B}" type="pres">
      <dgm:prSet presAssocID="{D3DD8D0F-2EAD-4F1C-BFE2-90E484F33366}" presName="conn2-1" presStyleLbl="parChTrans1D2" presStyleIdx="6" presStyleCnt="9"/>
      <dgm:spPr/>
      <dgm:t>
        <a:bodyPr/>
        <a:lstStyle/>
        <a:p>
          <a:endParaRPr lang="en-GB"/>
        </a:p>
      </dgm:t>
    </dgm:pt>
    <dgm:pt modelId="{6C9CDCBE-2D0E-40F1-BC31-A006C549EE36}" type="pres">
      <dgm:prSet presAssocID="{D3DD8D0F-2EAD-4F1C-BFE2-90E484F33366}" presName="connTx" presStyleLbl="parChTrans1D2" presStyleIdx="6" presStyleCnt="9"/>
      <dgm:spPr/>
      <dgm:t>
        <a:bodyPr/>
        <a:lstStyle/>
        <a:p>
          <a:endParaRPr lang="en-GB"/>
        </a:p>
      </dgm:t>
    </dgm:pt>
    <dgm:pt modelId="{9A109DEC-A61B-4584-B431-8B8A828C0332}" type="pres">
      <dgm:prSet presAssocID="{8FC7889A-6348-4AF2-9223-3ED1837BE0A5}" presName="root2" presStyleCnt="0"/>
      <dgm:spPr/>
      <dgm:t>
        <a:bodyPr/>
        <a:lstStyle/>
        <a:p>
          <a:endParaRPr lang="en-GB"/>
        </a:p>
      </dgm:t>
    </dgm:pt>
    <dgm:pt modelId="{B772C254-C6E2-4E26-BF7A-858CB7688600}" type="pres">
      <dgm:prSet presAssocID="{8FC7889A-6348-4AF2-9223-3ED1837BE0A5}" presName="LevelTwoTextNode" presStyleLbl="node2" presStyleIdx="6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B399BE7-532B-427B-B6C9-9C78D4E5F7F8}" type="pres">
      <dgm:prSet presAssocID="{8FC7889A-6348-4AF2-9223-3ED1837BE0A5}" presName="level3hierChild" presStyleCnt="0"/>
      <dgm:spPr/>
      <dgm:t>
        <a:bodyPr/>
        <a:lstStyle/>
        <a:p>
          <a:endParaRPr lang="en-GB"/>
        </a:p>
      </dgm:t>
    </dgm:pt>
    <dgm:pt modelId="{C058AC62-52B6-4055-855D-25040AC471D0}" type="pres">
      <dgm:prSet presAssocID="{6E7D0F65-24DD-45F7-A2C1-FB39FFA76489}" presName="conn2-1" presStyleLbl="parChTrans1D2" presStyleIdx="7" presStyleCnt="9"/>
      <dgm:spPr/>
      <dgm:t>
        <a:bodyPr/>
        <a:lstStyle/>
        <a:p>
          <a:endParaRPr lang="en-GB"/>
        </a:p>
      </dgm:t>
    </dgm:pt>
    <dgm:pt modelId="{731B9656-7DBB-4D1D-9166-90B0A717B7C3}" type="pres">
      <dgm:prSet presAssocID="{6E7D0F65-24DD-45F7-A2C1-FB39FFA76489}" presName="connTx" presStyleLbl="parChTrans1D2" presStyleIdx="7" presStyleCnt="9"/>
      <dgm:spPr/>
      <dgm:t>
        <a:bodyPr/>
        <a:lstStyle/>
        <a:p>
          <a:endParaRPr lang="en-GB"/>
        </a:p>
      </dgm:t>
    </dgm:pt>
    <dgm:pt modelId="{8DAB024C-4B06-4C22-B4D3-351E78E0CBBA}" type="pres">
      <dgm:prSet presAssocID="{644CFC88-62AB-42AC-B7AC-BEAFEA8715F7}" presName="root2" presStyleCnt="0"/>
      <dgm:spPr/>
      <dgm:t>
        <a:bodyPr/>
        <a:lstStyle/>
        <a:p>
          <a:endParaRPr lang="en-GB"/>
        </a:p>
      </dgm:t>
    </dgm:pt>
    <dgm:pt modelId="{CC5DC953-FB69-4D1F-BA12-EA4396E6D90F}" type="pres">
      <dgm:prSet presAssocID="{644CFC88-62AB-42AC-B7AC-BEAFEA8715F7}" presName="LevelTwoTextNode" presStyleLbl="node2" presStyleIdx="7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1BD47F9-EEA0-4C45-8512-9E015E98ABC1}" type="pres">
      <dgm:prSet presAssocID="{644CFC88-62AB-42AC-B7AC-BEAFEA8715F7}" presName="level3hierChild" presStyleCnt="0"/>
      <dgm:spPr/>
      <dgm:t>
        <a:bodyPr/>
        <a:lstStyle/>
        <a:p>
          <a:endParaRPr lang="en-GB"/>
        </a:p>
      </dgm:t>
    </dgm:pt>
    <dgm:pt modelId="{05ADE621-9F7D-4E95-87E2-6C44EFF4A640}" type="pres">
      <dgm:prSet presAssocID="{C4725180-143D-4017-9856-6ABE4AE22A60}" presName="conn2-1" presStyleLbl="parChTrans1D2" presStyleIdx="8" presStyleCnt="9"/>
      <dgm:spPr/>
      <dgm:t>
        <a:bodyPr/>
        <a:lstStyle/>
        <a:p>
          <a:endParaRPr lang="en-GB"/>
        </a:p>
      </dgm:t>
    </dgm:pt>
    <dgm:pt modelId="{2CE3EE96-5F14-407F-946E-504C58F8C52E}" type="pres">
      <dgm:prSet presAssocID="{C4725180-143D-4017-9856-6ABE4AE22A60}" presName="connTx" presStyleLbl="parChTrans1D2" presStyleIdx="8" presStyleCnt="9"/>
      <dgm:spPr/>
      <dgm:t>
        <a:bodyPr/>
        <a:lstStyle/>
        <a:p>
          <a:endParaRPr lang="en-GB"/>
        </a:p>
      </dgm:t>
    </dgm:pt>
    <dgm:pt modelId="{7F31D60E-48F3-4A14-80AA-D104A92DBE4B}" type="pres">
      <dgm:prSet presAssocID="{776A3534-8116-436D-8E79-344940814485}" presName="root2" presStyleCnt="0"/>
      <dgm:spPr/>
      <dgm:t>
        <a:bodyPr/>
        <a:lstStyle/>
        <a:p>
          <a:endParaRPr lang="en-GB"/>
        </a:p>
      </dgm:t>
    </dgm:pt>
    <dgm:pt modelId="{E37FC14D-278D-41B1-AF90-4A11AD9C7E07}" type="pres">
      <dgm:prSet presAssocID="{776A3534-8116-436D-8E79-344940814485}" presName="LevelTwoTextNode" presStyleLbl="node2" presStyleIdx="8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26AB4AF-9D12-4294-B742-B6D506498E38}" type="pres">
      <dgm:prSet presAssocID="{776A3534-8116-436D-8E79-344940814485}" presName="level3hierChild" presStyleCnt="0"/>
      <dgm:spPr/>
      <dgm:t>
        <a:bodyPr/>
        <a:lstStyle/>
        <a:p>
          <a:endParaRPr lang="en-GB"/>
        </a:p>
      </dgm:t>
    </dgm:pt>
  </dgm:ptLst>
  <dgm:cxnLst>
    <dgm:cxn modelId="{95A98803-8DD6-4D6F-9830-510041301BE5}" srcId="{88679027-95EC-40A9-99FD-8E1F0A538DE4}" destId="{4A9AEE4C-0279-4B4C-ADF6-E340517FF2AF}" srcOrd="5" destOrd="0" parTransId="{E79E822C-9145-4BF3-979F-56862BFB2ADC}" sibTransId="{72EE2C7D-5B57-45B7-A3B7-009BA5C9C169}"/>
    <dgm:cxn modelId="{63C0D023-678B-4D7A-8180-0973BB34D0C8}" srcId="{0447506A-D72B-428E-9990-051909C82D34}" destId="{E11C9476-55CA-45AE-9551-7E5E90CB1337}" srcOrd="0" destOrd="0" parTransId="{D258C102-515F-4AF6-ACC4-9ADF0F9C52D7}" sibTransId="{F1541FF6-2C73-4236-8531-AC4E65D8E401}"/>
    <dgm:cxn modelId="{D4067F84-5733-44E8-9DFD-21DF49BB4B65}" type="presOf" srcId="{E11C9476-55CA-45AE-9551-7E5E90CB1337}" destId="{D4EB18F7-D8B4-4DCF-B138-E4F86DA9091E}" srcOrd="0" destOrd="0" presId="urn:microsoft.com/office/officeart/2005/8/layout/hierarchy2"/>
    <dgm:cxn modelId="{F54A6FBA-AF74-40B5-8511-AE4C5CEC10AA}" type="presOf" srcId="{50B0C9B8-61A6-4AC9-8100-DA27401F33BF}" destId="{3A651C7F-4C04-4590-97F9-1F0E20958E04}" srcOrd="1" destOrd="0" presId="urn:microsoft.com/office/officeart/2005/8/layout/hierarchy2"/>
    <dgm:cxn modelId="{22E7FF46-EA57-4018-97E9-4B9651A5843B}" srcId="{0447506A-D72B-428E-9990-051909C82D34}" destId="{4DBE3148-DAD1-4192-B769-F15EDEA705AD}" srcOrd="1" destOrd="0" parTransId="{50ED68CD-E031-4FB2-9A8E-CBD827EF4F60}" sibTransId="{B0A89E0B-1704-4AFA-BF81-FF5BF7BC4498}"/>
    <dgm:cxn modelId="{E653279D-9777-4383-9E68-46C1A8803537}" type="presOf" srcId="{644CFC88-62AB-42AC-B7AC-BEAFEA8715F7}" destId="{CC5DC953-FB69-4D1F-BA12-EA4396E6D90F}" srcOrd="0" destOrd="0" presId="urn:microsoft.com/office/officeart/2005/8/layout/hierarchy2"/>
    <dgm:cxn modelId="{C63AB5AE-FDB9-4DBA-99A2-37AC03545C0F}" type="presOf" srcId="{22AC6FFC-6DC9-4DFC-AD77-73199B1D70A3}" destId="{69B2105D-3886-484C-8131-154831621436}" srcOrd="0" destOrd="0" presId="urn:microsoft.com/office/officeart/2005/8/layout/hierarchy2"/>
    <dgm:cxn modelId="{EE024A67-3C2E-41AD-990F-084C29255C01}" type="presOf" srcId="{69DE9EBF-1FC6-47AD-A754-7697915AFB67}" destId="{898DEDB1-70C1-421E-B9EB-4EB5F9E35545}" srcOrd="0" destOrd="0" presId="urn:microsoft.com/office/officeart/2005/8/layout/hierarchy2"/>
    <dgm:cxn modelId="{97240D64-007A-455E-B526-2EECEF2B87C7}" type="presOf" srcId="{07356EBA-438C-406B-B80E-B504B2341B35}" destId="{99254B13-B389-4353-AC66-5DF348FFA0BE}" srcOrd="0" destOrd="0" presId="urn:microsoft.com/office/officeart/2005/8/layout/hierarchy2"/>
    <dgm:cxn modelId="{AA95D277-737B-4C2B-854D-7F516EBE116A}" type="presOf" srcId="{D258C102-515F-4AF6-ACC4-9ADF0F9C52D7}" destId="{9D59CE7B-CCD6-43A5-9B9A-B55DE20EC006}" srcOrd="0" destOrd="0" presId="urn:microsoft.com/office/officeart/2005/8/layout/hierarchy2"/>
    <dgm:cxn modelId="{EC52DAD6-3F67-48B0-8A38-D379416D986D}" srcId="{4A9AEE4C-0279-4B4C-ADF6-E340517FF2AF}" destId="{5B24095D-7F9F-42D3-B013-1B1BE00A1748}" srcOrd="0" destOrd="0" parTransId="{50B0C9B8-61A6-4AC9-8100-DA27401F33BF}" sibTransId="{CFFADE4F-8594-462B-9B3B-8B01295DFF89}"/>
    <dgm:cxn modelId="{C9D10098-1DE0-41D4-A533-6C2AA70B6A40}" type="presOf" srcId="{CDB41EF0-8AC5-4BF1-B868-225F28CA631A}" destId="{D9464A57-EFCE-447F-AACE-700FF8CE8E46}" srcOrd="0" destOrd="0" presId="urn:microsoft.com/office/officeart/2005/8/layout/hierarchy2"/>
    <dgm:cxn modelId="{48AFE303-5C99-4C3B-9F52-BEA45D68098F}" srcId="{EC3CDD7B-E72B-4E7F-A1F9-A0BC5169B8E7}" destId="{6857AA4D-320C-44C0-84B5-197D2E5F0ECB}" srcOrd="2" destOrd="0" parTransId="{22AC6FFC-6DC9-4DFC-AD77-73199B1D70A3}" sibTransId="{8A737878-D2C9-4DC2-8281-D2077A7D469C}"/>
    <dgm:cxn modelId="{A1517CA8-4D33-42E9-826C-5F8E628E0319}" type="presOf" srcId="{EC3CDD7B-E72B-4E7F-A1F9-A0BC5169B8E7}" destId="{48CF306C-618C-4F35-9020-BA0BC25B6D63}" srcOrd="0" destOrd="0" presId="urn:microsoft.com/office/officeart/2005/8/layout/hierarchy2"/>
    <dgm:cxn modelId="{DEA3ABE7-54F9-4E3A-B2C9-AC64A5A8A264}" type="presOf" srcId="{6857AA4D-320C-44C0-84B5-197D2E5F0ECB}" destId="{341FC8E6-C21F-4CD8-AFD3-F40B48399EA3}" srcOrd="0" destOrd="0" presId="urn:microsoft.com/office/officeart/2005/8/layout/hierarchy2"/>
    <dgm:cxn modelId="{715D8FEA-9343-4D2E-BAED-5141CC5326C6}" type="presOf" srcId="{CCA4ABD8-4ECC-409A-8863-19EDB42AAFC3}" destId="{99E70A82-D96F-4A12-BB28-CE82AA46CBB4}" srcOrd="0" destOrd="0" presId="urn:microsoft.com/office/officeart/2005/8/layout/hierarchy2"/>
    <dgm:cxn modelId="{441D7B89-0010-4F32-AE80-70EF60C179FB}" type="presOf" srcId="{4A9AEE4C-0279-4B4C-ADF6-E340517FF2AF}" destId="{127C17D5-DB67-43CE-BA55-DEA2DA6E72AB}" srcOrd="0" destOrd="0" presId="urn:microsoft.com/office/officeart/2005/8/layout/hierarchy2"/>
    <dgm:cxn modelId="{F79CFA95-7C51-4E49-AA23-5577ECFD2349}" type="presOf" srcId="{50ED68CD-E031-4FB2-9A8E-CBD827EF4F60}" destId="{6CB4703F-FD32-4CF6-9C90-E429DB7F72D2}" srcOrd="1" destOrd="0" presId="urn:microsoft.com/office/officeart/2005/8/layout/hierarchy2"/>
    <dgm:cxn modelId="{8FBD7B52-1D54-4EC2-ABAC-FE870799A7FC}" type="presOf" srcId="{776A3534-8116-436D-8E79-344940814485}" destId="{E37FC14D-278D-41B1-AF90-4A11AD9C7E07}" srcOrd="0" destOrd="0" presId="urn:microsoft.com/office/officeart/2005/8/layout/hierarchy2"/>
    <dgm:cxn modelId="{0FDAD8E5-8C9F-4485-9D5D-DEC3130D4C40}" type="presOf" srcId="{50B0C9B8-61A6-4AC9-8100-DA27401F33BF}" destId="{E61B3963-F8E2-458C-B139-1E4A0F9B92C9}" srcOrd="0" destOrd="0" presId="urn:microsoft.com/office/officeart/2005/8/layout/hierarchy2"/>
    <dgm:cxn modelId="{07D4FF61-60D3-4F56-AAEF-64479BF5676F}" type="presOf" srcId="{50ED68CD-E031-4FB2-9A8E-CBD827EF4F60}" destId="{19A59B13-C66B-43C5-85B3-54E760169DFF}" srcOrd="0" destOrd="0" presId="urn:microsoft.com/office/officeart/2005/8/layout/hierarchy2"/>
    <dgm:cxn modelId="{57B9714C-9B93-4630-9625-465F4FADFE7D}" srcId="{EC3CDD7B-E72B-4E7F-A1F9-A0BC5169B8E7}" destId="{CCA4ABD8-4ECC-409A-8863-19EDB42AAFC3}" srcOrd="1" destOrd="0" parTransId="{CDB41EF0-8AC5-4BF1-B868-225F28CA631A}" sibTransId="{C23DD271-6067-4B37-8E1F-506F540309BA}"/>
    <dgm:cxn modelId="{539FB9CD-85D1-4BA0-8A48-5111FA7B77A8}" type="presOf" srcId="{6DD20424-1AA2-4E26-B1C8-FDA4BB83DEE9}" destId="{50D6A350-5088-4BDD-A777-AC27690AD4E7}" srcOrd="0" destOrd="0" presId="urn:microsoft.com/office/officeart/2005/8/layout/hierarchy2"/>
    <dgm:cxn modelId="{142B2F4A-ABCB-49B9-BC26-AE9FED148C76}" type="presOf" srcId="{8FC7889A-6348-4AF2-9223-3ED1837BE0A5}" destId="{B772C254-C6E2-4E26-BF7A-858CB7688600}" srcOrd="0" destOrd="0" presId="urn:microsoft.com/office/officeart/2005/8/layout/hierarchy2"/>
    <dgm:cxn modelId="{BA4E895A-49AA-4F84-A24D-803AE2152897}" type="presOf" srcId="{5B24095D-7F9F-42D3-B013-1B1BE00A1748}" destId="{C04DE7F7-4C5B-4E8B-9B9E-98C9DDD9D5EE}" srcOrd="0" destOrd="0" presId="urn:microsoft.com/office/officeart/2005/8/layout/hierarchy2"/>
    <dgm:cxn modelId="{FADC2E96-5BF0-4F6F-9782-BF29EA10AA3C}" type="presOf" srcId="{6E7D0F65-24DD-45F7-A2C1-FB39FFA76489}" destId="{C058AC62-52B6-4055-855D-25040AC471D0}" srcOrd="0" destOrd="0" presId="urn:microsoft.com/office/officeart/2005/8/layout/hierarchy2"/>
    <dgm:cxn modelId="{971CB5D0-E25E-4440-A4FE-44E2D6AA6BF2}" srcId="{88679027-95EC-40A9-99FD-8E1F0A538DE4}" destId="{07356EBA-438C-406B-B80E-B504B2341B35}" srcOrd="1" destOrd="0" parTransId="{C72EEC30-39DD-4D5D-8FFA-1233F3AAF1C4}" sibTransId="{B971EAEE-1DA8-4CD0-BBAC-1C6EC44508FA}"/>
    <dgm:cxn modelId="{9E0E0230-5730-4BF0-BBAB-8AB32B4034DF}" type="presOf" srcId="{FA57A5BC-1221-4473-819E-C4D040966908}" destId="{B0B8D25C-8B77-42CF-90F9-C2E95DA1D4A0}" srcOrd="0" destOrd="0" presId="urn:microsoft.com/office/officeart/2005/8/layout/hierarchy2"/>
    <dgm:cxn modelId="{AFF2E321-A673-4066-ACA6-E0BE805A9703}" type="presOf" srcId="{4DBE3148-DAD1-4192-B769-F15EDEA705AD}" destId="{69D08D6C-335A-430A-867F-6B629D7E80F2}" srcOrd="0" destOrd="0" presId="urn:microsoft.com/office/officeart/2005/8/layout/hierarchy2"/>
    <dgm:cxn modelId="{F367ECC0-9990-4BB9-8CB6-F448436D309F}" srcId="{88679027-95EC-40A9-99FD-8E1F0A538DE4}" destId="{C7130E25-6E27-4096-9895-5E4E828D9A00}" srcOrd="3" destOrd="0" parTransId="{0C0709F0-73BD-41FD-A475-09EB7307B5AC}" sibTransId="{66DD2778-5B73-4726-94F8-8B9E99BDE874}"/>
    <dgm:cxn modelId="{580F0725-6164-4254-8072-A229C41288F2}" type="presOf" srcId="{CDB41EF0-8AC5-4BF1-B868-225F28CA631A}" destId="{18CBFF9C-83D9-4671-895F-73E3DABB79B9}" srcOrd="1" destOrd="0" presId="urn:microsoft.com/office/officeart/2005/8/layout/hierarchy2"/>
    <dgm:cxn modelId="{972B0307-518F-483C-ACE0-493E6171C4FF}" type="presOf" srcId="{0447506A-D72B-428E-9990-051909C82D34}" destId="{943C0505-0983-4E12-A1E8-D41543A96471}" srcOrd="0" destOrd="0" presId="urn:microsoft.com/office/officeart/2005/8/layout/hierarchy2"/>
    <dgm:cxn modelId="{2F5FF442-ED4A-40EE-A427-6451F9E6AE6E}" type="presOf" srcId="{C4725180-143D-4017-9856-6ABE4AE22A60}" destId="{05ADE621-9F7D-4E95-87E2-6C44EFF4A640}" srcOrd="0" destOrd="0" presId="urn:microsoft.com/office/officeart/2005/8/layout/hierarchy2"/>
    <dgm:cxn modelId="{5AC8D4E5-089B-44DF-B0F3-D8E2246BF0FA}" srcId="{88679027-95EC-40A9-99FD-8E1F0A538DE4}" destId="{FA57A5BC-1221-4473-819E-C4D040966908}" srcOrd="0" destOrd="0" parTransId="{1D28C51D-50A3-47BA-A6C0-074BCE442C37}" sibTransId="{778A5877-DABC-49FE-8005-F5DDA9BACFD0}"/>
    <dgm:cxn modelId="{67DC0E81-C583-4B25-988E-75FEF562BCFD}" type="presOf" srcId="{C7130E25-6E27-4096-9895-5E4E828D9A00}" destId="{87AB4963-6652-4E45-89A6-7605AD878B9C}" srcOrd="0" destOrd="0" presId="urn:microsoft.com/office/officeart/2005/8/layout/hierarchy2"/>
    <dgm:cxn modelId="{C3AA01F9-B29D-4F09-A7D4-695C0E956B35}" srcId="{EC3CDD7B-E72B-4E7F-A1F9-A0BC5169B8E7}" destId="{69DE9EBF-1FC6-47AD-A754-7697915AFB67}" srcOrd="0" destOrd="0" parTransId="{6DD20424-1AA2-4E26-B1C8-FDA4BB83DEE9}" sibTransId="{42ED82E7-7CA2-4640-B540-0876C9E5C582}"/>
    <dgm:cxn modelId="{A7AD77E6-FF1A-4261-8523-7E77C576F868}" type="presOf" srcId="{C4725180-143D-4017-9856-6ABE4AE22A60}" destId="{2CE3EE96-5F14-407F-946E-504C58F8C52E}" srcOrd="1" destOrd="0" presId="urn:microsoft.com/office/officeart/2005/8/layout/hierarchy2"/>
    <dgm:cxn modelId="{C86AA262-B3B7-445E-BAA2-DAD498F6D0CC}" type="presOf" srcId="{D3DD8D0F-2EAD-4F1C-BFE2-90E484F33366}" destId="{6C9CDCBE-2D0E-40F1-BC31-A006C549EE36}" srcOrd="1" destOrd="0" presId="urn:microsoft.com/office/officeart/2005/8/layout/hierarchy2"/>
    <dgm:cxn modelId="{6A23D90C-B5D1-4991-B754-93407C5EA27F}" type="presOf" srcId="{88679027-95EC-40A9-99FD-8E1F0A538DE4}" destId="{7CF21577-48BE-4AE4-A415-2B8B6EBC502D}" srcOrd="0" destOrd="0" presId="urn:microsoft.com/office/officeart/2005/8/layout/hierarchy2"/>
    <dgm:cxn modelId="{4FE7B474-150A-4C74-B3CD-0C9214B31128}" type="presOf" srcId="{6DD20424-1AA2-4E26-B1C8-FDA4BB83DEE9}" destId="{4809844A-C6FA-414E-86CC-FC94FE760EEE}" srcOrd="1" destOrd="0" presId="urn:microsoft.com/office/officeart/2005/8/layout/hierarchy2"/>
    <dgm:cxn modelId="{AF05243B-7627-4DE8-AE33-8DE3FC8D9EB5}" srcId="{88679027-95EC-40A9-99FD-8E1F0A538DE4}" destId="{EC3CDD7B-E72B-4E7F-A1F9-A0BC5169B8E7}" srcOrd="4" destOrd="0" parTransId="{0D85312C-8EAF-4295-A3BC-5215F4B06ACC}" sibTransId="{5C5BA540-F05F-42A4-A13E-AFE6264E740C}"/>
    <dgm:cxn modelId="{6DA57B58-02CD-4816-9412-AB958702C3D0}" srcId="{4A9AEE4C-0279-4B4C-ADF6-E340517FF2AF}" destId="{644CFC88-62AB-42AC-B7AC-BEAFEA8715F7}" srcOrd="2" destOrd="0" parTransId="{6E7D0F65-24DD-45F7-A2C1-FB39FFA76489}" sibTransId="{83ADAE01-EF71-499D-8E8A-6246B9CDDBCB}"/>
    <dgm:cxn modelId="{E73953AF-8569-4178-99F1-4EDA96698727}" srcId="{4A9AEE4C-0279-4B4C-ADF6-E340517FF2AF}" destId="{8FC7889A-6348-4AF2-9223-3ED1837BE0A5}" srcOrd="1" destOrd="0" parTransId="{D3DD8D0F-2EAD-4F1C-BFE2-90E484F33366}" sibTransId="{ED183DAE-2C44-4293-8926-690C6058528A}"/>
    <dgm:cxn modelId="{4DF164A2-E8B9-490F-B56C-EBB17B696913}" type="presOf" srcId="{22AC6FFC-6DC9-4DFC-AD77-73199B1D70A3}" destId="{D1BE1C6B-1997-4B1B-BD59-E1EE06E7832D}" srcOrd="1" destOrd="0" presId="urn:microsoft.com/office/officeart/2005/8/layout/hierarchy2"/>
    <dgm:cxn modelId="{295E12A7-E384-4581-BCB0-730C080CE327}" type="presOf" srcId="{D3DD8D0F-2EAD-4F1C-BFE2-90E484F33366}" destId="{762DCD1A-770A-45B5-B1DD-17EE767B545B}" srcOrd="0" destOrd="0" presId="urn:microsoft.com/office/officeart/2005/8/layout/hierarchy2"/>
    <dgm:cxn modelId="{42F7C4EA-935F-4033-AA6C-C60AD48D4358}" type="presOf" srcId="{D258C102-515F-4AF6-ACC4-9ADF0F9C52D7}" destId="{FA9D9E46-1B09-46E1-A7DE-8D22B6E0446D}" srcOrd="1" destOrd="0" presId="urn:microsoft.com/office/officeart/2005/8/layout/hierarchy2"/>
    <dgm:cxn modelId="{547383DE-9CFC-42C3-AD63-0CA25FEAAC72}" srcId="{88679027-95EC-40A9-99FD-8E1F0A538DE4}" destId="{0447506A-D72B-428E-9990-051909C82D34}" srcOrd="2" destOrd="0" parTransId="{A91DFB2C-F7A8-42E8-8D2D-BD66367D787B}" sibTransId="{29009B38-4A9D-444A-A7FA-20946A120235}"/>
    <dgm:cxn modelId="{43D361E4-4A86-4107-A6FB-E3A2B1810109}" srcId="{4A9AEE4C-0279-4B4C-ADF6-E340517FF2AF}" destId="{776A3534-8116-436D-8E79-344940814485}" srcOrd="3" destOrd="0" parTransId="{C4725180-143D-4017-9856-6ABE4AE22A60}" sibTransId="{A47CCBAA-9F84-47A5-83A8-432FE26F4F0E}"/>
    <dgm:cxn modelId="{9D8D2632-427E-48DF-917B-5C6DE0A79894}" type="presOf" srcId="{6E7D0F65-24DD-45F7-A2C1-FB39FFA76489}" destId="{731B9656-7DBB-4D1D-9166-90B0A717B7C3}" srcOrd="1" destOrd="0" presId="urn:microsoft.com/office/officeart/2005/8/layout/hierarchy2"/>
    <dgm:cxn modelId="{7E72F6BB-173F-43C0-94FF-EDD8A4984EC5}" type="presParOf" srcId="{7CF21577-48BE-4AE4-A415-2B8B6EBC502D}" destId="{54BD3D31-5A95-4B54-AB0E-8B9CA42E232C}" srcOrd="0" destOrd="0" presId="urn:microsoft.com/office/officeart/2005/8/layout/hierarchy2"/>
    <dgm:cxn modelId="{0734F48A-CF5C-4866-BF30-03A74ABDE01B}" type="presParOf" srcId="{54BD3D31-5A95-4B54-AB0E-8B9CA42E232C}" destId="{B0B8D25C-8B77-42CF-90F9-C2E95DA1D4A0}" srcOrd="0" destOrd="0" presId="urn:microsoft.com/office/officeart/2005/8/layout/hierarchy2"/>
    <dgm:cxn modelId="{FB46DE75-513B-426A-AA6E-ED3C5CC76183}" type="presParOf" srcId="{54BD3D31-5A95-4B54-AB0E-8B9CA42E232C}" destId="{4AEF594C-B4E5-440F-80AE-AD4554435371}" srcOrd="1" destOrd="0" presId="urn:microsoft.com/office/officeart/2005/8/layout/hierarchy2"/>
    <dgm:cxn modelId="{88E849FE-4658-4C5C-A13C-598D9381F3FC}" type="presParOf" srcId="{7CF21577-48BE-4AE4-A415-2B8B6EBC502D}" destId="{248DB62A-55CA-4779-9792-66DED9B707EE}" srcOrd="1" destOrd="0" presId="urn:microsoft.com/office/officeart/2005/8/layout/hierarchy2"/>
    <dgm:cxn modelId="{52E442AA-A53D-40AE-A80A-8BB95C9ADA6B}" type="presParOf" srcId="{248DB62A-55CA-4779-9792-66DED9B707EE}" destId="{99254B13-B389-4353-AC66-5DF348FFA0BE}" srcOrd="0" destOrd="0" presId="urn:microsoft.com/office/officeart/2005/8/layout/hierarchy2"/>
    <dgm:cxn modelId="{0CF095AF-1A9E-490F-8A3F-65239449CFA5}" type="presParOf" srcId="{248DB62A-55CA-4779-9792-66DED9B707EE}" destId="{0441EFE6-E6F3-4FF0-9BF9-3033C636F197}" srcOrd="1" destOrd="0" presId="urn:microsoft.com/office/officeart/2005/8/layout/hierarchy2"/>
    <dgm:cxn modelId="{67EE10C3-301B-4DC7-A863-09045EAE4D84}" type="presParOf" srcId="{7CF21577-48BE-4AE4-A415-2B8B6EBC502D}" destId="{6F0A5580-C278-4716-BBA0-51202109AAC2}" srcOrd="2" destOrd="0" presId="urn:microsoft.com/office/officeart/2005/8/layout/hierarchy2"/>
    <dgm:cxn modelId="{87A77D31-4486-47A3-9425-F840031B225D}" type="presParOf" srcId="{6F0A5580-C278-4716-BBA0-51202109AAC2}" destId="{943C0505-0983-4E12-A1E8-D41543A96471}" srcOrd="0" destOrd="0" presId="urn:microsoft.com/office/officeart/2005/8/layout/hierarchy2"/>
    <dgm:cxn modelId="{F62EFDD9-8E32-4CE0-82DC-E9E55EE29A34}" type="presParOf" srcId="{6F0A5580-C278-4716-BBA0-51202109AAC2}" destId="{D460B6D2-F5F8-472A-9726-EF6565F50997}" srcOrd="1" destOrd="0" presId="urn:microsoft.com/office/officeart/2005/8/layout/hierarchy2"/>
    <dgm:cxn modelId="{862DAB82-E5D3-48B9-8E83-344E19DF15F5}" type="presParOf" srcId="{D460B6D2-F5F8-472A-9726-EF6565F50997}" destId="{9D59CE7B-CCD6-43A5-9B9A-B55DE20EC006}" srcOrd="0" destOrd="0" presId="urn:microsoft.com/office/officeart/2005/8/layout/hierarchy2"/>
    <dgm:cxn modelId="{EE72E3DF-7B57-4E0B-94C2-92D6F3F9D04D}" type="presParOf" srcId="{9D59CE7B-CCD6-43A5-9B9A-B55DE20EC006}" destId="{FA9D9E46-1B09-46E1-A7DE-8D22B6E0446D}" srcOrd="0" destOrd="0" presId="urn:microsoft.com/office/officeart/2005/8/layout/hierarchy2"/>
    <dgm:cxn modelId="{8DB78D79-308B-488D-8F59-E247D1B610DF}" type="presParOf" srcId="{D460B6D2-F5F8-472A-9726-EF6565F50997}" destId="{362E351D-E489-4496-AA74-E39FD48BB70B}" srcOrd="1" destOrd="0" presId="urn:microsoft.com/office/officeart/2005/8/layout/hierarchy2"/>
    <dgm:cxn modelId="{290771D6-EFEB-4EF1-A1F4-8C59A8798C90}" type="presParOf" srcId="{362E351D-E489-4496-AA74-E39FD48BB70B}" destId="{D4EB18F7-D8B4-4DCF-B138-E4F86DA9091E}" srcOrd="0" destOrd="0" presId="urn:microsoft.com/office/officeart/2005/8/layout/hierarchy2"/>
    <dgm:cxn modelId="{DE70DB7D-D9A1-448E-B425-1DDB89D3E1FC}" type="presParOf" srcId="{362E351D-E489-4496-AA74-E39FD48BB70B}" destId="{5CB989DD-B3ED-42B4-AFD8-722288F0ED24}" srcOrd="1" destOrd="0" presId="urn:microsoft.com/office/officeart/2005/8/layout/hierarchy2"/>
    <dgm:cxn modelId="{835F2744-D8A1-4891-B8F0-B71444CD5347}" type="presParOf" srcId="{D460B6D2-F5F8-472A-9726-EF6565F50997}" destId="{19A59B13-C66B-43C5-85B3-54E760169DFF}" srcOrd="2" destOrd="0" presId="urn:microsoft.com/office/officeart/2005/8/layout/hierarchy2"/>
    <dgm:cxn modelId="{31EF02FD-10A9-49EE-8397-DBB2745C6C67}" type="presParOf" srcId="{19A59B13-C66B-43C5-85B3-54E760169DFF}" destId="{6CB4703F-FD32-4CF6-9C90-E429DB7F72D2}" srcOrd="0" destOrd="0" presId="urn:microsoft.com/office/officeart/2005/8/layout/hierarchy2"/>
    <dgm:cxn modelId="{0EA17CBF-304C-49D6-A265-C942DCAC93C4}" type="presParOf" srcId="{D460B6D2-F5F8-472A-9726-EF6565F50997}" destId="{1C27712D-41C4-4100-BC27-F5254528A98A}" srcOrd="3" destOrd="0" presId="urn:microsoft.com/office/officeart/2005/8/layout/hierarchy2"/>
    <dgm:cxn modelId="{89B153CF-F60F-4E8D-AED9-AB91043353BA}" type="presParOf" srcId="{1C27712D-41C4-4100-BC27-F5254528A98A}" destId="{69D08D6C-335A-430A-867F-6B629D7E80F2}" srcOrd="0" destOrd="0" presId="urn:microsoft.com/office/officeart/2005/8/layout/hierarchy2"/>
    <dgm:cxn modelId="{6981F6C7-3BC4-432D-A5EE-8D80BB911FA3}" type="presParOf" srcId="{1C27712D-41C4-4100-BC27-F5254528A98A}" destId="{54FEF4AF-9780-4FBE-9C56-9F22FF6FF341}" srcOrd="1" destOrd="0" presId="urn:microsoft.com/office/officeart/2005/8/layout/hierarchy2"/>
    <dgm:cxn modelId="{D1F4D4B7-95A8-4FF6-A94D-EBD0230DE25A}" type="presParOf" srcId="{7CF21577-48BE-4AE4-A415-2B8B6EBC502D}" destId="{8C94411B-5ABD-4C0D-8529-51E80B171F13}" srcOrd="3" destOrd="0" presId="urn:microsoft.com/office/officeart/2005/8/layout/hierarchy2"/>
    <dgm:cxn modelId="{48A6D090-BCAB-4ED5-879C-70C8CF549D62}" type="presParOf" srcId="{8C94411B-5ABD-4C0D-8529-51E80B171F13}" destId="{87AB4963-6652-4E45-89A6-7605AD878B9C}" srcOrd="0" destOrd="0" presId="urn:microsoft.com/office/officeart/2005/8/layout/hierarchy2"/>
    <dgm:cxn modelId="{C6EC5D1F-0E56-4646-BE37-7453E240AADF}" type="presParOf" srcId="{8C94411B-5ABD-4C0D-8529-51E80B171F13}" destId="{CAD130F7-650A-4470-8AF1-2F32F269F244}" srcOrd="1" destOrd="0" presId="urn:microsoft.com/office/officeart/2005/8/layout/hierarchy2"/>
    <dgm:cxn modelId="{521544E2-FAA6-4334-AB03-835388CF75EB}" type="presParOf" srcId="{7CF21577-48BE-4AE4-A415-2B8B6EBC502D}" destId="{79AF8D01-F8D7-4270-817D-EB9C0B3D9853}" srcOrd="4" destOrd="0" presId="urn:microsoft.com/office/officeart/2005/8/layout/hierarchy2"/>
    <dgm:cxn modelId="{E8E083D4-FBF7-4A5D-8392-916FD1A0BD73}" type="presParOf" srcId="{79AF8D01-F8D7-4270-817D-EB9C0B3D9853}" destId="{48CF306C-618C-4F35-9020-BA0BC25B6D63}" srcOrd="0" destOrd="0" presId="urn:microsoft.com/office/officeart/2005/8/layout/hierarchy2"/>
    <dgm:cxn modelId="{BF23EA66-3F6E-4DB3-B4A3-1998800EB3F2}" type="presParOf" srcId="{79AF8D01-F8D7-4270-817D-EB9C0B3D9853}" destId="{B58EA618-0033-4826-BEFE-50D7E9CB3AC8}" srcOrd="1" destOrd="0" presId="urn:microsoft.com/office/officeart/2005/8/layout/hierarchy2"/>
    <dgm:cxn modelId="{F2F28926-7105-4C7B-83F8-6A91EFBEDBA4}" type="presParOf" srcId="{B58EA618-0033-4826-BEFE-50D7E9CB3AC8}" destId="{50D6A350-5088-4BDD-A777-AC27690AD4E7}" srcOrd="0" destOrd="0" presId="urn:microsoft.com/office/officeart/2005/8/layout/hierarchy2"/>
    <dgm:cxn modelId="{065F91B9-67B1-4C3F-B4FE-1E35E8D8DAF7}" type="presParOf" srcId="{50D6A350-5088-4BDD-A777-AC27690AD4E7}" destId="{4809844A-C6FA-414E-86CC-FC94FE760EEE}" srcOrd="0" destOrd="0" presId="urn:microsoft.com/office/officeart/2005/8/layout/hierarchy2"/>
    <dgm:cxn modelId="{BF5D863F-E862-4498-A083-15F3A53BF99A}" type="presParOf" srcId="{B58EA618-0033-4826-BEFE-50D7E9CB3AC8}" destId="{779D0839-C9E1-483E-A468-B703D9949C57}" srcOrd="1" destOrd="0" presId="urn:microsoft.com/office/officeart/2005/8/layout/hierarchy2"/>
    <dgm:cxn modelId="{B4EDD68E-CE2F-4A48-BA69-7E6830B6B297}" type="presParOf" srcId="{779D0839-C9E1-483E-A468-B703D9949C57}" destId="{898DEDB1-70C1-421E-B9EB-4EB5F9E35545}" srcOrd="0" destOrd="0" presId="urn:microsoft.com/office/officeart/2005/8/layout/hierarchy2"/>
    <dgm:cxn modelId="{702C011F-F6B6-412D-92C4-97792D0BA3C2}" type="presParOf" srcId="{779D0839-C9E1-483E-A468-B703D9949C57}" destId="{00F10A90-9A61-4F66-A8A6-96941D8BA3D3}" srcOrd="1" destOrd="0" presId="urn:microsoft.com/office/officeart/2005/8/layout/hierarchy2"/>
    <dgm:cxn modelId="{379BCAA6-4B20-43C9-8F75-A51E9D431643}" type="presParOf" srcId="{B58EA618-0033-4826-BEFE-50D7E9CB3AC8}" destId="{D9464A57-EFCE-447F-AACE-700FF8CE8E46}" srcOrd="2" destOrd="0" presId="urn:microsoft.com/office/officeart/2005/8/layout/hierarchy2"/>
    <dgm:cxn modelId="{A12CA83B-1148-4DCF-8119-DF2AF6C6D6A8}" type="presParOf" srcId="{D9464A57-EFCE-447F-AACE-700FF8CE8E46}" destId="{18CBFF9C-83D9-4671-895F-73E3DABB79B9}" srcOrd="0" destOrd="0" presId="urn:microsoft.com/office/officeart/2005/8/layout/hierarchy2"/>
    <dgm:cxn modelId="{5CB823BB-7307-4250-AF4E-1D167BC763EE}" type="presParOf" srcId="{B58EA618-0033-4826-BEFE-50D7E9CB3AC8}" destId="{7D689523-6600-4A2E-ABF9-3799791E8A1A}" srcOrd="3" destOrd="0" presId="urn:microsoft.com/office/officeart/2005/8/layout/hierarchy2"/>
    <dgm:cxn modelId="{1618A4AA-C8A0-4418-8A3C-7996F018A459}" type="presParOf" srcId="{7D689523-6600-4A2E-ABF9-3799791E8A1A}" destId="{99E70A82-D96F-4A12-BB28-CE82AA46CBB4}" srcOrd="0" destOrd="0" presId="urn:microsoft.com/office/officeart/2005/8/layout/hierarchy2"/>
    <dgm:cxn modelId="{51C1EA12-FA52-42BF-96FF-BBE013FBAE9C}" type="presParOf" srcId="{7D689523-6600-4A2E-ABF9-3799791E8A1A}" destId="{EF13F5BA-56E2-48F8-9D2F-8C954E5FDC3E}" srcOrd="1" destOrd="0" presId="urn:microsoft.com/office/officeart/2005/8/layout/hierarchy2"/>
    <dgm:cxn modelId="{1643A878-8CA6-45EA-BD33-8C7DAE6A7638}" type="presParOf" srcId="{B58EA618-0033-4826-BEFE-50D7E9CB3AC8}" destId="{69B2105D-3886-484C-8131-154831621436}" srcOrd="4" destOrd="0" presId="urn:microsoft.com/office/officeart/2005/8/layout/hierarchy2"/>
    <dgm:cxn modelId="{A12C0BA4-B827-4061-A9BC-9BA8F5A088D2}" type="presParOf" srcId="{69B2105D-3886-484C-8131-154831621436}" destId="{D1BE1C6B-1997-4B1B-BD59-E1EE06E7832D}" srcOrd="0" destOrd="0" presId="urn:microsoft.com/office/officeart/2005/8/layout/hierarchy2"/>
    <dgm:cxn modelId="{EBAA7ED9-1DDF-40C9-A3D6-F3644B04BD62}" type="presParOf" srcId="{B58EA618-0033-4826-BEFE-50D7E9CB3AC8}" destId="{A1192145-1A98-4FED-9A14-37CC11C5F89A}" srcOrd="5" destOrd="0" presId="urn:microsoft.com/office/officeart/2005/8/layout/hierarchy2"/>
    <dgm:cxn modelId="{EE1FA3E1-3194-49E6-B377-58F13F822E67}" type="presParOf" srcId="{A1192145-1A98-4FED-9A14-37CC11C5F89A}" destId="{341FC8E6-C21F-4CD8-AFD3-F40B48399EA3}" srcOrd="0" destOrd="0" presId="urn:microsoft.com/office/officeart/2005/8/layout/hierarchy2"/>
    <dgm:cxn modelId="{71ED1D49-7579-47FA-8590-0A7BF883E65E}" type="presParOf" srcId="{A1192145-1A98-4FED-9A14-37CC11C5F89A}" destId="{55ED60E2-DC52-4C4B-A69A-187A0BB86B99}" srcOrd="1" destOrd="0" presId="urn:microsoft.com/office/officeart/2005/8/layout/hierarchy2"/>
    <dgm:cxn modelId="{F3C84E33-14A5-483A-B3CE-A1C6438E26CB}" type="presParOf" srcId="{7CF21577-48BE-4AE4-A415-2B8B6EBC502D}" destId="{3849E067-19D9-46B9-9782-81D71A09FB2F}" srcOrd="5" destOrd="0" presId="urn:microsoft.com/office/officeart/2005/8/layout/hierarchy2"/>
    <dgm:cxn modelId="{95B8EABD-9199-4029-A050-FD4B127BCF24}" type="presParOf" srcId="{3849E067-19D9-46B9-9782-81D71A09FB2F}" destId="{127C17D5-DB67-43CE-BA55-DEA2DA6E72AB}" srcOrd="0" destOrd="0" presId="urn:microsoft.com/office/officeart/2005/8/layout/hierarchy2"/>
    <dgm:cxn modelId="{5E85DEA7-E00D-4CBF-A19D-433E4DBBB1E6}" type="presParOf" srcId="{3849E067-19D9-46B9-9782-81D71A09FB2F}" destId="{D1F138B4-ED49-4C14-BE3E-64437193E8D2}" srcOrd="1" destOrd="0" presId="urn:microsoft.com/office/officeart/2005/8/layout/hierarchy2"/>
    <dgm:cxn modelId="{92AF5CD5-FDB7-42FD-987C-DCC654757E6B}" type="presParOf" srcId="{D1F138B4-ED49-4C14-BE3E-64437193E8D2}" destId="{E61B3963-F8E2-458C-B139-1E4A0F9B92C9}" srcOrd="0" destOrd="0" presId="urn:microsoft.com/office/officeart/2005/8/layout/hierarchy2"/>
    <dgm:cxn modelId="{CEEFFF12-1B57-4F4F-B7CF-902AE43DDE52}" type="presParOf" srcId="{E61B3963-F8E2-458C-B139-1E4A0F9B92C9}" destId="{3A651C7F-4C04-4590-97F9-1F0E20958E04}" srcOrd="0" destOrd="0" presId="urn:microsoft.com/office/officeart/2005/8/layout/hierarchy2"/>
    <dgm:cxn modelId="{ED9109DF-4F5F-47C5-8BBF-D4EAEB75722E}" type="presParOf" srcId="{D1F138B4-ED49-4C14-BE3E-64437193E8D2}" destId="{D6B460F7-AFC7-406A-A8D7-BE73C60BE951}" srcOrd="1" destOrd="0" presId="urn:microsoft.com/office/officeart/2005/8/layout/hierarchy2"/>
    <dgm:cxn modelId="{1FC4CEAD-A450-4A9A-87EC-1AE792F5C9C7}" type="presParOf" srcId="{D6B460F7-AFC7-406A-A8D7-BE73C60BE951}" destId="{C04DE7F7-4C5B-4E8B-9B9E-98C9DDD9D5EE}" srcOrd="0" destOrd="0" presId="urn:microsoft.com/office/officeart/2005/8/layout/hierarchy2"/>
    <dgm:cxn modelId="{3BBDCC25-9A95-4885-AA57-900B3F308D76}" type="presParOf" srcId="{D6B460F7-AFC7-406A-A8D7-BE73C60BE951}" destId="{F1C4D81D-6FFF-4A6D-A2B6-265FF51A8C35}" srcOrd="1" destOrd="0" presId="urn:microsoft.com/office/officeart/2005/8/layout/hierarchy2"/>
    <dgm:cxn modelId="{1FDAB5C9-98E4-4ECF-8455-86177662D580}" type="presParOf" srcId="{D1F138B4-ED49-4C14-BE3E-64437193E8D2}" destId="{762DCD1A-770A-45B5-B1DD-17EE767B545B}" srcOrd="2" destOrd="0" presId="urn:microsoft.com/office/officeart/2005/8/layout/hierarchy2"/>
    <dgm:cxn modelId="{2EF90486-6AF6-4A09-984A-3EFE8CF1D448}" type="presParOf" srcId="{762DCD1A-770A-45B5-B1DD-17EE767B545B}" destId="{6C9CDCBE-2D0E-40F1-BC31-A006C549EE36}" srcOrd="0" destOrd="0" presId="urn:microsoft.com/office/officeart/2005/8/layout/hierarchy2"/>
    <dgm:cxn modelId="{40A3893F-1EA3-4029-9BDF-69FC59A67E10}" type="presParOf" srcId="{D1F138B4-ED49-4C14-BE3E-64437193E8D2}" destId="{9A109DEC-A61B-4584-B431-8B8A828C0332}" srcOrd="3" destOrd="0" presId="urn:microsoft.com/office/officeart/2005/8/layout/hierarchy2"/>
    <dgm:cxn modelId="{BF8DA94F-A11C-4304-8831-036E7A50CA2B}" type="presParOf" srcId="{9A109DEC-A61B-4584-B431-8B8A828C0332}" destId="{B772C254-C6E2-4E26-BF7A-858CB7688600}" srcOrd="0" destOrd="0" presId="urn:microsoft.com/office/officeart/2005/8/layout/hierarchy2"/>
    <dgm:cxn modelId="{36C6CBA0-B0DE-430D-A18F-F6078BC052DD}" type="presParOf" srcId="{9A109DEC-A61B-4584-B431-8B8A828C0332}" destId="{AB399BE7-532B-427B-B6C9-9C78D4E5F7F8}" srcOrd="1" destOrd="0" presId="urn:microsoft.com/office/officeart/2005/8/layout/hierarchy2"/>
    <dgm:cxn modelId="{866BB474-C4F8-41F2-AC39-B3C03B83F509}" type="presParOf" srcId="{D1F138B4-ED49-4C14-BE3E-64437193E8D2}" destId="{C058AC62-52B6-4055-855D-25040AC471D0}" srcOrd="4" destOrd="0" presId="urn:microsoft.com/office/officeart/2005/8/layout/hierarchy2"/>
    <dgm:cxn modelId="{E9044E1F-8015-4330-BDDE-DD1C833FA992}" type="presParOf" srcId="{C058AC62-52B6-4055-855D-25040AC471D0}" destId="{731B9656-7DBB-4D1D-9166-90B0A717B7C3}" srcOrd="0" destOrd="0" presId="urn:microsoft.com/office/officeart/2005/8/layout/hierarchy2"/>
    <dgm:cxn modelId="{F0273613-6507-44CD-A107-8A7427EB2D11}" type="presParOf" srcId="{D1F138B4-ED49-4C14-BE3E-64437193E8D2}" destId="{8DAB024C-4B06-4C22-B4D3-351E78E0CBBA}" srcOrd="5" destOrd="0" presId="urn:microsoft.com/office/officeart/2005/8/layout/hierarchy2"/>
    <dgm:cxn modelId="{EDCE371A-8685-453B-99F2-53362DA828ED}" type="presParOf" srcId="{8DAB024C-4B06-4C22-B4D3-351E78E0CBBA}" destId="{CC5DC953-FB69-4D1F-BA12-EA4396E6D90F}" srcOrd="0" destOrd="0" presId="urn:microsoft.com/office/officeart/2005/8/layout/hierarchy2"/>
    <dgm:cxn modelId="{E70B8F89-425D-4317-A232-91E01696E47B}" type="presParOf" srcId="{8DAB024C-4B06-4C22-B4D3-351E78E0CBBA}" destId="{91BD47F9-EEA0-4C45-8512-9E015E98ABC1}" srcOrd="1" destOrd="0" presId="urn:microsoft.com/office/officeart/2005/8/layout/hierarchy2"/>
    <dgm:cxn modelId="{2F36A42E-9C27-4F6B-8344-CC49704B50ED}" type="presParOf" srcId="{D1F138B4-ED49-4C14-BE3E-64437193E8D2}" destId="{05ADE621-9F7D-4E95-87E2-6C44EFF4A640}" srcOrd="6" destOrd="0" presId="urn:microsoft.com/office/officeart/2005/8/layout/hierarchy2"/>
    <dgm:cxn modelId="{117CCA38-0C2F-4317-BE12-DEB42A9966D5}" type="presParOf" srcId="{05ADE621-9F7D-4E95-87E2-6C44EFF4A640}" destId="{2CE3EE96-5F14-407F-946E-504C58F8C52E}" srcOrd="0" destOrd="0" presId="urn:microsoft.com/office/officeart/2005/8/layout/hierarchy2"/>
    <dgm:cxn modelId="{E40D4A90-4B57-4DDA-9FB4-8D54B93B6BD0}" type="presParOf" srcId="{D1F138B4-ED49-4C14-BE3E-64437193E8D2}" destId="{7F31D60E-48F3-4A14-80AA-D104A92DBE4B}" srcOrd="7" destOrd="0" presId="urn:microsoft.com/office/officeart/2005/8/layout/hierarchy2"/>
    <dgm:cxn modelId="{8CA43D15-1114-40B1-BF0A-D866177FD1EF}" type="presParOf" srcId="{7F31D60E-48F3-4A14-80AA-D104A92DBE4B}" destId="{E37FC14D-278D-41B1-AF90-4A11AD9C7E07}" srcOrd="0" destOrd="0" presId="urn:microsoft.com/office/officeart/2005/8/layout/hierarchy2"/>
    <dgm:cxn modelId="{BDAD4AA6-7183-4866-AD80-090FC47C227D}" type="presParOf" srcId="{7F31D60E-48F3-4A14-80AA-D104A92DBE4B}" destId="{C26AB4AF-9D12-4294-B742-B6D506498E3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D0994A-3896-447D-9008-174A756228E4}">
      <dsp:nvSpPr>
        <dsp:cNvPr id="0" name=""/>
        <dsp:cNvSpPr/>
      </dsp:nvSpPr>
      <dsp:spPr>
        <a:xfrm>
          <a:off x="1673310" y="421516"/>
          <a:ext cx="4258629" cy="4258629"/>
        </a:xfrm>
        <a:prstGeom prst="blockArc">
          <a:avLst>
            <a:gd name="adj1" fmla="val 13817114"/>
            <a:gd name="adj2" fmla="val 16163593"/>
            <a:gd name="adj3" fmla="val 3058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19C34E-A27A-434A-A59D-565AED1AD05D}">
      <dsp:nvSpPr>
        <dsp:cNvPr id="0" name=""/>
        <dsp:cNvSpPr/>
      </dsp:nvSpPr>
      <dsp:spPr>
        <a:xfrm>
          <a:off x="1647260" y="442804"/>
          <a:ext cx="4258629" cy="4258629"/>
        </a:xfrm>
        <a:prstGeom prst="blockArc">
          <a:avLst>
            <a:gd name="adj1" fmla="val 11435278"/>
            <a:gd name="adj2" fmla="val 13872272"/>
            <a:gd name="adj3" fmla="val 3058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01A95E-D250-4BA5-B044-C10B589B463E}">
      <dsp:nvSpPr>
        <dsp:cNvPr id="0" name=""/>
        <dsp:cNvSpPr/>
      </dsp:nvSpPr>
      <dsp:spPr>
        <a:xfrm>
          <a:off x="1651105" y="421633"/>
          <a:ext cx="4258629" cy="4258629"/>
        </a:xfrm>
        <a:prstGeom prst="blockArc">
          <a:avLst>
            <a:gd name="adj1" fmla="val 9000000"/>
            <a:gd name="adj2" fmla="val 11400000"/>
            <a:gd name="adj3" fmla="val 3058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A9C372-0CC3-4F42-A5F9-C1771292F22C}">
      <dsp:nvSpPr>
        <dsp:cNvPr id="0" name=""/>
        <dsp:cNvSpPr/>
      </dsp:nvSpPr>
      <dsp:spPr>
        <a:xfrm>
          <a:off x="1651105" y="421633"/>
          <a:ext cx="4258629" cy="4258629"/>
        </a:xfrm>
        <a:prstGeom prst="blockArc">
          <a:avLst>
            <a:gd name="adj1" fmla="val 6600000"/>
            <a:gd name="adj2" fmla="val 9000000"/>
            <a:gd name="adj3" fmla="val 3058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A9872D-2A11-4E8A-AD38-6336A0CA3434}">
      <dsp:nvSpPr>
        <dsp:cNvPr id="0" name=""/>
        <dsp:cNvSpPr/>
      </dsp:nvSpPr>
      <dsp:spPr>
        <a:xfrm>
          <a:off x="1651105" y="421633"/>
          <a:ext cx="4258629" cy="4258629"/>
        </a:xfrm>
        <a:prstGeom prst="blockArc">
          <a:avLst>
            <a:gd name="adj1" fmla="val 4200000"/>
            <a:gd name="adj2" fmla="val 6600000"/>
            <a:gd name="adj3" fmla="val 3058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39E6C2-7DB9-47BA-A599-6F275265FBC4}">
      <dsp:nvSpPr>
        <dsp:cNvPr id="0" name=""/>
        <dsp:cNvSpPr/>
      </dsp:nvSpPr>
      <dsp:spPr>
        <a:xfrm>
          <a:off x="1651105" y="421633"/>
          <a:ext cx="4258629" cy="4258629"/>
        </a:xfrm>
        <a:prstGeom prst="blockArc">
          <a:avLst>
            <a:gd name="adj1" fmla="val 1800000"/>
            <a:gd name="adj2" fmla="val 4200000"/>
            <a:gd name="adj3" fmla="val 3058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2E0FE6-7FD2-4DA5-A5C0-1840704C8807}">
      <dsp:nvSpPr>
        <dsp:cNvPr id="0" name=""/>
        <dsp:cNvSpPr/>
      </dsp:nvSpPr>
      <dsp:spPr>
        <a:xfrm>
          <a:off x="1651105" y="421633"/>
          <a:ext cx="4258629" cy="4258629"/>
        </a:xfrm>
        <a:prstGeom prst="blockArc">
          <a:avLst>
            <a:gd name="adj1" fmla="val 21000000"/>
            <a:gd name="adj2" fmla="val 1800000"/>
            <a:gd name="adj3" fmla="val 3058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91C50C-896D-465D-92C3-24964B8DA074}">
      <dsp:nvSpPr>
        <dsp:cNvPr id="0" name=""/>
        <dsp:cNvSpPr/>
      </dsp:nvSpPr>
      <dsp:spPr>
        <a:xfrm>
          <a:off x="1651105" y="421633"/>
          <a:ext cx="4258629" cy="4258629"/>
        </a:xfrm>
        <a:prstGeom prst="blockArc">
          <a:avLst>
            <a:gd name="adj1" fmla="val 18600000"/>
            <a:gd name="adj2" fmla="val 21000000"/>
            <a:gd name="adj3" fmla="val 3058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19A4A6-5BF6-41B3-B926-31AF00F17472}">
      <dsp:nvSpPr>
        <dsp:cNvPr id="0" name=""/>
        <dsp:cNvSpPr/>
      </dsp:nvSpPr>
      <dsp:spPr>
        <a:xfrm>
          <a:off x="1651105" y="421633"/>
          <a:ext cx="4258629" cy="4258629"/>
        </a:xfrm>
        <a:prstGeom prst="blockArc">
          <a:avLst>
            <a:gd name="adj1" fmla="val 16200000"/>
            <a:gd name="adj2" fmla="val 18600000"/>
            <a:gd name="adj3" fmla="val 3058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CE2D58-82DC-4830-9AA4-8E29F841161C}">
      <dsp:nvSpPr>
        <dsp:cNvPr id="0" name=""/>
        <dsp:cNvSpPr/>
      </dsp:nvSpPr>
      <dsp:spPr>
        <a:xfrm>
          <a:off x="3134352" y="1904880"/>
          <a:ext cx="1292135" cy="129213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/>
            <a:t>57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/>
            <a:t>Total</a:t>
          </a:r>
          <a:endParaRPr lang="en-GB" sz="2600" kern="1200" dirty="0"/>
        </a:p>
      </dsp:txBody>
      <dsp:txXfrm>
        <a:off x="3323581" y="2094109"/>
        <a:ext cx="913677" cy="913677"/>
      </dsp:txXfrm>
    </dsp:sp>
    <dsp:sp modelId="{A818973A-87A0-4A3C-AA5A-BDB79EF8D892}">
      <dsp:nvSpPr>
        <dsp:cNvPr id="0" name=""/>
        <dsp:cNvSpPr/>
      </dsp:nvSpPr>
      <dsp:spPr>
        <a:xfrm>
          <a:off x="3328172" y="1948"/>
          <a:ext cx="904495" cy="90449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3 staff (5)</a:t>
          </a:r>
          <a:endParaRPr lang="en-GB" sz="800" kern="1200" dirty="0"/>
        </a:p>
      </dsp:txBody>
      <dsp:txXfrm>
        <a:off x="3460632" y="134408"/>
        <a:ext cx="639575" cy="639575"/>
      </dsp:txXfrm>
    </dsp:sp>
    <dsp:sp modelId="{EBB850B0-1ACD-4C43-A568-7F739C088C5B}">
      <dsp:nvSpPr>
        <dsp:cNvPr id="0" name=""/>
        <dsp:cNvSpPr/>
      </dsp:nvSpPr>
      <dsp:spPr>
        <a:xfrm>
          <a:off x="4675939" y="492495"/>
          <a:ext cx="904495" cy="90449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43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Users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(46)</a:t>
          </a:r>
          <a:endParaRPr lang="en-GB" sz="800" kern="1200" dirty="0"/>
        </a:p>
      </dsp:txBody>
      <dsp:txXfrm>
        <a:off x="4808399" y="624955"/>
        <a:ext cx="639575" cy="639575"/>
      </dsp:txXfrm>
    </dsp:sp>
    <dsp:sp modelId="{13A291C6-32FC-4708-9BC9-D5A02C6CFEBC}">
      <dsp:nvSpPr>
        <dsp:cNvPr id="0" name=""/>
        <dsp:cNvSpPr/>
      </dsp:nvSpPr>
      <dsp:spPr>
        <a:xfrm>
          <a:off x="5393071" y="1734603"/>
          <a:ext cx="904495" cy="90449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3 Fellows </a:t>
          </a:r>
          <a:endParaRPr lang="en-GB" sz="800" kern="1200" dirty="0"/>
        </a:p>
      </dsp:txBody>
      <dsp:txXfrm>
        <a:off x="5525531" y="1867063"/>
        <a:ext cx="639575" cy="639575"/>
      </dsp:txXfrm>
    </dsp:sp>
    <dsp:sp modelId="{54306866-57A7-48EA-8CFE-746E4DE68CBD}">
      <dsp:nvSpPr>
        <dsp:cNvPr id="0" name=""/>
        <dsp:cNvSpPr/>
      </dsp:nvSpPr>
      <dsp:spPr>
        <a:xfrm>
          <a:off x="5144013" y="3147077"/>
          <a:ext cx="904495" cy="90449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1 Trainee</a:t>
          </a:r>
          <a:endParaRPr lang="en-GB" sz="800" kern="1200" dirty="0"/>
        </a:p>
      </dsp:txBody>
      <dsp:txXfrm>
        <a:off x="5276473" y="3279537"/>
        <a:ext cx="639575" cy="639575"/>
      </dsp:txXfrm>
    </dsp:sp>
    <dsp:sp modelId="{C9C6D3D1-AAD6-45F6-946B-D4B644FD4E42}">
      <dsp:nvSpPr>
        <dsp:cNvPr id="0" name=""/>
        <dsp:cNvSpPr/>
      </dsp:nvSpPr>
      <dsp:spPr>
        <a:xfrm>
          <a:off x="4045304" y="4069004"/>
          <a:ext cx="904495" cy="90449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 Scientific Associate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(1)</a:t>
          </a:r>
        </a:p>
      </dsp:txBody>
      <dsp:txXfrm>
        <a:off x="4177764" y="4201464"/>
        <a:ext cx="639575" cy="639575"/>
      </dsp:txXfrm>
    </dsp:sp>
    <dsp:sp modelId="{ED756E2B-36BD-460B-A282-50DABED01C17}">
      <dsp:nvSpPr>
        <dsp:cNvPr id="0" name=""/>
        <dsp:cNvSpPr/>
      </dsp:nvSpPr>
      <dsp:spPr>
        <a:xfrm>
          <a:off x="2611040" y="4069004"/>
          <a:ext cx="904495" cy="90449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3 Technical students</a:t>
          </a:r>
          <a:endParaRPr lang="en-GB" sz="800" kern="1200" dirty="0"/>
        </a:p>
      </dsp:txBody>
      <dsp:txXfrm>
        <a:off x="2743500" y="4201464"/>
        <a:ext cx="639575" cy="639575"/>
      </dsp:txXfrm>
    </dsp:sp>
    <dsp:sp modelId="{56EE0A65-FEC4-4838-90A1-905A07AE4B33}">
      <dsp:nvSpPr>
        <dsp:cNvPr id="0" name=""/>
        <dsp:cNvSpPr/>
      </dsp:nvSpPr>
      <dsp:spPr>
        <a:xfrm>
          <a:off x="1512330" y="3147077"/>
          <a:ext cx="904495" cy="90449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2 Cooperation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Associates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(3)</a:t>
          </a:r>
          <a:endParaRPr lang="en-GB" sz="800" kern="1200" dirty="0"/>
        </a:p>
      </dsp:txBody>
      <dsp:txXfrm>
        <a:off x="1644790" y="3279537"/>
        <a:ext cx="639575" cy="639575"/>
      </dsp:txXfrm>
    </dsp:sp>
    <dsp:sp modelId="{C645EDD0-FE06-400E-AA63-C114D71834B2}">
      <dsp:nvSpPr>
        <dsp:cNvPr id="0" name=""/>
        <dsp:cNvSpPr/>
      </dsp:nvSpPr>
      <dsp:spPr>
        <a:xfrm>
          <a:off x="1263273" y="1734603"/>
          <a:ext cx="904495" cy="90449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1 Doctoral Student</a:t>
          </a:r>
          <a:endParaRPr lang="en-GB" sz="800" kern="1200" dirty="0"/>
        </a:p>
      </dsp:txBody>
      <dsp:txXfrm>
        <a:off x="1395733" y="1867063"/>
        <a:ext cx="639575" cy="639575"/>
      </dsp:txXfrm>
    </dsp:sp>
    <dsp:sp modelId="{169C8F1A-698B-44A6-9035-34DA3A48228F}">
      <dsp:nvSpPr>
        <dsp:cNvPr id="0" name=""/>
        <dsp:cNvSpPr/>
      </dsp:nvSpPr>
      <dsp:spPr>
        <a:xfrm>
          <a:off x="2010623" y="485688"/>
          <a:ext cx="904495" cy="90449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1 Visiting scientist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(2)</a:t>
          </a:r>
          <a:endParaRPr lang="en-GB" sz="800" kern="1200" dirty="0"/>
        </a:p>
      </dsp:txBody>
      <dsp:txXfrm>
        <a:off x="2143083" y="618148"/>
        <a:ext cx="639575" cy="6395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B8D25C-8B77-42CF-90F9-C2E95DA1D4A0}">
      <dsp:nvSpPr>
        <dsp:cNvPr id="0" name=""/>
        <dsp:cNvSpPr/>
      </dsp:nvSpPr>
      <dsp:spPr>
        <a:xfrm>
          <a:off x="716692" y="1238297"/>
          <a:ext cx="866549" cy="43327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i="1" kern="1200" dirty="0" smtClean="0"/>
            <a:t>Graduate Engineering Training</a:t>
          </a:r>
          <a:endParaRPr lang="en-GB" sz="900" i="1" kern="1200" dirty="0"/>
        </a:p>
      </dsp:txBody>
      <dsp:txXfrm>
        <a:off x="729382" y="1250987"/>
        <a:ext cx="841169" cy="407894"/>
      </dsp:txXfrm>
    </dsp:sp>
    <dsp:sp modelId="{99254B13-B389-4353-AC66-5DF348FFA0BE}">
      <dsp:nvSpPr>
        <dsp:cNvPr id="0" name=""/>
        <dsp:cNvSpPr/>
      </dsp:nvSpPr>
      <dsp:spPr>
        <a:xfrm>
          <a:off x="716692" y="1702655"/>
          <a:ext cx="866549" cy="43327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i="1" kern="1200" dirty="0" smtClean="0"/>
            <a:t>Technician Training Experience</a:t>
          </a:r>
          <a:endParaRPr lang="en-GB" sz="900" i="1" kern="1200" dirty="0"/>
        </a:p>
      </dsp:txBody>
      <dsp:txXfrm>
        <a:off x="729382" y="1715345"/>
        <a:ext cx="841169" cy="407894"/>
      </dsp:txXfrm>
    </dsp:sp>
    <dsp:sp modelId="{943C0505-0983-4E12-A1E8-D41543A96471}">
      <dsp:nvSpPr>
        <dsp:cNvPr id="0" name=""/>
        <dsp:cNvSpPr/>
      </dsp:nvSpPr>
      <dsp:spPr>
        <a:xfrm>
          <a:off x="716692" y="773935"/>
          <a:ext cx="866549" cy="43327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FELLOWS</a:t>
          </a:r>
          <a:endParaRPr lang="en-GB" sz="900" kern="1200" dirty="0"/>
        </a:p>
      </dsp:txBody>
      <dsp:txXfrm>
        <a:off x="729382" y="786625"/>
        <a:ext cx="841169" cy="407894"/>
      </dsp:txXfrm>
    </dsp:sp>
    <dsp:sp modelId="{9D59CE7B-CCD6-43A5-9B9A-B55DE20EC006}">
      <dsp:nvSpPr>
        <dsp:cNvPr id="0" name=""/>
        <dsp:cNvSpPr/>
      </dsp:nvSpPr>
      <dsp:spPr>
        <a:xfrm rot="21398335">
          <a:off x="1582905" y="971576"/>
          <a:ext cx="390940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390940" y="753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1768602" y="969339"/>
        <a:ext cx="19547" cy="19547"/>
      </dsp:txXfrm>
    </dsp:sp>
    <dsp:sp modelId="{D4EB18F7-D8B4-4DCF-B138-E4F86DA9091E}">
      <dsp:nvSpPr>
        <dsp:cNvPr id="0" name=""/>
        <dsp:cNvSpPr/>
      </dsp:nvSpPr>
      <dsp:spPr>
        <a:xfrm>
          <a:off x="1973509" y="751015"/>
          <a:ext cx="866549" cy="43327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Junior</a:t>
          </a:r>
          <a:endParaRPr lang="en-GB" sz="900" kern="1200" dirty="0"/>
        </a:p>
      </dsp:txBody>
      <dsp:txXfrm>
        <a:off x="1986199" y="763705"/>
        <a:ext cx="841169" cy="407894"/>
      </dsp:txXfrm>
    </dsp:sp>
    <dsp:sp modelId="{19A59B13-C66B-43C5-85B3-54E760169DFF}">
      <dsp:nvSpPr>
        <dsp:cNvPr id="0" name=""/>
        <dsp:cNvSpPr/>
      </dsp:nvSpPr>
      <dsp:spPr>
        <a:xfrm rot="3036801">
          <a:off x="1470860" y="1220709"/>
          <a:ext cx="615030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615030" y="753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1763000" y="1212869"/>
        <a:ext cx="30751" cy="30751"/>
      </dsp:txXfrm>
    </dsp:sp>
    <dsp:sp modelId="{69D08D6C-335A-430A-867F-6B629D7E80F2}">
      <dsp:nvSpPr>
        <dsp:cNvPr id="0" name=""/>
        <dsp:cNvSpPr/>
      </dsp:nvSpPr>
      <dsp:spPr>
        <a:xfrm>
          <a:off x="1973509" y="1249281"/>
          <a:ext cx="866549" cy="43327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Senior</a:t>
          </a:r>
          <a:endParaRPr lang="en-GB" sz="900" kern="1200" dirty="0"/>
        </a:p>
      </dsp:txBody>
      <dsp:txXfrm>
        <a:off x="1986199" y="1261971"/>
        <a:ext cx="841169" cy="407894"/>
      </dsp:txXfrm>
    </dsp:sp>
    <dsp:sp modelId="{87AB4963-6652-4E45-89A6-7605AD878B9C}">
      <dsp:nvSpPr>
        <dsp:cNvPr id="0" name=""/>
        <dsp:cNvSpPr/>
      </dsp:nvSpPr>
      <dsp:spPr>
        <a:xfrm>
          <a:off x="752333" y="3155625"/>
          <a:ext cx="866549" cy="43327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i="1" kern="1200" dirty="0" smtClean="0"/>
            <a:t>Marie Curie</a:t>
          </a:r>
          <a:endParaRPr lang="en-GB" sz="900" i="1" kern="1200" dirty="0"/>
        </a:p>
      </dsp:txBody>
      <dsp:txXfrm>
        <a:off x="765023" y="3168315"/>
        <a:ext cx="841169" cy="407894"/>
      </dsp:txXfrm>
    </dsp:sp>
    <dsp:sp modelId="{48CF306C-618C-4F35-9020-BA0BC25B6D63}">
      <dsp:nvSpPr>
        <dsp:cNvPr id="0" name=""/>
        <dsp:cNvSpPr/>
      </dsp:nvSpPr>
      <dsp:spPr>
        <a:xfrm>
          <a:off x="716692" y="2245813"/>
          <a:ext cx="866549" cy="43327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ASSOCIATES</a:t>
          </a:r>
          <a:endParaRPr lang="en-GB" sz="900" kern="1200" dirty="0"/>
        </a:p>
      </dsp:txBody>
      <dsp:txXfrm>
        <a:off x="729382" y="2258503"/>
        <a:ext cx="841169" cy="407894"/>
      </dsp:txXfrm>
    </dsp:sp>
    <dsp:sp modelId="{50D6A350-5088-4BDD-A777-AC27690AD4E7}">
      <dsp:nvSpPr>
        <dsp:cNvPr id="0" name=""/>
        <dsp:cNvSpPr/>
      </dsp:nvSpPr>
      <dsp:spPr>
        <a:xfrm rot="18484194">
          <a:off x="1461919" y="2205781"/>
          <a:ext cx="632912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632912" y="753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1762553" y="2197495"/>
        <a:ext cx="31645" cy="31645"/>
      </dsp:txXfrm>
    </dsp:sp>
    <dsp:sp modelId="{898DEDB1-70C1-421E-B9EB-4EB5F9E35545}">
      <dsp:nvSpPr>
        <dsp:cNvPr id="0" name=""/>
        <dsp:cNvSpPr/>
      </dsp:nvSpPr>
      <dsp:spPr>
        <a:xfrm>
          <a:off x="1973509" y="1747547"/>
          <a:ext cx="866549" cy="43327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Scientific</a:t>
          </a:r>
          <a:endParaRPr lang="en-GB" sz="900" kern="1200" dirty="0"/>
        </a:p>
      </dsp:txBody>
      <dsp:txXfrm>
        <a:off x="1986199" y="1760237"/>
        <a:ext cx="841169" cy="407894"/>
      </dsp:txXfrm>
    </dsp:sp>
    <dsp:sp modelId="{D9464A57-EFCE-447F-AACE-700FF8CE8E46}">
      <dsp:nvSpPr>
        <dsp:cNvPr id="0" name=""/>
        <dsp:cNvSpPr/>
      </dsp:nvSpPr>
      <dsp:spPr>
        <a:xfrm>
          <a:off x="1583241" y="2454914"/>
          <a:ext cx="390268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390268" y="753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1768619" y="2452694"/>
        <a:ext cx="19513" cy="19513"/>
      </dsp:txXfrm>
    </dsp:sp>
    <dsp:sp modelId="{99E70A82-D96F-4A12-BB28-CE82AA46CBB4}">
      <dsp:nvSpPr>
        <dsp:cNvPr id="0" name=""/>
        <dsp:cNvSpPr/>
      </dsp:nvSpPr>
      <dsp:spPr>
        <a:xfrm>
          <a:off x="1973509" y="2245813"/>
          <a:ext cx="866549" cy="43327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Corresponding</a:t>
          </a:r>
          <a:endParaRPr lang="en-GB" sz="900" kern="1200" dirty="0"/>
        </a:p>
      </dsp:txBody>
      <dsp:txXfrm>
        <a:off x="1986199" y="2258503"/>
        <a:ext cx="841169" cy="407894"/>
      </dsp:txXfrm>
    </dsp:sp>
    <dsp:sp modelId="{69B2105D-3886-484C-8131-154831621436}">
      <dsp:nvSpPr>
        <dsp:cNvPr id="0" name=""/>
        <dsp:cNvSpPr/>
      </dsp:nvSpPr>
      <dsp:spPr>
        <a:xfrm rot="3115806">
          <a:off x="1461919" y="2704047"/>
          <a:ext cx="632912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632912" y="753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1762553" y="2695761"/>
        <a:ext cx="31645" cy="31645"/>
      </dsp:txXfrm>
    </dsp:sp>
    <dsp:sp modelId="{341FC8E6-C21F-4CD8-AFD3-F40B48399EA3}">
      <dsp:nvSpPr>
        <dsp:cNvPr id="0" name=""/>
        <dsp:cNvSpPr/>
      </dsp:nvSpPr>
      <dsp:spPr>
        <a:xfrm>
          <a:off x="1973509" y="2744079"/>
          <a:ext cx="866549" cy="43327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Project</a:t>
          </a:r>
          <a:endParaRPr lang="en-GB" sz="900" kern="1200" dirty="0"/>
        </a:p>
      </dsp:txBody>
      <dsp:txXfrm>
        <a:off x="1986199" y="2756769"/>
        <a:ext cx="841169" cy="407894"/>
      </dsp:txXfrm>
    </dsp:sp>
    <dsp:sp modelId="{127C17D5-DB67-43CE-BA55-DEA2DA6E72AB}">
      <dsp:nvSpPr>
        <dsp:cNvPr id="0" name=""/>
        <dsp:cNvSpPr/>
      </dsp:nvSpPr>
      <dsp:spPr>
        <a:xfrm>
          <a:off x="760340" y="3989745"/>
          <a:ext cx="866549" cy="43327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STUDENTS</a:t>
          </a:r>
          <a:endParaRPr lang="en-GB" sz="900" kern="1200" dirty="0"/>
        </a:p>
      </dsp:txBody>
      <dsp:txXfrm>
        <a:off x="773030" y="4002435"/>
        <a:ext cx="841169" cy="407894"/>
      </dsp:txXfrm>
    </dsp:sp>
    <dsp:sp modelId="{E61B3963-F8E2-458C-B139-1E4A0F9B92C9}">
      <dsp:nvSpPr>
        <dsp:cNvPr id="0" name=""/>
        <dsp:cNvSpPr/>
      </dsp:nvSpPr>
      <dsp:spPr>
        <a:xfrm rot="17692822">
          <a:off x="1388268" y="3825146"/>
          <a:ext cx="823863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823863" y="753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1779603" y="3812086"/>
        <a:ext cx="41193" cy="41193"/>
      </dsp:txXfrm>
    </dsp:sp>
    <dsp:sp modelId="{C04DE7F7-4C5B-4E8B-9B9E-98C9DDD9D5EE}">
      <dsp:nvSpPr>
        <dsp:cNvPr id="0" name=""/>
        <dsp:cNvSpPr/>
      </dsp:nvSpPr>
      <dsp:spPr>
        <a:xfrm>
          <a:off x="1973509" y="3242345"/>
          <a:ext cx="866549" cy="43327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Doctoral</a:t>
          </a:r>
          <a:endParaRPr lang="en-GB" sz="900" kern="1200" dirty="0"/>
        </a:p>
      </dsp:txBody>
      <dsp:txXfrm>
        <a:off x="1986199" y="3255035"/>
        <a:ext cx="841169" cy="407894"/>
      </dsp:txXfrm>
    </dsp:sp>
    <dsp:sp modelId="{762DCD1A-770A-45B5-B1DD-17EE767B545B}">
      <dsp:nvSpPr>
        <dsp:cNvPr id="0" name=""/>
        <dsp:cNvSpPr/>
      </dsp:nvSpPr>
      <dsp:spPr>
        <a:xfrm rot="19457599">
          <a:off x="1586768" y="4074279"/>
          <a:ext cx="426863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426863" y="753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1789528" y="4071144"/>
        <a:ext cx="21343" cy="21343"/>
      </dsp:txXfrm>
    </dsp:sp>
    <dsp:sp modelId="{B772C254-C6E2-4E26-BF7A-858CB7688600}">
      <dsp:nvSpPr>
        <dsp:cNvPr id="0" name=""/>
        <dsp:cNvSpPr/>
      </dsp:nvSpPr>
      <dsp:spPr>
        <a:xfrm>
          <a:off x="1973509" y="3740611"/>
          <a:ext cx="866549" cy="43327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Technical</a:t>
          </a:r>
          <a:endParaRPr lang="en-GB" sz="900" kern="1200" dirty="0"/>
        </a:p>
      </dsp:txBody>
      <dsp:txXfrm>
        <a:off x="1986199" y="3753301"/>
        <a:ext cx="841169" cy="407894"/>
      </dsp:txXfrm>
    </dsp:sp>
    <dsp:sp modelId="{C058AC62-52B6-4055-855D-25040AC471D0}">
      <dsp:nvSpPr>
        <dsp:cNvPr id="0" name=""/>
        <dsp:cNvSpPr/>
      </dsp:nvSpPr>
      <dsp:spPr>
        <a:xfrm rot="2142401">
          <a:off x="1586768" y="4323412"/>
          <a:ext cx="426863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426863" y="753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1789528" y="4320277"/>
        <a:ext cx="21343" cy="21343"/>
      </dsp:txXfrm>
    </dsp:sp>
    <dsp:sp modelId="{CC5DC953-FB69-4D1F-BA12-EA4396E6D90F}">
      <dsp:nvSpPr>
        <dsp:cNvPr id="0" name=""/>
        <dsp:cNvSpPr/>
      </dsp:nvSpPr>
      <dsp:spPr>
        <a:xfrm>
          <a:off x="1973509" y="4238878"/>
          <a:ext cx="866549" cy="43327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Administrative</a:t>
          </a:r>
          <a:endParaRPr lang="en-GB" sz="900" kern="1200" dirty="0"/>
        </a:p>
      </dsp:txBody>
      <dsp:txXfrm>
        <a:off x="1986199" y="4251568"/>
        <a:ext cx="841169" cy="407894"/>
      </dsp:txXfrm>
    </dsp:sp>
    <dsp:sp modelId="{05ADE621-9F7D-4E95-87E2-6C44EFF4A640}">
      <dsp:nvSpPr>
        <dsp:cNvPr id="0" name=""/>
        <dsp:cNvSpPr/>
      </dsp:nvSpPr>
      <dsp:spPr>
        <a:xfrm rot="3907178">
          <a:off x="1388268" y="4572545"/>
          <a:ext cx="823863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823863" y="753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1779603" y="4559485"/>
        <a:ext cx="41193" cy="41193"/>
      </dsp:txXfrm>
    </dsp:sp>
    <dsp:sp modelId="{E37FC14D-278D-41B1-AF90-4A11AD9C7E07}">
      <dsp:nvSpPr>
        <dsp:cNvPr id="0" name=""/>
        <dsp:cNvSpPr/>
      </dsp:nvSpPr>
      <dsp:spPr>
        <a:xfrm>
          <a:off x="1973509" y="4737144"/>
          <a:ext cx="866549" cy="43327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Summer</a:t>
          </a:r>
          <a:endParaRPr lang="en-GB" sz="900" kern="1200" dirty="0"/>
        </a:p>
      </dsp:txBody>
      <dsp:txXfrm>
        <a:off x="1986199" y="4749834"/>
        <a:ext cx="841169" cy="4078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13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13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45FAD328-2336-44E5-9C90-A7156F1B7628}" type="datetimeFigureOut">
              <a:rPr lang="en-GB" smtClean="0"/>
              <a:t>25/11/2016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813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813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FB20FC4B-508F-471A-A16E-47CC971FE3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47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jobs.web.cern.ch/content/member-states" TargetMode="External"/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cdsweb.cern.ch/record/1495729/files/MainDiplomas_CERNMemberStates.pdf" TargetMode="Externa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8931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322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2129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4899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7416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5134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4341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24F638E-2CE8-49BB-907F-9851604E6424}" type="slidenum">
              <a:rPr lang="en-US" altLang="en-US" smtClean="0">
                <a:latin typeface="Calibri" panose="020F0502020204030204" pitchFamily="34" charset="0"/>
              </a:rPr>
              <a:pPr/>
              <a:t>16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0012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6081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1746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193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1761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FD001-BA56-463B-90F1-74C617E43672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7169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09B66A-DA75-40CA-A0C5-0FC165D7778C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000" dirty="0" smtClean="0"/>
              <a:t>For students looking for a practical training period or a place to do your final project</a:t>
            </a:r>
          </a:p>
          <a:p>
            <a:pPr eaLnBrk="1" hangingPunct="1">
              <a:defRPr/>
            </a:pPr>
            <a:endParaRPr lang="fr-FR" sz="1000" dirty="0" smtClean="0"/>
          </a:p>
        </p:txBody>
      </p:sp>
    </p:spTree>
    <p:extLst>
      <p:ext uri="{BB962C8B-B14F-4D97-AF65-F5344CB8AC3E}">
        <p14:creationId xmlns:p14="http://schemas.microsoft.com/office/powerpoint/2010/main" val="18840361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09B66A-DA75-40CA-A0C5-0FC165D7778C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000" dirty="0" smtClean="0"/>
              <a:t>For students looking for a practical training period or a place to do your final project</a:t>
            </a:r>
          </a:p>
          <a:p>
            <a:pPr eaLnBrk="1" hangingPunct="1">
              <a:defRPr/>
            </a:pPr>
            <a:endParaRPr lang="fr-FR" sz="1000" dirty="0" smtClean="0"/>
          </a:p>
        </p:txBody>
      </p:sp>
    </p:spTree>
    <p:extLst>
      <p:ext uri="{BB962C8B-B14F-4D97-AF65-F5344CB8AC3E}">
        <p14:creationId xmlns:p14="http://schemas.microsoft.com/office/powerpoint/2010/main" val="25932493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D80292-480A-4160-B06A-48211E1086D2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000" dirty="0" smtClean="0">
                <a:solidFill>
                  <a:schemeClr val="tx2"/>
                </a:solidFill>
                <a:latin typeface="Trebuchet MS" pitchFamily="34" charset="0"/>
              </a:rPr>
              <a:t>CERN offers PhD subjects in collaboration with a University</a:t>
            </a:r>
            <a:endParaRPr lang="en-US" sz="1000" dirty="0" smtClean="0"/>
          </a:p>
          <a:p>
            <a:pPr eaLnBrk="1" hangingPunct="1">
              <a:defRPr/>
            </a:pPr>
            <a:endParaRPr lang="fr-FR" sz="1000" dirty="0" smtClean="0"/>
          </a:p>
        </p:txBody>
      </p:sp>
    </p:spTree>
    <p:extLst>
      <p:ext uri="{BB962C8B-B14F-4D97-AF65-F5344CB8AC3E}">
        <p14:creationId xmlns:p14="http://schemas.microsoft.com/office/powerpoint/2010/main" val="26856265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553FD0-7E2D-4E74-8EB0-867051BD44A3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endParaRPr lang="fr-FR" sz="1000" smtClean="0"/>
          </a:p>
        </p:txBody>
      </p:sp>
    </p:spTree>
    <p:extLst>
      <p:ext uri="{BB962C8B-B14F-4D97-AF65-F5344CB8AC3E}">
        <p14:creationId xmlns:p14="http://schemas.microsoft.com/office/powerpoint/2010/main" val="22844542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3D4C81-F64F-40E0-88B7-EA16181E7505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000" smtClean="0">
                <a:solidFill>
                  <a:schemeClr val="tx2"/>
                </a:solidFill>
                <a:latin typeface="Trebuchet MS" pitchFamily="34" charset="0"/>
              </a:rPr>
              <a:t>Recent university graduates who typically come for a first work experience</a:t>
            </a:r>
            <a:endParaRPr lang="fr-FR" sz="1000" smtClean="0">
              <a:solidFill>
                <a:schemeClr val="tx2"/>
              </a:solidFill>
              <a:latin typeface="Trebuchet MS" pitchFamily="34" charset="0"/>
            </a:endParaRPr>
          </a:p>
          <a:p>
            <a:pPr eaLnBrk="1" hangingPunct="1">
              <a:buFontTx/>
              <a:buChar char="•"/>
            </a:pPr>
            <a:endParaRPr lang="de-DE" sz="1000" smtClean="0"/>
          </a:p>
          <a:p>
            <a:pPr eaLnBrk="1" hangingPunct="1">
              <a:buFontTx/>
              <a:buChar char="•"/>
            </a:pPr>
            <a:endParaRPr lang="fr-FR" sz="1000" smtClean="0"/>
          </a:p>
        </p:txBody>
      </p:sp>
    </p:spTree>
    <p:extLst>
      <p:ext uri="{BB962C8B-B14F-4D97-AF65-F5344CB8AC3E}">
        <p14:creationId xmlns:p14="http://schemas.microsoft.com/office/powerpoint/2010/main" val="16859967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E8A408-FB7D-4D16-BA9F-B5F567A982AA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endParaRPr lang="fr-FR" sz="1000" smtClean="0"/>
          </a:p>
        </p:txBody>
      </p:sp>
    </p:spTree>
    <p:extLst>
      <p:ext uri="{BB962C8B-B14F-4D97-AF65-F5344CB8AC3E}">
        <p14:creationId xmlns:p14="http://schemas.microsoft.com/office/powerpoint/2010/main" val="37960988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3D4C81-F64F-40E0-88B7-EA16181E7505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000" dirty="0" smtClean="0"/>
              <a:t>You are a national of a CERN </a:t>
            </a:r>
            <a:r>
              <a:rPr lang="en-US" sz="1000" dirty="0" smtClean="0">
                <a:hlinkClick r:id="rId3"/>
              </a:rPr>
              <a:t>Member State</a:t>
            </a:r>
            <a:r>
              <a:rPr lang="en-US" sz="1000" dirty="0" smtClean="0"/>
              <a:t>.</a:t>
            </a:r>
          </a:p>
          <a:p>
            <a:r>
              <a:rPr lang="en-US" sz="1000" dirty="0" smtClean="0"/>
              <a:t>You have a </a:t>
            </a:r>
            <a:r>
              <a:rPr lang="en-US" sz="1000" dirty="0" smtClean="0">
                <a:hlinkClick r:id="rId4"/>
              </a:rPr>
              <a:t>technical diploma</a:t>
            </a:r>
            <a:r>
              <a:rPr lang="en-US" sz="1000" dirty="0" smtClean="0"/>
              <a:t> in the field of mechanics, electro-mechanics, electricity or electronics.</a:t>
            </a:r>
          </a:p>
          <a:p>
            <a:r>
              <a:rPr lang="en-US" sz="1000" dirty="0" smtClean="0"/>
              <a:t>You have no more than 4 years relevant experience after finishing your diploma.</a:t>
            </a:r>
          </a:p>
          <a:p>
            <a:r>
              <a:rPr lang="en-US" sz="1000" dirty="0" smtClean="0"/>
              <a:t>Candidates who are currently preparing a diploma are eligible to apply. However, they are expected to have obtained their qualification by the time they take up their appointment at CERN.</a:t>
            </a:r>
          </a:p>
          <a:p>
            <a:r>
              <a:rPr lang="en-US" sz="1000" dirty="0" smtClean="0"/>
              <a:t>Applicants with a higher level diploma (BSc, MSc..) </a:t>
            </a:r>
            <a:r>
              <a:rPr lang="en-US" sz="1000" b="1" dirty="0" smtClean="0"/>
              <a:t>are not eligible</a:t>
            </a:r>
            <a:r>
              <a:rPr lang="en-US" sz="1000" dirty="0" smtClean="0"/>
              <a:t>.</a:t>
            </a:r>
          </a:p>
          <a:p>
            <a:r>
              <a:rPr lang="en-US" sz="1000" dirty="0" smtClean="0"/>
              <a:t>You should have at least a basic knowledge of English or French.</a:t>
            </a:r>
          </a:p>
          <a:p>
            <a:pPr eaLnBrk="1" hangingPunct="1">
              <a:buFontTx/>
              <a:buChar char="•"/>
            </a:pPr>
            <a:endParaRPr lang="de-DE" sz="1000" dirty="0" smtClean="0"/>
          </a:p>
          <a:p>
            <a:pPr eaLnBrk="1" hangingPunct="1">
              <a:buFontTx/>
              <a:buChar char="•"/>
            </a:pPr>
            <a:endParaRPr lang="fr-FR" sz="1000" dirty="0" smtClean="0"/>
          </a:p>
        </p:txBody>
      </p:sp>
    </p:spTree>
    <p:extLst>
      <p:ext uri="{BB962C8B-B14F-4D97-AF65-F5344CB8AC3E}">
        <p14:creationId xmlns:p14="http://schemas.microsoft.com/office/powerpoint/2010/main" val="9655455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E7D468-FDEB-444D-8959-7A56409E4C60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r>
              <a:rPr lang="en-US" sz="1000" dirty="0" smtClean="0"/>
              <a:t>The scientific and technical STAFF design and build the laboratory’s technological infrastructure and  ensure its operation. They also help to prepare, run and analyze the scientific experiments.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altLang="en-US" sz="1000" dirty="0" smtClean="0">
                <a:solidFill>
                  <a:srgbClr val="002060"/>
                </a:solidFill>
                <a:latin typeface="Trebuchet MS" pitchFamily="34" charset="0"/>
              </a:rPr>
              <a:t>Fields: 	Not only physicists, engineers, computer scientists but also technicians, technical engineers as well as administrators and assistants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altLang="en-US" sz="1000" dirty="0" smtClean="0">
                <a:solidFill>
                  <a:srgbClr val="002060"/>
                </a:solidFill>
                <a:latin typeface="Trebuchet MS" pitchFamily="34" charset="0"/>
              </a:rPr>
              <a:t>Activities:	ranging through the phases of Research and Development, Design, Production, Operation and Maintenance</a:t>
            </a:r>
          </a:p>
          <a:p>
            <a:pPr eaLnBrk="1" hangingPunct="1">
              <a:buFontTx/>
              <a:buChar char="•"/>
              <a:defRPr/>
            </a:pPr>
            <a:endParaRPr lang="de-DE" sz="1000" dirty="0" smtClean="0"/>
          </a:p>
          <a:p>
            <a:pPr eaLnBrk="1" hangingPunct="1">
              <a:buFontTx/>
              <a:buChar char="•"/>
              <a:defRPr/>
            </a:pPr>
            <a:endParaRPr lang="fr-FR" sz="1000" dirty="0" smtClean="0"/>
          </a:p>
        </p:txBody>
      </p:sp>
    </p:spTree>
    <p:extLst>
      <p:ext uri="{BB962C8B-B14F-4D97-AF65-F5344CB8AC3E}">
        <p14:creationId xmlns:p14="http://schemas.microsoft.com/office/powerpoint/2010/main" val="178080157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19"/>
              </a:spcAft>
            </a:pPr>
            <a:r>
              <a:rPr lang="en-US" dirty="0" smtClean="0">
                <a:ea typeface="Calibri"/>
                <a:cs typeface="Times New Roman"/>
              </a:rPr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E6EAB9-3329-42B8-AE5E-569F835778BB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542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80358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comprehensive</a:t>
            </a:r>
            <a:r>
              <a:rPr lang="en-GB" baseline="0" dirty="0" smtClean="0"/>
              <a:t> recruitment process</a:t>
            </a:r>
          </a:p>
          <a:p>
            <a:r>
              <a:rPr lang="en-GB" baseline="0" dirty="0" smtClean="0"/>
              <a:t>Industry recognition</a:t>
            </a:r>
          </a:p>
          <a:p>
            <a:r>
              <a:rPr lang="en-GB" baseline="0" dirty="0" smtClean="0"/>
              <a:t>Multiple tools and innovative processes implemented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1DD6B-57CC-4A2E-9C1B-AA5AE8484C4B}" type="slidenum">
              <a:rPr lang="en-GB" smtClean="0">
                <a:solidFill>
                  <a:prstClr val="black"/>
                </a:solidFill>
              </a:rPr>
              <a:pPr/>
              <a:t>30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509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E6EAB9-3329-42B8-AE5E-569F835778BB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47487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CE33B4-FA4A-4FE5-831C-F0DC5935AE32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68291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554F55D-43B0-4D5B-92C4-05732C53FD18}" type="slidenum">
              <a:rPr lang="en-US" altLang="en-US" smtClean="0">
                <a:latin typeface="Calibri" panose="020F0502020204030204" pitchFamily="34" charset="0"/>
              </a:rPr>
              <a:pPr/>
              <a:t>33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41282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91967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940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8032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22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573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638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Broad</a:t>
            </a:r>
            <a:r>
              <a:rPr lang="en-GB" baseline="0" dirty="0" smtClean="0"/>
              <a:t> overview of all Serbs at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7399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923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11/25/2016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11/25/2016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11/25/2016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11/25/2016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11/25/2016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11/25/2016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11/25/2016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farm1.static.flickr.com/166/418896819_9d6c104218.jpg?v=0&amp;imgrefurl=http://flickr.com/photos/66435023@N00/418896819&amp;usg=__epMGkZ7eMXzI424Ktfxit0zhZyQ=&amp;h=333&amp;w=500&amp;sz=101&amp;hl=en&amp;start=1&amp;um=1&amp;tbnid=R1BGOdGJd6OmUM:&amp;tbnh=87&amp;tbnw=130&amp;prev=/images?q=cern+flag&amp;um=1&amp;hl=en&amp;rls=com.microsoft:*&amp;rlz=1I7GGLD_en-GB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27.png"/><Relationship Id="rId4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jpe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chart" Target="../charts/chart3.xm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6.gif"/><Relationship Id="rId4" Type="http://schemas.openxmlformats.org/officeDocument/2006/relationships/diagramData" Target="../diagrams/data1.xml"/><Relationship Id="rId9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4483" y="4728066"/>
            <a:ext cx="2838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Take part!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Evolution Serbia in FAS programs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sz="2400" dirty="0" smtClean="0"/>
          </a:p>
          <a:p>
            <a:r>
              <a:rPr lang="en-GB" sz="2400" dirty="0" smtClean="0"/>
              <a:t>Positive </a:t>
            </a:r>
            <a:r>
              <a:rPr lang="en-GB" sz="2400" dirty="0" smtClean="0"/>
              <a:t>evolution in important programs – TECH, FELL (pipeline)</a:t>
            </a:r>
          </a:p>
          <a:p>
            <a:r>
              <a:rPr lang="en-GB" sz="2400" dirty="0" smtClean="0"/>
              <a:t>2016-2 committees – TSC (! DOC)</a:t>
            </a:r>
            <a:endParaRPr lang="en-GB" sz="2400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25 November 2016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CERN – Serbia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348" y="1349425"/>
            <a:ext cx="8624558" cy="294783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201" y="3233023"/>
            <a:ext cx="8229600" cy="9879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548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Evolution Serbia in staff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25 November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CERN – Serbia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0500" y="1090199"/>
            <a:ext cx="8226425" cy="3130349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09600" y="474413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45008" y="4429527"/>
            <a:ext cx="65513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Positive </a:t>
            </a:r>
            <a:r>
              <a:rPr lang="en-GB" sz="2400" dirty="0"/>
              <a:t>evolution </a:t>
            </a:r>
            <a:r>
              <a:rPr lang="en-GB" sz="2400" dirty="0" smtClean="0"/>
              <a:t>since </a:t>
            </a:r>
            <a:r>
              <a:rPr lang="en-GB" sz="2400" dirty="0" smtClean="0"/>
              <a:t>2014 </a:t>
            </a:r>
            <a:r>
              <a:rPr lang="en-GB" sz="2400" dirty="0" smtClean="0"/>
              <a:t>with stable invitations, and a selection</a:t>
            </a:r>
            <a:r>
              <a:rPr lang="en-GB" sz="2400" dirty="0" smtClean="0"/>
              <a:t>/ year</a:t>
            </a:r>
            <a:r>
              <a:rPr lang="en-GB" sz="2400" dirty="0" smtClean="0"/>
              <a:t>;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Applicant </a:t>
            </a:r>
            <a:r>
              <a:rPr lang="en-GB" sz="2400" dirty="0" err="1" smtClean="0"/>
              <a:t>nrs</a:t>
            </a:r>
            <a:r>
              <a:rPr lang="en-GB" sz="2400" dirty="0" smtClean="0"/>
              <a:t> </a:t>
            </a:r>
            <a:r>
              <a:rPr lang="en-GB" sz="2400" dirty="0" smtClean="0"/>
              <a:t>dropping (general trend)</a:t>
            </a:r>
          </a:p>
          <a:p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25" y="4237428"/>
            <a:ext cx="2641600" cy="195385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7955280" y="5178797"/>
            <a:ext cx="881174" cy="233680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526473" y="2475345"/>
            <a:ext cx="7428807" cy="34174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526472" y="3651778"/>
            <a:ext cx="7428807" cy="34174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1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605520" cy="4667421"/>
          </a:xfrm>
        </p:spPr>
        <p:txBody>
          <a:bodyPr>
            <a:normAutofit/>
          </a:bodyPr>
          <a:lstStyle/>
          <a:p>
            <a:r>
              <a:rPr lang="en-GB" dirty="0" smtClean="0"/>
              <a:t>Overall, very good success rate</a:t>
            </a:r>
          </a:p>
          <a:p>
            <a:pPr lvl="1"/>
            <a:r>
              <a:rPr lang="en-GB" dirty="0" smtClean="0"/>
              <a:t>Doctoral students</a:t>
            </a:r>
            <a:endParaRPr lang="en-GB" dirty="0" smtClean="0"/>
          </a:p>
          <a:p>
            <a:pPr lvl="1"/>
            <a:r>
              <a:rPr lang="en-GB" dirty="0" err="1" smtClean="0"/>
              <a:t>Nrs</a:t>
            </a:r>
            <a:r>
              <a:rPr lang="en-GB" dirty="0" smtClean="0"/>
              <a:t> of staff applicants</a:t>
            </a:r>
          </a:p>
          <a:p>
            <a:pPr lvl="1"/>
            <a:r>
              <a:rPr lang="en-GB" dirty="0" smtClean="0"/>
              <a:t>How can we help?</a:t>
            </a:r>
          </a:p>
          <a:p>
            <a:r>
              <a:rPr lang="en-GB" dirty="0" smtClean="0"/>
              <a:t>Good pipeline with increasing numbers </a:t>
            </a:r>
            <a:r>
              <a:rPr lang="en-GB" dirty="0" smtClean="0"/>
              <a:t>of </a:t>
            </a:r>
            <a:r>
              <a:rPr lang="en-GB" dirty="0" smtClean="0"/>
              <a:t>technical students, regular selection of fellows</a:t>
            </a:r>
          </a:p>
          <a:p>
            <a:r>
              <a:rPr lang="en-GB" dirty="0" smtClean="0"/>
              <a:t>Presence in different, important disciplines (physics, IT, engineering) and departments (technical &amp; research sector)</a:t>
            </a:r>
          </a:p>
          <a:p>
            <a:pPr marL="36576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25 November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CERN – Serbia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336" y="0"/>
            <a:ext cx="1589066" cy="79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20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25 </a:t>
            </a:r>
            <a:r>
              <a:rPr lang="en-US" dirty="0"/>
              <a:t>November 2016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CERN – Serbia Working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5956" y="1442779"/>
            <a:ext cx="883804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002060"/>
                </a:solidFill>
              </a:rPr>
              <a:t>27.01.2017</a:t>
            </a:r>
            <a:r>
              <a:rPr lang="en-GB" sz="2400" dirty="0">
                <a:solidFill>
                  <a:srgbClr val="002060"/>
                </a:solidFill>
              </a:rPr>
              <a:t>	Summer Students (selection Mar-17)</a:t>
            </a:r>
          </a:p>
          <a:p>
            <a:r>
              <a:rPr lang="en-GB" sz="2400" dirty="0">
                <a:solidFill>
                  <a:srgbClr val="002060"/>
                </a:solidFill>
              </a:rPr>
              <a:t>28.02.2017	Fellows ( AFC May-17)</a:t>
            </a:r>
          </a:p>
          <a:p>
            <a:r>
              <a:rPr lang="en-GB" sz="2400" dirty="0">
                <a:solidFill>
                  <a:srgbClr val="002060"/>
                </a:solidFill>
              </a:rPr>
              <a:t>09.03.2017	Associates (AFC </a:t>
            </a:r>
            <a:r>
              <a:rPr lang="en-GB" sz="2400" dirty="0" smtClean="0">
                <a:solidFill>
                  <a:srgbClr val="002060"/>
                </a:solidFill>
              </a:rPr>
              <a:t>May-17)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12.04.2017</a:t>
            </a:r>
            <a:r>
              <a:rPr lang="en-GB" sz="2400" dirty="0">
                <a:solidFill>
                  <a:srgbClr val="002060"/>
                </a:solidFill>
              </a:rPr>
              <a:t>	Doctoral, Technical &amp; Admin students </a:t>
            </a:r>
            <a:endParaRPr lang="en-GB" sz="2400" dirty="0" smtClean="0">
              <a:solidFill>
                <a:srgbClr val="002060"/>
              </a:solidFill>
            </a:endParaRPr>
          </a:p>
          <a:p>
            <a:r>
              <a:rPr lang="en-GB" sz="2400" dirty="0">
                <a:solidFill>
                  <a:srgbClr val="002060"/>
                </a:solidFill>
              </a:rPr>
              <a:t>	</a:t>
            </a:r>
            <a:r>
              <a:rPr lang="en-GB" sz="2400" dirty="0" smtClean="0">
                <a:solidFill>
                  <a:srgbClr val="002060"/>
                </a:solidFill>
              </a:rPr>
              <a:t>	(</a:t>
            </a:r>
            <a:r>
              <a:rPr lang="en-GB" sz="2400" dirty="0">
                <a:solidFill>
                  <a:srgbClr val="002060"/>
                </a:solidFill>
              </a:rPr>
              <a:t>TSC Jun-17)</a:t>
            </a:r>
          </a:p>
          <a:p>
            <a:r>
              <a:rPr lang="en-GB" sz="2400" dirty="0">
                <a:solidFill>
                  <a:srgbClr val="002060"/>
                </a:solidFill>
              </a:rPr>
              <a:t>19.05.2017	Technician Training Experience (Jun-17)</a:t>
            </a:r>
          </a:p>
          <a:p>
            <a:endParaRPr lang="en-GB" sz="2400" dirty="0" smtClean="0">
              <a:solidFill>
                <a:srgbClr val="00206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04.09.2017</a:t>
            </a:r>
            <a:r>
              <a:rPr lang="en-GB" sz="2400" dirty="0">
                <a:solidFill>
                  <a:srgbClr val="002060"/>
                </a:solidFill>
              </a:rPr>
              <a:t>	Fellows</a:t>
            </a:r>
          </a:p>
          <a:p>
            <a:r>
              <a:rPr lang="en-GB" sz="2400" dirty="0">
                <a:solidFill>
                  <a:srgbClr val="002060"/>
                </a:solidFill>
              </a:rPr>
              <a:t>16.09.2017	Associates</a:t>
            </a:r>
          </a:p>
          <a:p>
            <a:r>
              <a:rPr lang="en-GB" sz="2400" dirty="0">
                <a:solidFill>
                  <a:srgbClr val="002060"/>
                </a:solidFill>
              </a:rPr>
              <a:t>16.10.2017	Doctoral, Technical &amp; Admin students</a:t>
            </a:r>
          </a:p>
          <a:p>
            <a:r>
              <a:rPr lang="en-GB" sz="2400" dirty="0">
                <a:solidFill>
                  <a:srgbClr val="002060"/>
                </a:solidFill>
              </a:rPr>
              <a:t>31.10.2017	Technician Training Experience</a:t>
            </a:r>
          </a:p>
          <a:p>
            <a:endParaRPr lang="en-GB" dirty="0"/>
          </a:p>
          <a:p>
            <a:pPr marL="457200" indent="-457200">
              <a:buFontTx/>
              <a:buChar char="-"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05956" y="225632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Next application deadlines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"/>
            <a:ext cx="1835696" cy="121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97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755650" y="381000"/>
            <a:ext cx="74882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800" b="1" i="1">
                <a:solidFill>
                  <a:srgbClr val="C00000"/>
                </a:solidFill>
                <a:latin typeface="Calibri" panose="020F0502020204030204" pitchFamily="34" charset="0"/>
              </a:rPr>
              <a:t>Careers website</a:t>
            </a:r>
            <a:endParaRPr lang="en-US" altLang="en-US" sz="2800" i="1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052513"/>
            <a:ext cx="7056438" cy="507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843808" y="4437112"/>
            <a:ext cx="3894559" cy="1168539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4800" b="1" i="1" smtClean="0">
                <a:solidFill>
                  <a:srgbClr val="3861AA"/>
                </a:solidFill>
                <a:latin typeface="Calibri" panose="020F0502020204030204" pitchFamily="34" charset="0"/>
              </a:rPr>
              <a:t>cern.ch/jobs</a:t>
            </a:r>
            <a:endParaRPr lang="en-US" altLang="en-US" sz="4800" i="1" smtClean="0">
              <a:solidFill>
                <a:srgbClr val="3861AA"/>
              </a:solidFill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98629" y="3244334"/>
            <a:ext cx="2146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25 November 2016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498629" y="3244334"/>
            <a:ext cx="2146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25 November 2016</a:t>
            </a:r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25 </a:t>
            </a:r>
            <a:r>
              <a:rPr lang="en-US" dirty="0"/>
              <a:t>November 2016</a:t>
            </a:r>
          </a:p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CERN – Serbia Working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243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Find us !</a:t>
            </a:r>
            <a:endParaRPr lang="en-GB" altLang="en-US" smtClean="0"/>
          </a:p>
        </p:txBody>
      </p:sp>
      <p:pic>
        <p:nvPicPr>
          <p:cNvPr id="3051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0063" y="1311275"/>
            <a:ext cx="2600325" cy="2066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305156" name="Picture 4" descr="C:\Users\purvisj\AppData\Local\Temp\SNAGHTML36f9fdd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86450" y="1125538"/>
            <a:ext cx="2833688" cy="2252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30515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1277938"/>
            <a:ext cx="2640013" cy="2100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54278" name="TextBox 5"/>
          <p:cNvSpPr txBox="1">
            <a:spLocks noChangeArrowheads="1"/>
          </p:cNvSpPr>
          <p:nvPr/>
        </p:nvSpPr>
        <p:spPr bwMode="auto">
          <a:xfrm>
            <a:off x="762000" y="3563938"/>
            <a:ext cx="13112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/>
              <a:t>Facebook</a:t>
            </a:r>
            <a:endParaRPr lang="en-GB" altLang="en-US" sz="2000"/>
          </a:p>
        </p:txBody>
      </p:sp>
      <p:sp>
        <p:nvSpPr>
          <p:cNvPr id="54279" name="TextBox 9"/>
          <p:cNvSpPr txBox="1">
            <a:spLocks noChangeArrowheads="1"/>
          </p:cNvSpPr>
          <p:nvPr/>
        </p:nvSpPr>
        <p:spPr bwMode="auto">
          <a:xfrm>
            <a:off x="3919538" y="3563938"/>
            <a:ext cx="939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/>
              <a:t>Twitter</a:t>
            </a:r>
            <a:endParaRPr lang="en-GB" altLang="en-US" sz="2000"/>
          </a:p>
        </p:txBody>
      </p:sp>
      <p:sp>
        <p:nvSpPr>
          <p:cNvPr id="54280" name="TextBox 10"/>
          <p:cNvSpPr txBox="1">
            <a:spLocks noChangeArrowheads="1"/>
          </p:cNvSpPr>
          <p:nvPr/>
        </p:nvSpPr>
        <p:spPr bwMode="auto">
          <a:xfrm>
            <a:off x="6705600" y="3563938"/>
            <a:ext cx="1116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/>
              <a:t>Youtube</a:t>
            </a:r>
            <a:endParaRPr lang="en-GB" altLang="en-US" sz="2000"/>
          </a:p>
        </p:txBody>
      </p:sp>
      <p:pic>
        <p:nvPicPr>
          <p:cNvPr id="305159" name="Picture 7"/>
          <p:cNvPicPr>
            <a:picLocks noChangeAspect="1" noChangeArrowheads="1"/>
          </p:cNvPicPr>
          <p:nvPr/>
        </p:nvPicPr>
        <p:blipFill rotWithShape="1">
          <a:blip r:embed="rId6"/>
          <a:srcRect l="11509" r="12132"/>
          <a:stretch/>
        </p:blipFill>
        <p:spPr bwMode="auto">
          <a:xfrm>
            <a:off x="3346450" y="4173538"/>
            <a:ext cx="2085975" cy="1957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cxnSp>
        <p:nvCxnSpPr>
          <p:cNvPr id="8" name="Straight Arrow Connector 7"/>
          <p:cNvCxnSpPr/>
          <p:nvPr/>
        </p:nvCxnSpPr>
        <p:spPr bwMode="auto">
          <a:xfrm>
            <a:off x="2073578" y="4098021"/>
            <a:ext cx="1126822" cy="105431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 bwMode="auto">
          <a:xfrm flipH="1">
            <a:off x="5715000" y="4197177"/>
            <a:ext cx="1295400" cy="105431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 bwMode="auto">
          <a:xfrm>
            <a:off x="3303588" y="4014037"/>
            <a:ext cx="0" cy="52715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25 </a:t>
            </a:r>
            <a:r>
              <a:rPr lang="en-US" dirty="0"/>
              <a:t>November 2016</a:t>
            </a:r>
          </a:p>
          <a:p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CERN – Serbia Working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12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9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76200"/>
            <a:ext cx="604837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0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745" y="1333500"/>
            <a:ext cx="5220855" cy="479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25 </a:t>
            </a:r>
            <a:r>
              <a:rPr lang="en-US" dirty="0"/>
              <a:t>November 2016</a:t>
            </a:r>
          </a:p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CERN – Serbia Working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3234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Box 3"/>
          <p:cNvSpPr txBox="1">
            <a:spLocks noChangeArrowheads="1"/>
          </p:cNvSpPr>
          <p:nvPr/>
        </p:nvSpPr>
        <p:spPr bwMode="auto">
          <a:xfrm>
            <a:off x="3335338" y="4419600"/>
            <a:ext cx="25320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600"/>
              <a:t>Thank you</a:t>
            </a:r>
            <a:r>
              <a:rPr lang="en-US" altLang="en-US"/>
              <a:t> </a:t>
            </a:r>
            <a:r>
              <a:rPr lang="en-US" altLang="en-US" sz="36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1802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Applicants in 2016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25 November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CERN – Serbia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CmpBarRecruitmentData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35490" y="1325563"/>
            <a:ext cx="5669844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5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Focus on….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7265" y="1167141"/>
            <a:ext cx="2263476" cy="4590028"/>
          </a:xfrm>
        </p:spPr>
        <p:txBody>
          <a:bodyPr/>
          <a:lstStyle/>
          <a:p>
            <a:pPr marL="36576" indent="0">
              <a:buNone/>
            </a:pPr>
            <a:r>
              <a:rPr lang="en-GB" dirty="0" smtClean="0"/>
              <a:t>Continue to build the pipeline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 smtClean="0"/>
              <a:t>Increase application </a:t>
            </a:r>
            <a:r>
              <a:rPr lang="en-GB" dirty="0" err="1" smtClean="0"/>
              <a:t>nrs</a:t>
            </a:r>
            <a:endParaRPr lang="en-GB" dirty="0" smtClean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074" name="Chart 1" descr="image00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1075322"/>
            <a:ext cx="6130064" cy="468184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/>
          <p:cNvSpPr/>
          <p:nvPr/>
        </p:nvSpPr>
        <p:spPr>
          <a:xfrm>
            <a:off x="2836264" y="1306286"/>
            <a:ext cx="3584313" cy="22376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IT 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Physics, applied, research, theoretical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Engineering </a:t>
            </a:r>
          </a:p>
        </p:txBody>
      </p:sp>
    </p:spTree>
    <p:extLst>
      <p:ext uri="{BB962C8B-B14F-4D97-AF65-F5344CB8AC3E}">
        <p14:creationId xmlns:p14="http://schemas.microsoft.com/office/powerpoint/2010/main" val="100030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9418"/>
            <a:ext cx="8226854" cy="1805839"/>
          </a:xfrm>
        </p:spPr>
        <p:txBody>
          <a:bodyPr>
            <a:normAutofit fontScale="90000"/>
          </a:bodyPr>
          <a:lstStyle/>
          <a:p>
            <a:pPr algn="ctr"/>
            <a:r>
              <a:rPr lang="fr-CH" b="1" dirty="0" smtClean="0"/>
              <a:t>CERN – </a:t>
            </a:r>
            <a:r>
              <a:rPr lang="fr-CH" b="1" dirty="0" err="1" smtClean="0"/>
              <a:t>Serbia</a:t>
            </a:r>
            <a:r>
              <a:rPr lang="fr-CH" b="1" dirty="0" smtClean="0"/>
              <a:t> </a:t>
            </a:r>
            <a:r>
              <a:rPr lang="fr-CH" b="1" dirty="0" err="1" smtClean="0"/>
              <a:t>working</a:t>
            </a:r>
            <a:r>
              <a:rPr lang="fr-CH" b="1" dirty="0" smtClean="0"/>
              <a:t> Group</a:t>
            </a:r>
            <a:br>
              <a:rPr lang="fr-CH" b="1" dirty="0" smtClean="0"/>
            </a:br>
            <a:r>
              <a:rPr lang="fr-CH" sz="2200" b="1" dirty="0" smtClean="0"/>
              <a:t>25th </a:t>
            </a:r>
            <a:r>
              <a:rPr lang="fr-CH" sz="2200" b="1" dirty="0" err="1" smtClean="0"/>
              <a:t>November</a:t>
            </a:r>
            <a:r>
              <a:rPr lang="fr-CH" sz="2200" b="1" dirty="0" smtClean="0"/>
              <a:t> 2016</a:t>
            </a:r>
            <a:endParaRPr lang="en-GB" sz="22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25 November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CERN-Serbia Working Group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3661469"/>
            <a:ext cx="5682343" cy="1231165"/>
          </a:xfrm>
        </p:spPr>
        <p:txBody>
          <a:bodyPr>
            <a:normAutofit/>
          </a:bodyPr>
          <a:lstStyle/>
          <a:p>
            <a:r>
              <a:rPr lang="fr-CH" sz="1800" dirty="0" smtClean="0"/>
              <a:t>Lore Taillieu</a:t>
            </a:r>
          </a:p>
          <a:p>
            <a:r>
              <a:rPr lang="fr-CH" sz="1800" dirty="0" smtClean="0"/>
              <a:t>Head of Talent Acquisition, CERN HR </a:t>
            </a:r>
            <a:r>
              <a:rPr lang="fr-CH" sz="1800" dirty="0" err="1" smtClean="0"/>
              <a:t>Department</a:t>
            </a:r>
            <a:endParaRPr lang="fr-CH" sz="1800" dirty="0" smtClean="0"/>
          </a:p>
          <a:p>
            <a:endParaRPr lang="en-GB" dirty="0"/>
          </a:p>
        </p:txBody>
      </p:sp>
      <p:pic>
        <p:nvPicPr>
          <p:cNvPr id="7" name="Picture 2" descr="http://tbn2.google.com/images?q=tbn:R1BGOdGJd6OmUM:http://farm1.static.flickr.com/166/418896819_9d6c104218.jpg%3Fv%3D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 r="17633" b="7692"/>
          <a:stretch>
            <a:fillRect/>
          </a:stretch>
        </p:blipFill>
        <p:spPr bwMode="auto">
          <a:xfrm>
            <a:off x="4616570" y="5105400"/>
            <a:ext cx="1403230" cy="914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735" y="5105400"/>
            <a:ext cx="1589066" cy="794533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923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Fellows, Associates &amp; Students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7849" y="1403867"/>
            <a:ext cx="5314631" cy="5265493"/>
          </a:xfrm>
        </p:spPr>
        <p:txBody>
          <a:bodyPr>
            <a:noAutofit/>
          </a:bodyPr>
          <a:lstStyle/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en-GB" sz="1300" b="1" kern="0" dirty="0"/>
              <a:t>Fellows:</a:t>
            </a:r>
            <a:r>
              <a:rPr lang="en-GB" sz="1300" kern="0" dirty="0"/>
              <a:t> young physicists and engineers (</a:t>
            </a:r>
            <a:r>
              <a:rPr lang="en-US" sz="1300" kern="0" dirty="0"/>
              <a:t>from junior engineers to post-doctoral research physicists) from member states, normally staying two years</a:t>
            </a:r>
            <a:r>
              <a:rPr lang="en-US" sz="1300" kern="0" dirty="0" smtClean="0"/>
              <a:t>. </a:t>
            </a:r>
            <a:r>
              <a:rPr lang="en-US" sz="1300" b="1" i="1" kern="0" dirty="0" smtClean="0"/>
              <a:t>Also Marie-Curie (FP7/Horizon2020)</a:t>
            </a:r>
            <a:endParaRPr lang="en-US" sz="1300" b="1" i="1" kern="0" dirty="0"/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lang="en-US" sz="1300" kern="0" dirty="0"/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en-US" sz="1300" b="1" kern="0" dirty="0"/>
              <a:t>Graduate Engineering Training (GET): </a:t>
            </a:r>
            <a:r>
              <a:rPr lang="en-US" sz="1300" kern="0" dirty="0" err="1"/>
              <a:t>Programme</a:t>
            </a:r>
            <a:r>
              <a:rPr lang="en-US" sz="1300" kern="0" dirty="0"/>
              <a:t> introduced in 2009 to leverage engineering training opportunities at CERN.</a:t>
            </a: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Tx/>
              <a:buSzTx/>
              <a:buNone/>
              <a:defRPr/>
            </a:pPr>
            <a:endParaRPr lang="en-GB" sz="1300" kern="0" dirty="0"/>
          </a:p>
          <a:p>
            <a:pPr marL="342900" indent="-342900" fontAlgn="base">
              <a:lnSpc>
                <a:spcPct val="90000"/>
              </a:lnSpc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en-GB" sz="1300" b="1" kern="0" dirty="0"/>
              <a:t>Technician Training </a:t>
            </a:r>
            <a:r>
              <a:rPr lang="en-GB" sz="1300" b="1" kern="0" dirty="0" smtClean="0"/>
              <a:t>Experience</a:t>
            </a:r>
            <a:r>
              <a:rPr lang="en-GB" sz="1300" kern="0" dirty="0" smtClean="0"/>
              <a:t>: </a:t>
            </a:r>
            <a:r>
              <a:rPr lang="en-GB" sz="1300" kern="0" dirty="0"/>
              <a:t>Pilot started in 2012. Similar to the GET but targeted at </a:t>
            </a:r>
            <a:r>
              <a:rPr lang="en-GB" sz="1300" kern="0" dirty="0" smtClean="0"/>
              <a:t>technician-level</a:t>
            </a:r>
          </a:p>
          <a:p>
            <a:pPr marL="342900" indent="-342900" fontAlgn="base">
              <a:lnSpc>
                <a:spcPct val="90000"/>
              </a:lnSpc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lang="en-GB" sz="1300" kern="0" dirty="0"/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en-GB" sz="1300" b="1" kern="0" dirty="0"/>
              <a:t>Scientific Associates:</a:t>
            </a:r>
            <a:r>
              <a:rPr lang="en-GB" sz="1300" kern="0" dirty="0"/>
              <a:t> senior scientists spending </a:t>
            </a:r>
            <a:r>
              <a:rPr lang="en-GB" sz="1300" kern="0" dirty="0" smtClean="0"/>
              <a:t>up </a:t>
            </a:r>
            <a:r>
              <a:rPr lang="en-GB" sz="1300" kern="0" dirty="0"/>
              <a:t>to one </a:t>
            </a:r>
            <a:r>
              <a:rPr lang="en-GB" sz="1300" kern="0" dirty="0" smtClean="0"/>
              <a:t>year </a:t>
            </a:r>
            <a:r>
              <a:rPr lang="en-GB" sz="1300" kern="0" dirty="0"/>
              <a:t>at CERN </a:t>
            </a:r>
            <a:r>
              <a:rPr lang="en-GB" sz="1300" kern="0" dirty="0" smtClean="0"/>
              <a:t>.</a:t>
            </a: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Tx/>
              <a:buSzTx/>
              <a:buNone/>
              <a:defRPr/>
            </a:pPr>
            <a:endParaRPr lang="en-GB" sz="1300" kern="0" dirty="0" smtClean="0"/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en-GB" sz="1300" b="1" kern="0" dirty="0" smtClean="0"/>
              <a:t>Corresponding Associates:</a:t>
            </a:r>
            <a:r>
              <a:rPr lang="en-GB" sz="1300" kern="0" dirty="0" smtClean="0"/>
              <a:t> senior scientists from spending up to six months at CERN.</a:t>
            </a: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Tx/>
              <a:buSzTx/>
              <a:buNone/>
              <a:defRPr/>
            </a:pPr>
            <a:endParaRPr lang="en-GB" sz="1300" kern="0" dirty="0" smtClean="0"/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en-GB" sz="1300" b="1" kern="0" dirty="0" smtClean="0"/>
              <a:t>Project Associates:</a:t>
            </a:r>
            <a:r>
              <a:rPr lang="en-GB" sz="1300" kern="0" dirty="0" smtClean="0"/>
              <a:t> physicists, engineers and technicians sent to CERN by their home institution for periods up to three years (five years for LHC completion).</a:t>
            </a: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Tx/>
              <a:buSzTx/>
              <a:buNone/>
              <a:defRPr/>
            </a:pPr>
            <a:endParaRPr lang="en-GB" sz="1300" kern="0" dirty="0"/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en-GB" sz="1300" b="1" kern="0" dirty="0"/>
              <a:t>Students:</a:t>
            </a:r>
            <a:r>
              <a:rPr lang="en-GB" sz="1300" kern="0" dirty="0"/>
              <a:t> several sub-programmes, catering for different seniority levels (from undergraduates to Ph.D. candidates) and offering different durations (from 2-3 months for Summer Students, up to 3 years for Doctoral Students).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/>
          </p:nvPr>
        </p:nvGraphicFramePr>
        <p:xfrm>
          <a:off x="107504" y="908720"/>
          <a:ext cx="3600400" cy="5174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 descr="https://mediastream.cern.ch/MediaArchive/Photo/Public/2012/1204084/1204084_02/1204084_02-A4-at-144-dpi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224" y="116632"/>
            <a:ext cx="1930256" cy="1287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25</a:t>
            </a:r>
            <a:r>
              <a:rPr lang="en-US" baseline="30000" dirty="0" smtClean="0"/>
              <a:t>th</a:t>
            </a:r>
            <a:r>
              <a:rPr lang="en-US" dirty="0" smtClean="0"/>
              <a:t> November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42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4067944" y="1478974"/>
            <a:ext cx="4465637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3861AA"/>
                </a:solidFill>
                <a:latin typeface="Trebuchet MS" pitchFamily="34" charset="0"/>
              </a:rPr>
              <a:t>~ </a:t>
            </a:r>
            <a:r>
              <a:rPr lang="en-US" sz="2800" b="1" u="none" dirty="0" smtClean="0">
                <a:solidFill>
                  <a:srgbClr val="3861AA"/>
                </a:solidFill>
              </a:rPr>
              <a:t>200 </a:t>
            </a:r>
            <a:r>
              <a:rPr lang="en-US" sz="2800" b="1" u="none" dirty="0">
                <a:solidFill>
                  <a:srgbClr val="3861AA"/>
                </a:solidFill>
              </a:rPr>
              <a:t>positions/year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FIELDS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applied physics, engineering, computing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LENGTH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4 to 12 months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18 months of technical undergraduate studies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FEATURES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a technical project with a CERN supervisor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a living allowance, incl. health 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insurance</a:t>
            </a: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7152" y="332656"/>
            <a:ext cx="7657216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100" dirty="0">
                <a:latin typeface="+mj-lt"/>
                <a:ea typeface="+mj-ea"/>
                <a:cs typeface="+mj-cs"/>
              </a:rPr>
              <a:t>Technical Students </a:t>
            </a:r>
            <a:r>
              <a:rPr lang="en-US" sz="4100" dirty="0" err="1">
                <a:latin typeface="+mj-lt"/>
                <a:ea typeface="+mj-ea"/>
                <a:cs typeface="+mj-cs"/>
              </a:rPr>
              <a:t>programme</a:t>
            </a:r>
            <a:r>
              <a:rPr lang="en-US" sz="4100" dirty="0"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3384376" cy="3073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251520" y="5118283"/>
            <a:ext cx="3899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i="1" dirty="0" smtClean="0">
                <a:solidFill>
                  <a:srgbClr val="00B050"/>
                </a:solidFill>
              </a:rPr>
              <a:t>“It’s a great place to start a career, </a:t>
            </a:r>
            <a:br>
              <a:rPr lang="en-GB" sz="1600" i="1" dirty="0" smtClean="0">
                <a:solidFill>
                  <a:srgbClr val="00B050"/>
                </a:solidFill>
              </a:rPr>
            </a:br>
            <a:r>
              <a:rPr lang="en-GB" sz="1600" i="1" dirty="0" smtClean="0">
                <a:solidFill>
                  <a:srgbClr val="00B050"/>
                </a:solidFill>
              </a:rPr>
              <a:t>it’s a great place to learn new skills, make new friends…”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644008" y="5041338"/>
            <a:ext cx="4105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38275" indent="-1438275" algn="ctr">
              <a:spcAft>
                <a:spcPts val="900"/>
              </a:spcAft>
              <a:tabLst>
                <a:tab pos="1438275" algn="l"/>
              </a:tabLst>
            </a:pPr>
            <a:r>
              <a:rPr lang="en-US" b="1" u="none" dirty="0" smtClean="0">
                <a:solidFill>
                  <a:srgbClr val="C00000"/>
                </a:solidFill>
                <a:latin typeface="Trebuchet MS" pitchFamily="34" charset="0"/>
              </a:rPr>
              <a:t>Committees in June and December</a:t>
            </a:r>
            <a:endParaRPr lang="en-US" b="1" dirty="0">
              <a:solidFill>
                <a:srgbClr val="C00000"/>
              </a:solidFill>
              <a:latin typeface="Trebuchet MS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1D6665-2164-4688-9C9A-E9D5F3049F3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7714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4211960" y="1342992"/>
            <a:ext cx="4465637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3861AA"/>
                </a:solidFill>
                <a:latin typeface="Trebuchet MS" pitchFamily="34" charset="0"/>
              </a:rPr>
              <a:t>~ </a:t>
            </a:r>
            <a:r>
              <a:rPr lang="en-US" sz="2800" b="1" dirty="0" smtClean="0">
                <a:solidFill>
                  <a:srgbClr val="3861AA"/>
                </a:solidFill>
                <a:latin typeface="Trebuchet MS" pitchFamily="34" charset="0"/>
              </a:rPr>
              <a:t>30 </a:t>
            </a:r>
            <a:r>
              <a:rPr lang="en-US" sz="2800" b="1" u="none" dirty="0" smtClean="0">
                <a:solidFill>
                  <a:srgbClr val="3861AA"/>
                </a:solidFill>
              </a:rPr>
              <a:t>positions/year</a:t>
            </a:r>
            <a:endParaRPr lang="en-US" sz="2800" b="1" u="none" dirty="0">
              <a:solidFill>
                <a:srgbClr val="3861AA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FIELDS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Translation, human resources, business administration, law, finance, librarianship, science communication, audiovisual, communication and public relations…</a:t>
            </a: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LENGTH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2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to 12 months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18 months of undergraduate 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studies</a:t>
            </a: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FEATURES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an administrative project with a CERN 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supervisor - a 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living allowance, incl. health insurance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4487" y="332656"/>
            <a:ext cx="7527873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100" dirty="0">
                <a:latin typeface="+mj-lt"/>
                <a:ea typeface="+mj-ea"/>
                <a:cs typeface="+mj-cs"/>
              </a:rPr>
              <a:t>Admin Students </a:t>
            </a:r>
            <a:r>
              <a:rPr lang="en-US" sz="4100" dirty="0" err="1">
                <a:latin typeface="+mj-lt"/>
                <a:ea typeface="+mj-ea"/>
                <a:cs typeface="+mj-cs"/>
              </a:rPr>
              <a:t>programme</a:t>
            </a:r>
            <a:r>
              <a:rPr lang="en-US" sz="4100" dirty="0"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6" y="1342992"/>
            <a:ext cx="3384376" cy="3073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323528" y="4869160"/>
            <a:ext cx="37444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i="1" dirty="0" smtClean="0">
                <a:solidFill>
                  <a:srgbClr val="00B050"/>
                </a:solidFill>
              </a:rPr>
              <a:t>“My Admin Studentship was a great experience – I had exposure to more activities than I could have imagined”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00510" y="5157192"/>
            <a:ext cx="4105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38275" indent="-1438275" algn="ctr">
              <a:spcAft>
                <a:spcPts val="900"/>
              </a:spcAft>
              <a:tabLst>
                <a:tab pos="1438275" algn="l"/>
              </a:tabLst>
            </a:pPr>
            <a:r>
              <a:rPr lang="en-US" b="1" u="none" dirty="0" smtClean="0">
                <a:solidFill>
                  <a:srgbClr val="C00000"/>
                </a:solidFill>
                <a:latin typeface="Trebuchet MS" pitchFamily="34" charset="0"/>
              </a:rPr>
              <a:t>Committees in June and December</a:t>
            </a:r>
            <a:endParaRPr lang="en-US" b="1" dirty="0">
              <a:solidFill>
                <a:srgbClr val="C00000"/>
              </a:solidFill>
              <a:latin typeface="Trebuchet MS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1D6665-2164-4688-9C9A-E9D5F3049F3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4541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4469806" y="1213366"/>
            <a:ext cx="4608513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3861AA"/>
                </a:solidFill>
                <a:latin typeface="Trebuchet MS" pitchFamily="34" charset="0"/>
              </a:rPr>
              <a:t>~60</a:t>
            </a:r>
            <a:r>
              <a:rPr lang="en-US" sz="2800" b="1" u="none" dirty="0" smtClean="0">
                <a:solidFill>
                  <a:srgbClr val="3861AA"/>
                </a:solidFill>
              </a:rPr>
              <a:t> </a:t>
            </a:r>
            <a:r>
              <a:rPr lang="en-US" sz="2800" b="1" u="none" dirty="0">
                <a:solidFill>
                  <a:srgbClr val="3861AA"/>
                </a:solidFill>
              </a:rPr>
              <a:t>positions/year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FIELDS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 	applied physics, engineering, computing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LENGTH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 	1-3 years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enrolled  in a doctoral program in </a:t>
            </a:r>
            <a:b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</a:b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a Member State university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FEATURES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a technical project, leading to a PhD thesis </a:t>
            </a:r>
            <a:b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</a:b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co-supervised by the university thesis advisor  and a CERN staff member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	a living allowance incl. Health insurance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0863" y="165875"/>
            <a:ext cx="7467481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100" dirty="0">
                <a:latin typeface="+mj-lt"/>
                <a:ea typeface="+mj-ea"/>
                <a:cs typeface="+mj-cs"/>
              </a:rPr>
              <a:t>Doctoral Student </a:t>
            </a:r>
            <a:r>
              <a:rPr lang="en-US" sz="4100" dirty="0" err="1">
                <a:latin typeface="+mj-lt"/>
                <a:ea typeface="+mj-ea"/>
                <a:cs typeface="+mj-cs"/>
              </a:rPr>
              <a:t>programme</a:t>
            </a:r>
            <a:r>
              <a:rPr lang="en-US" sz="4100" dirty="0"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764" y="1268760"/>
            <a:ext cx="3955788" cy="28377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179511" y="4941168"/>
            <a:ext cx="42902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i="1" dirty="0" smtClean="0">
                <a:solidFill>
                  <a:srgbClr val="00B050"/>
                </a:solidFill>
              </a:rPr>
              <a:t>“Gave me the opportunity to meet important people, especially in the research fields”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788024" y="5048889"/>
            <a:ext cx="4105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38275" indent="-1438275" algn="ctr">
              <a:spcAft>
                <a:spcPts val="900"/>
              </a:spcAft>
              <a:tabLst>
                <a:tab pos="1438275" algn="l"/>
              </a:tabLst>
            </a:pPr>
            <a:r>
              <a:rPr lang="en-US" b="1" u="none" dirty="0" smtClean="0">
                <a:solidFill>
                  <a:srgbClr val="C00000"/>
                </a:solidFill>
                <a:latin typeface="Trebuchet MS" pitchFamily="34" charset="0"/>
              </a:rPr>
              <a:t>Committees in June and December</a:t>
            </a:r>
            <a:endParaRPr lang="en-US" b="1" dirty="0">
              <a:solidFill>
                <a:srgbClr val="C00000"/>
              </a:solidFill>
              <a:latin typeface="Trebuchet MS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1D6665-2164-4688-9C9A-E9D5F3049F3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160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4788024" y="1189916"/>
            <a:ext cx="48260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3861AA"/>
                </a:solidFill>
                <a:latin typeface="Trebuchet MS" pitchFamily="34" charset="0"/>
              </a:rPr>
              <a:t>~200</a:t>
            </a:r>
            <a:r>
              <a:rPr lang="en-US" sz="2800" b="1" u="none" dirty="0" smtClean="0">
                <a:solidFill>
                  <a:srgbClr val="3861AA"/>
                </a:solidFill>
              </a:rPr>
              <a:t> </a:t>
            </a:r>
            <a:r>
              <a:rPr lang="en-US" sz="2800" b="1" u="none" dirty="0">
                <a:solidFill>
                  <a:srgbClr val="3861AA"/>
                </a:solidFill>
              </a:rPr>
              <a:t>positions/year 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FIELDS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physics, engineering, computing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3 years of full-time studies at university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level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LENGTH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8 to 13 weeks, during the summer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FEATURES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high-quality lecture programs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visits and workshops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living allowance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accommodation in CERN hostel</a:t>
            </a:r>
            <a:r>
              <a:rPr lang="en-US" sz="10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5610" y="333207"/>
            <a:ext cx="7622734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100" dirty="0">
                <a:latin typeface="+mj-lt"/>
                <a:ea typeface="+mj-ea"/>
                <a:cs typeface="+mj-cs"/>
              </a:rPr>
              <a:t>Summer Students </a:t>
            </a:r>
            <a:r>
              <a:rPr lang="en-US" sz="4100" dirty="0" err="1">
                <a:latin typeface="+mj-lt"/>
                <a:ea typeface="+mj-ea"/>
                <a:cs typeface="+mj-cs"/>
              </a:rPr>
              <a:t>programme</a:t>
            </a:r>
            <a:r>
              <a:rPr lang="en-US" sz="4100" dirty="0"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124" y="1196752"/>
            <a:ext cx="4229379" cy="3160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232540" y="5157192"/>
            <a:ext cx="3985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i="1" dirty="0" smtClean="0">
                <a:solidFill>
                  <a:srgbClr val="00B050"/>
                </a:solidFill>
              </a:rPr>
              <a:t>“Can’t imagine a better way </a:t>
            </a:r>
            <a:br>
              <a:rPr lang="en-GB" sz="1600" i="1" dirty="0" smtClean="0">
                <a:solidFill>
                  <a:srgbClr val="00B050"/>
                </a:solidFill>
              </a:rPr>
            </a:br>
            <a:r>
              <a:rPr lang="en-GB" sz="1600" i="1" dirty="0" smtClean="0">
                <a:solidFill>
                  <a:srgbClr val="00B050"/>
                </a:solidFill>
              </a:rPr>
              <a:t>to spend my summer”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1D6665-2164-4688-9C9A-E9D5F3049F3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9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4082089" y="1524454"/>
            <a:ext cx="5221287" cy="33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3861AA"/>
                </a:solidFill>
                <a:latin typeface="Trebuchet MS" pitchFamily="34" charset="0"/>
              </a:rPr>
              <a:t>~</a:t>
            </a:r>
            <a:r>
              <a:rPr lang="en-US" sz="2800" b="1" dirty="0" smtClean="0">
                <a:solidFill>
                  <a:srgbClr val="3861AA"/>
                </a:solidFill>
                <a:latin typeface="Trebuchet MS" pitchFamily="34" charset="0"/>
              </a:rPr>
              <a:t>250 </a:t>
            </a:r>
            <a:r>
              <a:rPr lang="en-US" sz="2800" b="1" u="none" dirty="0">
                <a:solidFill>
                  <a:srgbClr val="3861AA"/>
                </a:solidFill>
                <a:latin typeface="Trebuchet MS" pitchFamily="34" charset="0"/>
              </a:rPr>
              <a:t>positions/year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FIELDS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 	physics, engineering, computing</a:t>
            </a:r>
            <a:endParaRPr lang="en-US" sz="1100" b="1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</a:t>
            </a:r>
            <a:r>
              <a:rPr lang="en-US" sz="1100" u="none" dirty="0" err="1">
                <a:solidFill>
                  <a:srgbClr val="3861AA"/>
                </a:solidFill>
                <a:latin typeface="Trebuchet MS" pitchFamily="34" charset="0"/>
              </a:rPr>
              <a:t>BSc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, </a:t>
            </a:r>
            <a:r>
              <a:rPr lang="en-US" sz="1100" u="none" dirty="0" err="1">
                <a:solidFill>
                  <a:srgbClr val="3861AA"/>
                </a:solidFill>
                <a:latin typeface="Trebuchet MS" pitchFamily="34" charset="0"/>
              </a:rPr>
              <a:t>MSc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or PhD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	no more than 10 years relevant post-</a:t>
            </a:r>
            <a:r>
              <a:rPr lang="en-US" sz="1100" u="none" dirty="0" err="1">
                <a:solidFill>
                  <a:srgbClr val="3861AA"/>
                </a:solidFill>
                <a:latin typeface="Trebuchet MS" pitchFamily="34" charset="0"/>
              </a:rPr>
              <a:t>MSc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experience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SELECTION: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2 selection committees per year  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FEATURES :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2-3 year employment contract		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attractive salary incl. social benefits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training possibilities</a:t>
            </a:r>
          </a:p>
          <a:p>
            <a:pPr marL="1588" indent="-1588">
              <a:spcAft>
                <a:spcPts val="900"/>
              </a:spcAft>
              <a:defRPr/>
            </a:pPr>
            <a:r>
              <a:rPr lang="en-US" sz="1050" u="none" dirty="0" smtClean="0">
                <a:solidFill>
                  <a:srgbClr val="3861AA"/>
                </a:solidFill>
                <a:latin typeface="Trebuchet MS" pitchFamily="34" charset="0"/>
              </a:rPr>
              <a:t>Fellows </a:t>
            </a:r>
            <a:r>
              <a:rPr lang="en-US" sz="1050" u="none" dirty="0">
                <a:solidFill>
                  <a:srgbClr val="3861AA"/>
                </a:solidFill>
                <a:latin typeface="Trebuchet MS" pitchFamily="34" charset="0"/>
              </a:rPr>
              <a:t>are normally nationals of the Member States of CERN. There also exist a limited number of places for Fellows from non-Member States.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107504" y="150021"/>
            <a:ext cx="8640960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100" dirty="0">
                <a:latin typeface="+mj-lt"/>
                <a:ea typeface="+mj-ea"/>
                <a:cs typeface="+mj-cs"/>
              </a:rPr>
              <a:t>Fellowship &amp; Graduate Engineering Training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808"/>
            <a:ext cx="3209370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-36512" y="5262299"/>
            <a:ext cx="41159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i="1" dirty="0" smtClean="0">
                <a:solidFill>
                  <a:srgbClr val="00B050"/>
                </a:solidFill>
              </a:rPr>
              <a:t>“An ideal place to follow </a:t>
            </a:r>
            <a:br>
              <a:rPr lang="en-GB" sz="1600" i="1" dirty="0" smtClean="0">
                <a:solidFill>
                  <a:srgbClr val="00B050"/>
                </a:solidFill>
              </a:rPr>
            </a:br>
            <a:r>
              <a:rPr lang="en-GB" sz="1600" i="1" dirty="0" smtClean="0">
                <a:solidFill>
                  <a:srgbClr val="00B050"/>
                </a:solidFill>
              </a:rPr>
              <a:t>the most recent ideas in physics </a:t>
            </a:r>
            <a:br>
              <a:rPr lang="en-GB" sz="1600" i="1" dirty="0" smtClean="0">
                <a:solidFill>
                  <a:srgbClr val="00B050"/>
                </a:solidFill>
              </a:rPr>
            </a:br>
            <a:r>
              <a:rPr lang="en-GB" sz="1600" i="1" dirty="0" smtClean="0">
                <a:solidFill>
                  <a:srgbClr val="00B050"/>
                </a:solidFill>
              </a:rPr>
              <a:t>and start new collaborations”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39952" y="5259288"/>
            <a:ext cx="4105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38275" indent="-1438275" algn="ctr">
              <a:spcAft>
                <a:spcPts val="900"/>
              </a:spcAft>
              <a:tabLst>
                <a:tab pos="1438275" algn="l"/>
              </a:tabLst>
            </a:pPr>
            <a:r>
              <a:rPr lang="en-US" b="1" u="none" dirty="0" smtClean="0">
                <a:solidFill>
                  <a:srgbClr val="C00000"/>
                </a:solidFill>
                <a:latin typeface="Trebuchet MS" pitchFamily="34" charset="0"/>
              </a:rPr>
              <a:t>Committees in May and November</a:t>
            </a:r>
            <a:endParaRPr lang="en-US" b="1" dirty="0">
              <a:solidFill>
                <a:srgbClr val="C00000"/>
              </a:solidFill>
              <a:latin typeface="Trebuchet MS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1D6665-2164-4688-9C9A-E9D5F3049F3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4359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4462338" y="1793180"/>
            <a:ext cx="4502150" cy="3577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none" dirty="0">
                <a:solidFill>
                  <a:srgbClr val="3861AA"/>
                </a:solidFill>
              </a:rPr>
              <a:t>For university graduates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FIELDS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: 	physics, engineering, computing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DURATION: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up to 3 years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ELIGIBILITY :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u="none" dirty="0" err="1">
                <a:solidFill>
                  <a:srgbClr val="3861AA"/>
                </a:solidFill>
                <a:latin typeface="Trebuchet MS" pitchFamily="34" charset="0"/>
              </a:rPr>
              <a:t>MSc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or PhD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	≤5 years post-degree experience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FEATURES :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funded by the European Commission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an employment contract with CERN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specific Marie-Curie vacancies published on CERN web pages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an attractive salary, social benefits, allowances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international network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67169" y="332656"/>
            <a:ext cx="6552728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100" dirty="0">
                <a:latin typeface="+mj-lt"/>
                <a:ea typeface="+mj-ea"/>
                <a:cs typeface="+mj-cs"/>
              </a:rPr>
              <a:t>Marie </a:t>
            </a:r>
            <a:r>
              <a:rPr lang="en-US" sz="4100" dirty="0" err="1">
                <a:latin typeface="+mj-lt"/>
                <a:ea typeface="+mj-ea"/>
                <a:cs typeface="+mj-cs"/>
              </a:rPr>
              <a:t>Sklodowska</a:t>
            </a:r>
            <a:r>
              <a:rPr lang="en-US" sz="4100" dirty="0">
                <a:latin typeface="+mj-lt"/>
                <a:ea typeface="+mj-ea"/>
                <a:cs typeface="+mj-cs"/>
              </a:rPr>
              <a:t>-Curie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276872"/>
            <a:ext cx="4035350" cy="95995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1D6665-2164-4688-9C9A-E9D5F3049F3D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2532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3851920" y="1119981"/>
            <a:ext cx="5221287" cy="442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none" dirty="0" smtClean="0">
                <a:solidFill>
                  <a:srgbClr val="3861AA"/>
                </a:solidFill>
                <a:latin typeface="Trebuchet MS" pitchFamily="34" charset="0"/>
              </a:rPr>
              <a:t>~30-50 positions/year</a:t>
            </a:r>
            <a:endParaRPr lang="en-US" sz="2800" b="1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FIELDS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 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Mechanics, electronics, 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electricity, etc.</a:t>
            </a:r>
            <a:endParaRPr lang="en-US" sz="1100" b="1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Technical diploma (Note: applicants with higher qualifications, BSc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, MSc or 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PhD are not eligible)</a:t>
            </a: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no more than 4 years relevant experience after finishing your 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diploma</a:t>
            </a: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SELECTION: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All applications for TTE opportunities will be considered by a panel of CERN specialists. </a:t>
            </a:r>
            <a:endParaRPr lang="en-US" sz="1100" dirty="0" smtClean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The 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panel 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meets 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once per year. </a:t>
            </a:r>
            <a:endParaRPr lang="en-US" sz="1100" dirty="0" smtClean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Successful 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applicants will be offered appointments which should begin within six months of the meeting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.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FEATURES 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: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An initial contract of one year renewable for a second year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	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attractive salary incl. social benefits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On-the-job 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and formal training will be provided at CERN. There are also in-house language courses for English and French</a:t>
            </a: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179512" y="332656"/>
            <a:ext cx="756084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100" dirty="0">
                <a:latin typeface="+mj-lt"/>
                <a:ea typeface="+mj-ea"/>
                <a:cs typeface="+mj-cs"/>
              </a:rPr>
              <a:t>Technician Training Experience </a:t>
            </a:r>
          </a:p>
        </p:txBody>
      </p:sp>
      <p:pic>
        <p:nvPicPr>
          <p:cNvPr id="1027" name="Picture 2" descr="image0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19086"/>
            <a:ext cx="3250041" cy="2498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4487" y="5157192"/>
            <a:ext cx="3744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i="1" dirty="0" smtClean="0">
                <a:solidFill>
                  <a:srgbClr val="00B050"/>
                </a:solidFill>
              </a:rPr>
              <a:t>“I never imagined the possibilities CERN would offer me.”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44008" y="5741967"/>
            <a:ext cx="4105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38275" indent="-1438275" algn="ctr">
              <a:spcAft>
                <a:spcPts val="900"/>
              </a:spcAft>
              <a:tabLst>
                <a:tab pos="1438275" algn="l"/>
              </a:tabLst>
            </a:pPr>
            <a:r>
              <a:rPr lang="en-US" b="1" u="none" dirty="0" smtClean="0">
                <a:solidFill>
                  <a:srgbClr val="C00000"/>
                </a:solidFill>
                <a:latin typeface="Trebuchet MS" pitchFamily="34" charset="0"/>
              </a:rPr>
              <a:t>Committees in June and December</a:t>
            </a:r>
            <a:endParaRPr lang="en-US" b="1" dirty="0">
              <a:solidFill>
                <a:srgbClr val="C00000"/>
              </a:solidFill>
              <a:latin typeface="Trebuchet MS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1D6665-2164-4688-9C9A-E9D5F3049F3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5267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3708400" y="1988319"/>
            <a:ext cx="5472113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none" dirty="0">
                <a:solidFill>
                  <a:srgbClr val="3861AA"/>
                </a:solidFill>
              </a:rPr>
              <a:t>~ </a:t>
            </a:r>
            <a:r>
              <a:rPr lang="en-US" sz="2800" b="1" u="none" dirty="0" smtClean="0">
                <a:solidFill>
                  <a:srgbClr val="3861AA"/>
                </a:solidFill>
              </a:rPr>
              <a:t>150 </a:t>
            </a:r>
            <a:r>
              <a:rPr lang="en-US" sz="2800" b="1" u="none" dirty="0">
                <a:solidFill>
                  <a:srgbClr val="3861AA"/>
                </a:solidFill>
              </a:rPr>
              <a:t>positions/year</a:t>
            </a:r>
          </a:p>
          <a:p>
            <a:pPr>
              <a:defRPr/>
            </a:pPr>
            <a:endParaRPr lang="en-US" sz="1000" u="none" dirty="0">
              <a:solidFill>
                <a:srgbClr val="000099"/>
              </a:solidFill>
            </a:endParaRPr>
          </a:p>
          <a:p>
            <a:pPr>
              <a:defRPr/>
            </a:pPr>
            <a:r>
              <a:rPr lang="en-US" sz="1000" b="1" u="none" dirty="0">
                <a:solidFill>
                  <a:srgbClr val="C00000"/>
                </a:solidFill>
              </a:rPr>
              <a:t>EMPLOYED MEMBERS OF PERSONNEL RECRUITED FROM OUR </a:t>
            </a:r>
            <a:r>
              <a:rPr lang="en-US" sz="1000" b="1" u="none" dirty="0" smtClean="0">
                <a:solidFill>
                  <a:srgbClr val="C00000"/>
                </a:solidFill>
              </a:rPr>
              <a:t>22 </a:t>
            </a:r>
            <a:r>
              <a:rPr lang="en-US" sz="1000" b="1" u="none" dirty="0">
                <a:solidFill>
                  <a:srgbClr val="C00000"/>
                </a:solidFill>
              </a:rPr>
              <a:t>MEMBER STATES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000099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000099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000" b="1" u="none" dirty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000" u="none" dirty="0">
                <a:solidFill>
                  <a:srgbClr val="3861AA"/>
                </a:solidFill>
                <a:latin typeface="Trebuchet MS" pitchFamily="34" charset="0"/>
              </a:rPr>
              <a:t> :	&gt; </a:t>
            </a:r>
            <a:r>
              <a:rPr lang="en-US" sz="1000" i="1" u="none" dirty="0">
                <a:solidFill>
                  <a:srgbClr val="3861AA"/>
                </a:solidFill>
                <a:latin typeface="Trebuchet MS" pitchFamily="34" charset="0"/>
              </a:rPr>
              <a:t>from apprenticeship to PhD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i="1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000" b="1" u="none" dirty="0">
                <a:solidFill>
                  <a:srgbClr val="3861AA"/>
                </a:solidFill>
                <a:latin typeface="Trebuchet MS" pitchFamily="34" charset="0"/>
              </a:rPr>
              <a:t>Selection</a:t>
            </a:r>
            <a:r>
              <a:rPr lang="en-US" sz="1000" u="none" dirty="0">
                <a:solidFill>
                  <a:srgbClr val="3861AA"/>
                </a:solidFill>
                <a:latin typeface="Trebuchet MS" pitchFamily="34" charset="0"/>
              </a:rPr>
              <a:t> :	&gt; </a:t>
            </a:r>
            <a:r>
              <a:rPr lang="en-US" sz="1000" i="1" u="none" dirty="0">
                <a:solidFill>
                  <a:srgbClr val="3861AA"/>
                </a:solidFill>
                <a:latin typeface="Trebuchet MS" pitchFamily="34" charset="0"/>
              </a:rPr>
              <a:t>vacancies published on the WEB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i="1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000" b="1" u="none" dirty="0">
                <a:solidFill>
                  <a:srgbClr val="3861AA"/>
                </a:solidFill>
                <a:latin typeface="Trebuchet MS" pitchFamily="34" charset="0"/>
              </a:rPr>
              <a:t>Features</a:t>
            </a:r>
            <a:r>
              <a:rPr lang="en-US" sz="1000" u="none" dirty="0">
                <a:solidFill>
                  <a:srgbClr val="3861AA"/>
                </a:solidFill>
                <a:latin typeface="Trebuchet MS" pitchFamily="34" charset="0"/>
              </a:rPr>
              <a:t> :	- </a:t>
            </a:r>
            <a:r>
              <a:rPr lang="en-US" sz="1000" i="1" u="none" dirty="0" smtClean="0">
                <a:solidFill>
                  <a:srgbClr val="3861AA"/>
                </a:solidFill>
                <a:latin typeface="Trebuchet MS" pitchFamily="34" charset="0"/>
              </a:rPr>
              <a:t>Maximum</a:t>
            </a:r>
            <a:r>
              <a:rPr lang="en-US" altLang="en-US" sz="1000" i="1" u="none" dirty="0" smtClean="0">
                <a:solidFill>
                  <a:srgbClr val="3861AA"/>
                </a:solidFill>
                <a:latin typeface="Trebuchet MS" pitchFamily="34" charset="0"/>
              </a:rPr>
              <a:t> </a:t>
            </a:r>
            <a:r>
              <a:rPr lang="en-US" altLang="en-US" sz="1000" i="1" u="none" dirty="0">
                <a:solidFill>
                  <a:srgbClr val="3861AA"/>
                </a:solidFill>
                <a:latin typeface="Trebuchet MS" pitchFamily="34" charset="0"/>
              </a:rPr>
              <a:t>5 year </a:t>
            </a:r>
            <a:r>
              <a:rPr lang="en-US" altLang="en-US" sz="1000" i="1" u="none" dirty="0" smtClean="0">
                <a:solidFill>
                  <a:srgbClr val="3861AA"/>
                </a:solidFill>
                <a:latin typeface="Trebuchet MS" pitchFamily="34" charset="0"/>
              </a:rPr>
              <a:t>contract 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altLang="en-US" sz="1000" u="none" dirty="0">
                <a:solidFill>
                  <a:srgbClr val="3861AA"/>
                </a:solidFill>
                <a:latin typeface="Trebuchet MS" pitchFamily="34" charset="0"/>
              </a:rPr>
              <a:t>	- </a:t>
            </a:r>
            <a:r>
              <a:rPr lang="en-US" altLang="en-US" sz="1000" i="1" u="none" dirty="0">
                <a:solidFill>
                  <a:srgbClr val="3861AA"/>
                </a:solidFill>
                <a:latin typeface="Trebuchet MS" pitchFamily="34" charset="0"/>
              </a:rPr>
              <a:t>competitive salaries incl. social benefits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000" u="none" dirty="0">
                <a:solidFill>
                  <a:srgbClr val="3861AA"/>
                </a:solidFill>
                <a:latin typeface="Trebuchet MS" pitchFamily="34" charset="0"/>
              </a:rPr>
              <a:t>	- </a:t>
            </a:r>
            <a:r>
              <a:rPr lang="en-US" sz="1000" i="1" u="none" dirty="0">
                <a:solidFill>
                  <a:srgbClr val="3861AA"/>
                </a:solidFill>
                <a:latin typeface="Trebuchet MS" pitchFamily="34" charset="0"/>
              </a:rPr>
              <a:t>training possibilities (language courses, technical training)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0863" y="165875"/>
            <a:ext cx="6747401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100" dirty="0">
                <a:latin typeface="+mj-lt"/>
                <a:ea typeface="+mj-ea"/>
                <a:cs typeface="+mj-cs"/>
              </a:rPr>
              <a:t>Staff positions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060848"/>
            <a:ext cx="3168352" cy="27005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1D6665-2164-4688-9C9A-E9D5F3049F3D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9166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762" y="104757"/>
            <a:ext cx="8226854" cy="940443"/>
          </a:xfrm>
        </p:spPr>
        <p:txBody>
          <a:bodyPr>
            <a:normAutofit/>
          </a:bodyPr>
          <a:lstStyle/>
          <a:p>
            <a:r>
              <a:rPr lang="en-GB" sz="4100" dirty="0" smtClean="0"/>
              <a:t>Associates</a:t>
            </a:r>
            <a:endParaRPr lang="en-GB" sz="4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960" y="1268760"/>
            <a:ext cx="4680520" cy="4680520"/>
          </a:xfrm>
        </p:spPr>
        <p:txBody>
          <a:bodyPr>
            <a:normAutofit/>
          </a:bodyPr>
          <a:lstStyle/>
          <a:p>
            <a:pPr>
              <a:buNone/>
              <a:tabLst>
                <a:tab pos="1257300" algn="l"/>
              </a:tabLst>
            </a:pPr>
            <a:r>
              <a:rPr lang="en-GB" sz="1600" b="1" dirty="0" smtClean="0">
                <a:latin typeface="+mj-lt"/>
              </a:rPr>
              <a:t>Paid Scientific Associates</a:t>
            </a:r>
          </a:p>
          <a:p>
            <a:pPr marL="36576" indent="0">
              <a:buNone/>
              <a:tabLst>
                <a:tab pos="1257300" algn="l"/>
              </a:tabLst>
            </a:pPr>
            <a:r>
              <a:rPr lang="en-GB" sz="1400" dirty="0"/>
              <a:t>Experienced individuals on leave of absence </a:t>
            </a:r>
          </a:p>
          <a:p>
            <a:pPr marL="36576" indent="0">
              <a:buNone/>
              <a:tabLst>
                <a:tab pos="1257300" algn="l"/>
              </a:tabLst>
            </a:pPr>
            <a:r>
              <a:rPr lang="en-GB" sz="1400" dirty="0"/>
              <a:t>mainly in physics</a:t>
            </a:r>
          </a:p>
          <a:p>
            <a:pPr marL="36576" indent="0">
              <a:buNone/>
              <a:tabLst>
                <a:tab pos="1257300" algn="l"/>
              </a:tabLst>
            </a:pPr>
            <a:r>
              <a:rPr lang="en-GB" sz="1400" dirty="0"/>
              <a:t>Normally 12 months (24 months max)</a:t>
            </a:r>
          </a:p>
          <a:p>
            <a:pPr>
              <a:buNone/>
              <a:tabLst>
                <a:tab pos="1257300" algn="l"/>
              </a:tabLst>
            </a:pPr>
            <a:endParaRPr lang="en-US" sz="1400" dirty="0">
              <a:latin typeface="+mj-lt"/>
            </a:endParaRPr>
          </a:p>
          <a:p>
            <a:pPr>
              <a:buNone/>
              <a:tabLst>
                <a:tab pos="1257300" algn="l"/>
              </a:tabLst>
            </a:pPr>
            <a:r>
              <a:rPr lang="en-GB" sz="1600" b="1" dirty="0"/>
              <a:t>Unpaid </a:t>
            </a:r>
            <a:r>
              <a:rPr lang="en-GB" sz="1600" b="1" dirty="0" smtClean="0">
                <a:latin typeface="+mj-lt"/>
              </a:rPr>
              <a:t>Associates </a:t>
            </a:r>
            <a:r>
              <a:rPr lang="en-GB" sz="1600" b="1" dirty="0" smtClean="0"/>
              <a:t>/ Users</a:t>
            </a:r>
            <a:endParaRPr lang="en-GB" sz="1400" dirty="0"/>
          </a:p>
          <a:p>
            <a:pPr>
              <a:buNone/>
              <a:tabLst>
                <a:tab pos="1257300" algn="l"/>
              </a:tabLst>
            </a:pPr>
            <a:r>
              <a:rPr lang="en-GB" sz="1400" dirty="0" smtClean="0"/>
              <a:t>Scientists (including </a:t>
            </a:r>
            <a:r>
              <a:rPr lang="en-GB" sz="1400" dirty="0"/>
              <a:t>PhD students in physics</a:t>
            </a:r>
            <a:r>
              <a:rPr lang="en-GB" sz="1400" dirty="0" smtClean="0"/>
              <a:t>)</a:t>
            </a:r>
            <a:endParaRPr lang="en-GB" sz="1400" dirty="0" smtClean="0">
              <a:latin typeface="+mj-lt"/>
            </a:endParaRPr>
          </a:p>
          <a:p>
            <a:pPr>
              <a:buNone/>
              <a:tabLst>
                <a:tab pos="1257300" algn="l"/>
              </a:tabLst>
            </a:pPr>
            <a:endParaRPr lang="en-GB" sz="1600" b="1" dirty="0">
              <a:latin typeface="+mj-lt"/>
            </a:endParaRPr>
          </a:p>
          <a:p>
            <a:pPr>
              <a:buNone/>
              <a:tabLst>
                <a:tab pos="1257300" algn="l"/>
              </a:tabLst>
            </a:pPr>
            <a:r>
              <a:rPr lang="en-GB" sz="1600" b="1" dirty="0" smtClean="0">
                <a:latin typeface="+mj-lt"/>
              </a:rPr>
              <a:t>Corresponding Associates</a:t>
            </a:r>
            <a:endParaRPr lang="en-GB" sz="1400" dirty="0">
              <a:latin typeface="+mj-lt"/>
            </a:endParaRPr>
          </a:p>
          <a:p>
            <a:pPr>
              <a:buNone/>
              <a:tabLst>
                <a:tab pos="1257300" algn="l"/>
              </a:tabLst>
            </a:pPr>
            <a:r>
              <a:rPr lang="en-GB" sz="1400" dirty="0" smtClean="0">
                <a:latin typeface="+mj-lt"/>
              </a:rPr>
              <a:t>Experienced individuals from smaller Member States on</a:t>
            </a:r>
          </a:p>
          <a:p>
            <a:pPr>
              <a:buNone/>
              <a:tabLst>
                <a:tab pos="1257300" algn="l"/>
              </a:tabLst>
            </a:pPr>
            <a:r>
              <a:rPr lang="en-GB" sz="1400" dirty="0" smtClean="0">
                <a:latin typeface="+mj-lt"/>
              </a:rPr>
              <a:t>leave of absence mainly in physics</a:t>
            </a:r>
            <a:endParaRPr lang="en-GB" sz="1400" dirty="0">
              <a:latin typeface="+mj-lt"/>
            </a:endParaRPr>
          </a:p>
          <a:p>
            <a:pPr>
              <a:buNone/>
              <a:tabLst>
                <a:tab pos="1257300" algn="l"/>
              </a:tabLst>
            </a:pPr>
            <a:r>
              <a:rPr lang="en-GB" sz="1400" dirty="0" smtClean="0">
                <a:latin typeface="+mj-lt"/>
              </a:rPr>
              <a:t>Up to 6 months</a:t>
            </a:r>
          </a:p>
          <a:p>
            <a:pPr>
              <a:buNone/>
              <a:tabLst>
                <a:tab pos="1257300" algn="l"/>
              </a:tabLst>
            </a:pPr>
            <a:endParaRPr lang="en-GB" sz="1400" dirty="0" smtClean="0">
              <a:latin typeface="+mj-lt"/>
            </a:endParaRPr>
          </a:p>
          <a:p>
            <a:pPr>
              <a:buNone/>
              <a:tabLst>
                <a:tab pos="1257300" algn="l"/>
              </a:tabLst>
            </a:pPr>
            <a:endParaRPr lang="en-GB" sz="200" dirty="0" smtClean="0">
              <a:latin typeface="+mj-lt"/>
            </a:endParaRPr>
          </a:p>
          <a:p>
            <a:pPr>
              <a:buNone/>
              <a:tabLst>
                <a:tab pos="1257300" algn="l"/>
              </a:tabLst>
            </a:pPr>
            <a:r>
              <a:rPr lang="en-GB" sz="1600" b="1" dirty="0" smtClean="0">
                <a:latin typeface="+mj-lt"/>
              </a:rPr>
              <a:t>Project Associates</a:t>
            </a:r>
            <a:endParaRPr lang="en-GB" sz="1400" dirty="0">
              <a:latin typeface="+mj-lt"/>
            </a:endParaRPr>
          </a:p>
          <a:p>
            <a:pPr>
              <a:buNone/>
              <a:tabLst>
                <a:tab pos="1257300" algn="l"/>
              </a:tabLst>
            </a:pPr>
            <a:r>
              <a:rPr lang="en-GB" sz="1400" dirty="0" smtClean="0">
                <a:latin typeface="+mj-lt"/>
              </a:rPr>
              <a:t>Physicists, engineers and technicians invited by</a:t>
            </a:r>
          </a:p>
          <a:p>
            <a:pPr>
              <a:buNone/>
              <a:tabLst>
                <a:tab pos="1257300" algn="l"/>
              </a:tabLst>
            </a:pPr>
            <a:r>
              <a:rPr lang="en-GB" sz="1400" dirty="0" smtClean="0">
                <a:latin typeface="+mj-lt"/>
              </a:rPr>
              <a:t>Departments (according to agreements)</a:t>
            </a:r>
            <a:endParaRPr lang="en-GB" sz="600" dirty="0" smtClean="0">
              <a:latin typeface="+mj-lt"/>
            </a:endParaRPr>
          </a:p>
          <a:p>
            <a:pPr>
              <a:buNone/>
              <a:tabLst>
                <a:tab pos="1257300" algn="l"/>
              </a:tabLst>
            </a:pPr>
            <a:r>
              <a:rPr lang="en-GB" sz="1400" dirty="0" smtClean="0">
                <a:latin typeface="+mj-lt"/>
              </a:rPr>
              <a:t>Up to 3 years</a:t>
            </a:r>
          </a:p>
          <a:p>
            <a:pPr>
              <a:buNone/>
              <a:tabLst>
                <a:tab pos="1257300" algn="l"/>
              </a:tabLst>
            </a:pPr>
            <a:endParaRPr lang="en-GB" sz="1400" dirty="0" smtClean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762" y="1223970"/>
            <a:ext cx="3779182" cy="24064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1D6665-2164-4688-9C9A-E9D5F3049F3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97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25</a:t>
            </a:r>
            <a:r>
              <a:rPr lang="en-US" baseline="30000" dirty="0" smtClean="0"/>
              <a:t>th</a:t>
            </a:r>
            <a:r>
              <a:rPr lang="en-US" dirty="0" smtClean="0"/>
              <a:t> November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CERN – Serbia Working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mtClean="0"/>
              <a:t>Serbia @ CERN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9946" y="1291126"/>
            <a:ext cx="8226854" cy="466742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  <a:p>
            <a:pPr marL="36576" indent="0">
              <a:buNone/>
            </a:pPr>
            <a:r>
              <a:rPr lang="en-GB" dirty="0" smtClean="0"/>
              <a:t>Since 15 March 2012, Serbia is an Associate Member in the pre-stage to Membership of CERN  </a:t>
            </a:r>
          </a:p>
          <a:p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187" y="3831399"/>
            <a:ext cx="2339440" cy="155679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910446" y="3624836"/>
            <a:ext cx="4091049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0055A0"/>
                </a:solidFill>
              </a:rPr>
              <a:t>-&gt; access </a:t>
            </a:r>
            <a:r>
              <a:rPr lang="en-GB" sz="2400" dirty="0">
                <a:solidFill>
                  <a:srgbClr val="0055A0"/>
                </a:solidFill>
              </a:rPr>
              <a:t>to number of learning and working opportunities within ceiling </a:t>
            </a:r>
            <a:r>
              <a:rPr lang="en-GB" sz="2400" dirty="0" smtClean="0">
                <a:solidFill>
                  <a:srgbClr val="0055A0"/>
                </a:solidFill>
              </a:rPr>
              <a:t>(incl. procurement</a:t>
            </a:r>
            <a:r>
              <a:rPr lang="en-GB" sz="2400" dirty="0">
                <a:solidFill>
                  <a:srgbClr val="0055A0"/>
                </a:solidFill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59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840259" y="2800897"/>
            <a:ext cx="10983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1F497D"/>
                </a:solidFill>
              </a:rPr>
              <a:t>~</a:t>
            </a:r>
            <a:r>
              <a:rPr lang="en-GB" sz="1100" dirty="0" smtClean="0">
                <a:solidFill>
                  <a:srgbClr val="1F497D"/>
                </a:solidFill>
              </a:rPr>
              <a:t>50 applicants</a:t>
            </a:r>
            <a:endParaRPr lang="en-GB" sz="1100" dirty="0">
              <a:solidFill>
                <a:srgbClr val="1F497D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8005" y="3663436"/>
            <a:ext cx="9733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rgbClr val="1F497D"/>
                </a:solidFill>
              </a:rPr>
              <a:t>5 interviewed</a:t>
            </a:r>
            <a:endParaRPr lang="en-GB" sz="1100" dirty="0">
              <a:solidFill>
                <a:srgbClr val="1F497D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21398" y="4647140"/>
            <a:ext cx="7665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1F497D"/>
                </a:solidFill>
              </a:rPr>
              <a:t>1</a:t>
            </a:r>
            <a:r>
              <a:rPr lang="en-GB" sz="1100" dirty="0" smtClean="0">
                <a:solidFill>
                  <a:srgbClr val="1F497D"/>
                </a:solidFill>
              </a:rPr>
              <a:t> selected</a:t>
            </a:r>
            <a:endParaRPr lang="en-GB" sz="1100" dirty="0">
              <a:solidFill>
                <a:srgbClr val="1F497D"/>
              </a:solidFill>
            </a:endParaRPr>
          </a:p>
        </p:txBody>
      </p:sp>
      <p:grpSp>
        <p:nvGrpSpPr>
          <p:cNvPr id="103" name="Group 102"/>
          <p:cNvGrpSpPr/>
          <p:nvPr/>
        </p:nvGrpSpPr>
        <p:grpSpPr>
          <a:xfrm>
            <a:off x="384237" y="2492896"/>
            <a:ext cx="2040879" cy="626081"/>
            <a:chOff x="151892" y="764704"/>
            <a:chExt cx="2115852" cy="792088"/>
          </a:xfrm>
        </p:grpSpPr>
        <p:sp>
          <p:nvSpPr>
            <p:cNvPr id="104" name="Arc 103"/>
            <p:cNvSpPr/>
            <p:nvPr/>
          </p:nvSpPr>
          <p:spPr>
            <a:xfrm>
              <a:off x="376238" y="1224777"/>
              <a:ext cx="1645529" cy="332015"/>
            </a:xfrm>
            <a:prstGeom prst="arc">
              <a:avLst>
                <a:gd name="adj1" fmla="val 57413"/>
                <a:gd name="adj2" fmla="val 1068567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05" name="Arc 104"/>
            <p:cNvSpPr/>
            <p:nvPr/>
          </p:nvSpPr>
          <p:spPr>
            <a:xfrm>
              <a:off x="151892" y="764704"/>
              <a:ext cx="2115852" cy="332015"/>
            </a:xfrm>
            <a:prstGeom prst="arc">
              <a:avLst>
                <a:gd name="adj1" fmla="val 40979"/>
                <a:gd name="adj2" fmla="val 3920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cxnSp>
          <p:nvCxnSpPr>
            <p:cNvPr id="106" name="Straight Connector 105"/>
            <p:cNvCxnSpPr/>
            <p:nvPr/>
          </p:nvCxnSpPr>
          <p:spPr>
            <a:xfrm>
              <a:off x="151892" y="930712"/>
              <a:ext cx="238887" cy="4931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>
              <a:endCxn id="104" idx="0"/>
            </p:cNvCxnSpPr>
            <p:nvPr/>
          </p:nvCxnSpPr>
          <p:spPr>
            <a:xfrm flipH="1">
              <a:off x="2018962" y="939096"/>
              <a:ext cx="241696" cy="4653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107"/>
          <p:cNvGrpSpPr/>
          <p:nvPr/>
        </p:nvGrpSpPr>
        <p:grpSpPr>
          <a:xfrm>
            <a:off x="663758" y="3430843"/>
            <a:ext cx="1481836" cy="639776"/>
            <a:chOff x="151892" y="764704"/>
            <a:chExt cx="2115852" cy="792088"/>
          </a:xfrm>
        </p:grpSpPr>
        <p:sp>
          <p:nvSpPr>
            <p:cNvPr id="109" name="Arc 108"/>
            <p:cNvSpPr/>
            <p:nvPr/>
          </p:nvSpPr>
          <p:spPr>
            <a:xfrm>
              <a:off x="376238" y="1224777"/>
              <a:ext cx="1645529" cy="332015"/>
            </a:xfrm>
            <a:prstGeom prst="arc">
              <a:avLst>
                <a:gd name="adj1" fmla="val 57413"/>
                <a:gd name="adj2" fmla="val 1068567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10" name="Arc 109"/>
            <p:cNvSpPr/>
            <p:nvPr/>
          </p:nvSpPr>
          <p:spPr>
            <a:xfrm>
              <a:off x="151892" y="764704"/>
              <a:ext cx="2115852" cy="332015"/>
            </a:xfrm>
            <a:prstGeom prst="arc">
              <a:avLst>
                <a:gd name="adj1" fmla="val 40979"/>
                <a:gd name="adj2" fmla="val 3920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cxnSp>
          <p:nvCxnSpPr>
            <p:cNvPr id="111" name="Straight Connector 110"/>
            <p:cNvCxnSpPr/>
            <p:nvPr/>
          </p:nvCxnSpPr>
          <p:spPr>
            <a:xfrm>
              <a:off x="151892" y="930712"/>
              <a:ext cx="238887" cy="4931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>
              <a:endCxn id="109" idx="0"/>
            </p:cNvCxnSpPr>
            <p:nvPr/>
          </p:nvCxnSpPr>
          <p:spPr>
            <a:xfrm flipH="1">
              <a:off x="2018962" y="939096"/>
              <a:ext cx="241696" cy="4653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Down Arrow 53"/>
          <p:cNvSpPr/>
          <p:nvPr/>
        </p:nvSpPr>
        <p:spPr>
          <a:xfrm>
            <a:off x="1152648" y="3045224"/>
            <a:ext cx="504056" cy="631145"/>
          </a:xfrm>
          <a:prstGeom prst="downArrow">
            <a:avLst/>
          </a:prstGeom>
          <a:solidFill>
            <a:schemeClr val="bg1"/>
          </a:solidFill>
          <a:ln w="3175"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6" name="Down Arrow 55"/>
          <p:cNvSpPr/>
          <p:nvPr/>
        </p:nvSpPr>
        <p:spPr>
          <a:xfrm>
            <a:off x="1152648" y="3943530"/>
            <a:ext cx="504056" cy="631145"/>
          </a:xfrm>
          <a:prstGeom prst="downArrow">
            <a:avLst/>
          </a:prstGeom>
          <a:solidFill>
            <a:schemeClr val="bg1"/>
          </a:solidFill>
          <a:ln w="3175"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49" name="Group 148"/>
          <p:cNvGrpSpPr/>
          <p:nvPr/>
        </p:nvGrpSpPr>
        <p:grpSpPr>
          <a:xfrm>
            <a:off x="2724157" y="1680073"/>
            <a:ext cx="2916598" cy="4043891"/>
            <a:chOff x="2652149" y="1248025"/>
            <a:chExt cx="2916598" cy="4043891"/>
          </a:xfrm>
        </p:grpSpPr>
        <p:sp>
          <p:nvSpPr>
            <p:cNvPr id="50" name="Flowchart: Document 49"/>
            <p:cNvSpPr/>
            <p:nvPr/>
          </p:nvSpPr>
          <p:spPr>
            <a:xfrm>
              <a:off x="2652149" y="1248025"/>
              <a:ext cx="931347" cy="576064"/>
            </a:xfrm>
            <a:prstGeom prst="flowChartDocumen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rgbClr val="1F497D"/>
                  </a:solidFill>
                </a:rPr>
                <a:t>Generic</a:t>
              </a:r>
              <a:br>
                <a:rPr lang="en-GB" sz="1100" dirty="0" smtClean="0">
                  <a:solidFill>
                    <a:srgbClr val="1F497D"/>
                  </a:solidFill>
                </a:rPr>
              </a:br>
              <a:r>
                <a:rPr lang="en-GB" sz="1100" dirty="0" smtClean="0">
                  <a:solidFill>
                    <a:srgbClr val="1F497D"/>
                  </a:solidFill>
                </a:rPr>
                <a:t>Advertising</a:t>
              </a:r>
              <a:endParaRPr lang="en-GB" sz="1100" dirty="0">
                <a:solidFill>
                  <a:srgbClr val="1F497D"/>
                </a:solidFill>
              </a:endParaRPr>
            </a:p>
          </p:txBody>
        </p:sp>
        <p:sp>
          <p:nvSpPr>
            <p:cNvPr id="51" name="Flowchart: Document 50"/>
            <p:cNvSpPr/>
            <p:nvPr/>
          </p:nvSpPr>
          <p:spPr>
            <a:xfrm>
              <a:off x="3668593" y="1248025"/>
              <a:ext cx="920077" cy="620239"/>
            </a:xfrm>
            <a:prstGeom prst="flowChartDocumen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rgbClr val="1F497D"/>
                  </a:solidFill>
                </a:rPr>
                <a:t>Specialised</a:t>
              </a:r>
              <a:br>
                <a:rPr lang="en-GB" sz="1100" dirty="0" smtClean="0">
                  <a:solidFill>
                    <a:srgbClr val="1F497D"/>
                  </a:solidFill>
                </a:rPr>
              </a:br>
              <a:r>
                <a:rPr lang="en-GB" sz="1100" dirty="0" smtClean="0">
                  <a:solidFill>
                    <a:srgbClr val="1F497D"/>
                  </a:solidFill>
                </a:rPr>
                <a:t>Sourcing</a:t>
              </a:r>
              <a:endParaRPr lang="en-GB" sz="1100" dirty="0">
                <a:solidFill>
                  <a:srgbClr val="1F497D"/>
                </a:solidFill>
              </a:endParaRPr>
            </a:p>
          </p:txBody>
        </p:sp>
        <p:sp>
          <p:nvSpPr>
            <p:cNvPr id="52" name="Flowchart: Document 51"/>
            <p:cNvSpPr/>
            <p:nvPr/>
          </p:nvSpPr>
          <p:spPr>
            <a:xfrm>
              <a:off x="4648670" y="1248025"/>
              <a:ext cx="920077" cy="620239"/>
            </a:xfrm>
            <a:prstGeom prst="flowChartDocumen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rgbClr val="1F497D"/>
                  </a:solidFill>
                </a:rPr>
                <a:t>Candidate</a:t>
              </a:r>
              <a:br>
                <a:rPr lang="en-GB" sz="1100" dirty="0" smtClean="0">
                  <a:solidFill>
                    <a:srgbClr val="1F497D"/>
                  </a:solidFill>
                </a:rPr>
              </a:br>
              <a:r>
                <a:rPr lang="en-GB" sz="1100" dirty="0">
                  <a:solidFill>
                    <a:srgbClr val="1F497D"/>
                  </a:solidFill>
                </a:rPr>
                <a:t>D</a:t>
              </a:r>
              <a:r>
                <a:rPr lang="en-GB" sz="1100" dirty="0" smtClean="0">
                  <a:solidFill>
                    <a:srgbClr val="1F497D"/>
                  </a:solidFill>
                </a:rPr>
                <a:t>atabase</a:t>
              </a:r>
              <a:endParaRPr lang="en-GB" sz="1100" dirty="0">
                <a:solidFill>
                  <a:srgbClr val="1F497D"/>
                </a:solidFill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3396044" y="2357564"/>
              <a:ext cx="13773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solidFill>
                    <a:srgbClr val="1F497D"/>
                  </a:solidFill>
                </a:rPr>
                <a:t>200-500 applicants</a:t>
              </a:r>
              <a:endParaRPr lang="en-GB" sz="1100" dirty="0">
                <a:solidFill>
                  <a:srgbClr val="1F497D"/>
                </a:solidFill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3533903" y="4242753"/>
              <a:ext cx="101662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solidFill>
                    <a:srgbClr val="1F497D"/>
                  </a:solidFill>
                </a:rPr>
                <a:t>4</a:t>
              </a:r>
              <a:r>
                <a:rPr lang="en-GB" sz="1100" dirty="0" smtClean="0">
                  <a:solidFill>
                    <a:srgbClr val="1F497D"/>
                  </a:solidFill>
                </a:rPr>
                <a:t> interviewed</a:t>
              </a:r>
              <a:endParaRPr lang="en-GB" sz="1100" dirty="0">
                <a:solidFill>
                  <a:srgbClr val="1F497D"/>
                </a:solidFill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3637296" y="5030306"/>
              <a:ext cx="76655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solidFill>
                    <a:srgbClr val="1F497D"/>
                  </a:solidFill>
                </a:rPr>
                <a:t>1</a:t>
              </a:r>
              <a:r>
                <a:rPr lang="en-GB" sz="1100" dirty="0" smtClean="0">
                  <a:solidFill>
                    <a:srgbClr val="1F497D"/>
                  </a:solidFill>
                </a:rPr>
                <a:t> selected</a:t>
              </a:r>
              <a:endParaRPr lang="en-GB" sz="1100" dirty="0">
                <a:solidFill>
                  <a:srgbClr val="1F497D"/>
                </a:solidFill>
              </a:endParaRPr>
            </a:p>
          </p:txBody>
        </p:sp>
        <p:grpSp>
          <p:nvGrpSpPr>
            <p:cNvPr id="118" name="Group 117"/>
            <p:cNvGrpSpPr/>
            <p:nvPr/>
          </p:nvGrpSpPr>
          <p:grpSpPr>
            <a:xfrm>
              <a:off x="3000135" y="2059244"/>
              <a:ext cx="2040879" cy="626081"/>
              <a:chOff x="151892" y="764704"/>
              <a:chExt cx="2115852" cy="792088"/>
            </a:xfrm>
          </p:grpSpPr>
          <p:sp>
            <p:nvSpPr>
              <p:cNvPr id="119" name="Arc 118"/>
              <p:cNvSpPr/>
              <p:nvPr/>
            </p:nvSpPr>
            <p:spPr>
              <a:xfrm>
                <a:off x="376238" y="1224777"/>
                <a:ext cx="1645529" cy="332015"/>
              </a:xfrm>
              <a:prstGeom prst="arc">
                <a:avLst>
                  <a:gd name="adj1" fmla="val 57413"/>
                  <a:gd name="adj2" fmla="val 10685677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black"/>
                  </a:solidFill>
                </a:endParaRPr>
              </a:p>
            </p:txBody>
          </p:sp>
          <p:sp>
            <p:nvSpPr>
              <p:cNvPr id="120" name="Arc 119"/>
              <p:cNvSpPr/>
              <p:nvPr/>
            </p:nvSpPr>
            <p:spPr>
              <a:xfrm>
                <a:off x="151892" y="764704"/>
                <a:ext cx="2115852" cy="332015"/>
              </a:xfrm>
              <a:prstGeom prst="arc">
                <a:avLst>
                  <a:gd name="adj1" fmla="val 40979"/>
                  <a:gd name="adj2" fmla="val 39204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21" name="Straight Connector 120"/>
              <p:cNvCxnSpPr/>
              <p:nvPr/>
            </p:nvCxnSpPr>
            <p:spPr>
              <a:xfrm>
                <a:off x="151892" y="930712"/>
                <a:ext cx="238887" cy="4931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>
                <a:endCxn id="119" idx="0"/>
              </p:cNvCxnSpPr>
              <p:nvPr/>
            </p:nvCxnSpPr>
            <p:spPr>
              <a:xfrm flipH="1">
                <a:off x="2018962" y="939096"/>
                <a:ext cx="241696" cy="46538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" name="Group 122"/>
            <p:cNvGrpSpPr/>
            <p:nvPr/>
          </p:nvGrpSpPr>
          <p:grpSpPr>
            <a:xfrm>
              <a:off x="3279656" y="3051156"/>
              <a:ext cx="1481836" cy="639776"/>
              <a:chOff x="151892" y="764704"/>
              <a:chExt cx="2115852" cy="792088"/>
            </a:xfrm>
          </p:grpSpPr>
          <p:sp>
            <p:nvSpPr>
              <p:cNvPr id="124" name="Arc 123"/>
              <p:cNvSpPr/>
              <p:nvPr/>
            </p:nvSpPr>
            <p:spPr>
              <a:xfrm>
                <a:off x="376238" y="1224777"/>
                <a:ext cx="1645529" cy="332015"/>
              </a:xfrm>
              <a:prstGeom prst="arc">
                <a:avLst>
                  <a:gd name="adj1" fmla="val 57413"/>
                  <a:gd name="adj2" fmla="val 10685677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black"/>
                  </a:solidFill>
                </a:endParaRPr>
              </a:p>
            </p:txBody>
          </p:sp>
          <p:sp>
            <p:nvSpPr>
              <p:cNvPr id="125" name="Arc 124"/>
              <p:cNvSpPr/>
              <p:nvPr/>
            </p:nvSpPr>
            <p:spPr>
              <a:xfrm>
                <a:off x="151892" y="764704"/>
                <a:ext cx="2115852" cy="332015"/>
              </a:xfrm>
              <a:prstGeom prst="arc">
                <a:avLst>
                  <a:gd name="adj1" fmla="val 40979"/>
                  <a:gd name="adj2" fmla="val 39204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26" name="Straight Connector 125"/>
              <p:cNvCxnSpPr/>
              <p:nvPr/>
            </p:nvCxnSpPr>
            <p:spPr>
              <a:xfrm>
                <a:off x="151892" y="930712"/>
                <a:ext cx="238887" cy="4931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>
                <a:endCxn id="124" idx="0"/>
              </p:cNvCxnSpPr>
              <p:nvPr/>
            </p:nvCxnSpPr>
            <p:spPr>
              <a:xfrm flipH="1">
                <a:off x="2018962" y="939096"/>
                <a:ext cx="241696" cy="46538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8" name="TextBox 127"/>
            <p:cNvSpPr txBox="1"/>
            <p:nvPr/>
          </p:nvSpPr>
          <p:spPr>
            <a:xfrm>
              <a:off x="3485011" y="3373816"/>
              <a:ext cx="10711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solidFill>
                    <a:srgbClr val="1F497D"/>
                  </a:solidFill>
                </a:rPr>
                <a:t>10-15 screened</a:t>
              </a:r>
              <a:endParaRPr lang="en-GB" sz="1100" dirty="0">
                <a:solidFill>
                  <a:srgbClr val="1F497D"/>
                </a:solidFill>
              </a:endParaRPr>
            </a:p>
          </p:txBody>
        </p:sp>
        <p:grpSp>
          <p:nvGrpSpPr>
            <p:cNvPr id="129" name="Group 128"/>
            <p:cNvGrpSpPr/>
            <p:nvPr/>
          </p:nvGrpSpPr>
          <p:grpSpPr>
            <a:xfrm>
              <a:off x="3442125" y="3940997"/>
              <a:ext cx="1156899" cy="639776"/>
              <a:chOff x="151892" y="764704"/>
              <a:chExt cx="2115852" cy="792088"/>
            </a:xfrm>
          </p:grpSpPr>
          <p:sp>
            <p:nvSpPr>
              <p:cNvPr id="130" name="Arc 129"/>
              <p:cNvSpPr/>
              <p:nvPr/>
            </p:nvSpPr>
            <p:spPr>
              <a:xfrm>
                <a:off x="376238" y="1224777"/>
                <a:ext cx="1645529" cy="332015"/>
              </a:xfrm>
              <a:prstGeom prst="arc">
                <a:avLst>
                  <a:gd name="adj1" fmla="val 57413"/>
                  <a:gd name="adj2" fmla="val 10685677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black"/>
                  </a:solidFill>
                </a:endParaRPr>
              </a:p>
            </p:txBody>
          </p:sp>
          <p:sp>
            <p:nvSpPr>
              <p:cNvPr id="131" name="Arc 130"/>
              <p:cNvSpPr/>
              <p:nvPr/>
            </p:nvSpPr>
            <p:spPr>
              <a:xfrm>
                <a:off x="151892" y="764704"/>
                <a:ext cx="2115852" cy="332015"/>
              </a:xfrm>
              <a:prstGeom prst="arc">
                <a:avLst>
                  <a:gd name="adj1" fmla="val 40979"/>
                  <a:gd name="adj2" fmla="val 39204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32" name="Straight Connector 131"/>
              <p:cNvCxnSpPr/>
              <p:nvPr/>
            </p:nvCxnSpPr>
            <p:spPr>
              <a:xfrm>
                <a:off x="151892" y="930712"/>
                <a:ext cx="238887" cy="4931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>
                <a:endCxn id="130" idx="0"/>
              </p:cNvCxnSpPr>
              <p:nvPr/>
            </p:nvCxnSpPr>
            <p:spPr>
              <a:xfrm flipH="1">
                <a:off x="2018962" y="939096"/>
                <a:ext cx="241696" cy="46538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6" name="Down Arrow 115"/>
            <p:cNvSpPr/>
            <p:nvPr/>
          </p:nvSpPr>
          <p:spPr>
            <a:xfrm>
              <a:off x="3768546" y="2599751"/>
              <a:ext cx="504056" cy="631145"/>
            </a:xfrm>
            <a:prstGeom prst="downArrow">
              <a:avLst/>
            </a:prstGeom>
            <a:solidFill>
              <a:schemeClr val="bg1"/>
            </a:solidFill>
            <a:ln w="3175"/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17" name="Down Arrow 116"/>
            <p:cNvSpPr/>
            <p:nvPr/>
          </p:nvSpPr>
          <p:spPr>
            <a:xfrm>
              <a:off x="3768546" y="3599922"/>
              <a:ext cx="504056" cy="631145"/>
            </a:xfrm>
            <a:prstGeom prst="downArrow">
              <a:avLst/>
            </a:prstGeom>
            <a:solidFill>
              <a:schemeClr val="bg1"/>
            </a:solidFill>
            <a:ln w="3175"/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35" name="Down Arrow 134"/>
            <p:cNvSpPr/>
            <p:nvPr/>
          </p:nvSpPr>
          <p:spPr>
            <a:xfrm>
              <a:off x="3768546" y="4454039"/>
              <a:ext cx="504056" cy="631145"/>
            </a:xfrm>
            <a:prstGeom prst="downArrow">
              <a:avLst/>
            </a:prstGeom>
            <a:solidFill>
              <a:schemeClr val="bg1"/>
            </a:solidFill>
            <a:ln w="3175"/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59" name="Down Arrow 58"/>
            <p:cNvSpPr/>
            <p:nvPr/>
          </p:nvSpPr>
          <p:spPr>
            <a:xfrm rot="19621547">
              <a:off x="3018106" y="1638746"/>
              <a:ext cx="504056" cy="631145"/>
            </a:xfrm>
            <a:prstGeom prst="downArrow">
              <a:avLst/>
            </a:prstGeom>
            <a:solidFill>
              <a:schemeClr val="bg1"/>
            </a:solidFill>
            <a:ln w="3175"/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0" name="Down Arrow 59"/>
            <p:cNvSpPr/>
            <p:nvPr/>
          </p:nvSpPr>
          <p:spPr>
            <a:xfrm rot="2569841">
              <a:off x="4608511" y="1659643"/>
              <a:ext cx="504056" cy="631145"/>
            </a:xfrm>
            <a:prstGeom prst="downArrow">
              <a:avLst/>
            </a:prstGeom>
            <a:solidFill>
              <a:schemeClr val="bg1"/>
            </a:solidFill>
            <a:ln w="3175"/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1" name="Down Arrow 60"/>
            <p:cNvSpPr/>
            <p:nvPr/>
          </p:nvSpPr>
          <p:spPr>
            <a:xfrm>
              <a:off x="3768547" y="1657903"/>
              <a:ext cx="504056" cy="631145"/>
            </a:xfrm>
            <a:prstGeom prst="downArrow">
              <a:avLst/>
            </a:prstGeom>
            <a:solidFill>
              <a:schemeClr val="bg1"/>
            </a:solidFill>
            <a:ln w="3175"/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</p:grpSp>
      <p:sp>
        <p:nvSpPr>
          <p:cNvPr id="137" name="Striped Right Arrow 136"/>
          <p:cNvSpPr/>
          <p:nvPr/>
        </p:nvSpPr>
        <p:spPr>
          <a:xfrm>
            <a:off x="2364204" y="3552713"/>
            <a:ext cx="973151" cy="476060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TextBox 137"/>
          <p:cNvSpPr txBox="1"/>
          <p:nvPr/>
        </p:nvSpPr>
        <p:spPr>
          <a:xfrm>
            <a:off x="5440597" y="2081855"/>
            <a:ext cx="388240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0000"/>
                </a:solidFill>
              </a:rPr>
              <a:t>Tools &amp; Innovations</a:t>
            </a:r>
            <a:r>
              <a:rPr lang="en-GB" sz="1600" dirty="0" smtClean="0">
                <a:solidFill>
                  <a:schemeClr val="tx2"/>
                </a:solidFill>
              </a:rPr>
              <a:t/>
            </a:r>
            <a:br>
              <a:rPr lang="en-GB" sz="1600" dirty="0" smtClean="0">
                <a:solidFill>
                  <a:schemeClr val="tx2"/>
                </a:solidFill>
              </a:rPr>
            </a:br>
            <a:r>
              <a:rPr lang="en-GB" sz="1600" dirty="0" smtClean="0">
                <a:solidFill>
                  <a:schemeClr val="tx2"/>
                </a:solidFill>
              </a:rPr>
              <a:t>Boarding Tool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Monitoring of Sourcing Actions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Multi-posting technology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Twitter, </a:t>
            </a:r>
            <a:r>
              <a:rPr lang="en-GB" sz="1600" dirty="0" err="1" smtClean="0">
                <a:solidFill>
                  <a:schemeClr val="tx2"/>
                </a:solidFill>
              </a:rPr>
              <a:t>facebook</a:t>
            </a:r>
            <a:r>
              <a:rPr lang="en-GB" sz="1600" dirty="0" smtClean="0">
                <a:solidFill>
                  <a:schemeClr val="tx2"/>
                </a:solidFill>
              </a:rPr>
              <a:t> &amp; </a:t>
            </a:r>
            <a:r>
              <a:rPr lang="en-GB" sz="1600" dirty="0" err="1" smtClean="0">
                <a:solidFill>
                  <a:schemeClr val="tx2"/>
                </a:solidFill>
              </a:rPr>
              <a:t>Youtube</a:t>
            </a:r>
            <a:r>
              <a:rPr lang="en-GB" sz="1600" dirty="0" smtClean="0">
                <a:solidFill>
                  <a:schemeClr val="tx2"/>
                </a:solidFill>
              </a:rPr>
              <a:t> channels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Asynchronous video screening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Video Vacancy Notices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Skills always in Demand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Employee Value Proposition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Guidelines &amp; Procedures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Feedback metrics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Integration of the CCM in the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 recruitment process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FF0000"/>
                </a:solidFill>
              </a:rPr>
              <a:t>Industry Recognition</a:t>
            </a:r>
            <a:endParaRPr lang="en-GB" sz="1600" i="1" dirty="0">
              <a:solidFill>
                <a:srgbClr val="FF0000"/>
              </a:solidFill>
            </a:endParaRPr>
          </a:p>
        </p:txBody>
      </p:sp>
      <p:sp>
        <p:nvSpPr>
          <p:cNvPr id="151" name="Content Placeholder 101"/>
          <p:cNvSpPr txBox="1">
            <a:spLocks/>
          </p:cNvSpPr>
          <p:nvPr/>
        </p:nvSpPr>
        <p:spPr>
          <a:xfrm>
            <a:off x="2140632" y="4053751"/>
            <a:ext cx="1327420" cy="7033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GB" sz="1200" i="1" dirty="0" smtClean="0">
                <a:solidFill>
                  <a:schemeClr val="accent6"/>
                </a:solidFill>
              </a:rPr>
              <a:t>pro-active </a:t>
            </a:r>
            <a:br>
              <a:rPr lang="en-GB" sz="1200" i="1" dirty="0" smtClean="0">
                <a:solidFill>
                  <a:schemeClr val="accent6"/>
                </a:solidFill>
              </a:rPr>
            </a:br>
            <a:r>
              <a:rPr lang="en-GB" sz="1200" i="1" dirty="0" smtClean="0">
                <a:solidFill>
                  <a:schemeClr val="accent6"/>
                </a:solidFill>
              </a:rPr>
              <a:t>staff recruitment</a:t>
            </a:r>
            <a:endParaRPr lang="en-GB" sz="1200" i="1" dirty="0">
              <a:solidFill>
                <a:schemeClr val="accent6"/>
              </a:solidFill>
            </a:endParaRPr>
          </a:p>
        </p:txBody>
      </p:sp>
      <p:sp>
        <p:nvSpPr>
          <p:cNvPr id="73" name="Title 1"/>
          <p:cNvSpPr>
            <a:spLocks noGrp="1"/>
          </p:cNvSpPr>
          <p:nvPr>
            <p:ph type="title"/>
          </p:nvPr>
        </p:nvSpPr>
        <p:spPr>
          <a:xfrm>
            <a:off x="240922" y="496189"/>
            <a:ext cx="8207375" cy="64928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Staff Recruitment Process &amp; evolution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1D6665-2164-4688-9C9A-E9D5F3049F3D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77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build="allAtOnce"/>
      <p:bldP spid="15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Procedures</a:t>
            </a:r>
            <a:endParaRPr lang="en-GB" dirty="0"/>
          </a:p>
        </p:txBody>
      </p:sp>
      <p:grpSp>
        <p:nvGrpSpPr>
          <p:cNvPr id="3" name="Group 30"/>
          <p:cNvGrpSpPr/>
          <p:nvPr/>
        </p:nvGrpSpPr>
        <p:grpSpPr>
          <a:xfrm>
            <a:off x="192492" y="1643050"/>
            <a:ext cx="1236236" cy="1012274"/>
            <a:chOff x="192492" y="1643050"/>
            <a:chExt cx="1236236" cy="1012274"/>
          </a:xfrm>
        </p:grpSpPr>
        <p:pic>
          <p:nvPicPr>
            <p:cNvPr id="4" name="Picture 3" descr="User.gif"/>
            <p:cNvPicPr>
              <a:picLocks noChangeAspect="1"/>
            </p:cNvPicPr>
            <p:nvPr/>
          </p:nvPicPr>
          <p:blipFill>
            <a:blip r:embed="rId3" cstate="screen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28596" y="1643050"/>
              <a:ext cx="609669" cy="60938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92492" y="2285992"/>
              <a:ext cx="1236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Candidate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7" name="Group 41"/>
          <p:cNvGrpSpPr/>
          <p:nvPr/>
        </p:nvGrpSpPr>
        <p:grpSpPr>
          <a:xfrm>
            <a:off x="2051720" y="3933057"/>
            <a:ext cx="1584175" cy="1798459"/>
            <a:chOff x="2569665" y="3857628"/>
            <a:chExt cx="1617179" cy="1874585"/>
          </a:xfrm>
        </p:grpSpPr>
        <p:pic>
          <p:nvPicPr>
            <p:cNvPr id="16" name="Picture 33" descr="folder_red.pn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2643174" y="3857628"/>
              <a:ext cx="12192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2569665" y="5058524"/>
              <a:ext cx="1617179" cy="6736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accent6"/>
                  </a:solidFill>
                </a:rPr>
                <a:t>Completed</a:t>
              </a:r>
            </a:p>
            <a:p>
              <a:pPr algn="ctr"/>
              <a:r>
                <a:rPr lang="en-GB" dirty="0" smtClean="0">
                  <a:solidFill>
                    <a:schemeClr val="accent6"/>
                  </a:solidFill>
                </a:rPr>
                <a:t>application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8" name="Group 43"/>
          <p:cNvGrpSpPr/>
          <p:nvPr/>
        </p:nvGrpSpPr>
        <p:grpSpPr>
          <a:xfrm>
            <a:off x="4133682" y="3857628"/>
            <a:ext cx="762061" cy="1143008"/>
            <a:chOff x="4786314" y="3857628"/>
            <a:chExt cx="762061" cy="1143008"/>
          </a:xfrm>
        </p:grpSpPr>
        <p:pic>
          <p:nvPicPr>
            <p:cNvPr id="21" name="Picture 49" descr="User.gif"/>
            <p:cNvPicPr>
              <a:picLocks noChangeAspect="1"/>
            </p:cNvPicPr>
            <p:nvPr/>
          </p:nvPicPr>
          <p:blipFill>
            <a:blip r:embed="rId3" cstate="screen">
              <a:duotone>
                <a:prstClr val="black"/>
                <a:schemeClr val="accent4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786314" y="3857628"/>
              <a:ext cx="762061" cy="761857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4929190" y="4631304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HR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9" name="Group 44"/>
          <p:cNvGrpSpPr/>
          <p:nvPr/>
        </p:nvGrpSpPr>
        <p:grpSpPr>
          <a:xfrm>
            <a:off x="280449" y="5059932"/>
            <a:ext cx="1120820" cy="1012274"/>
            <a:chOff x="280449" y="5059932"/>
            <a:chExt cx="1120820" cy="1012274"/>
          </a:xfrm>
        </p:grpSpPr>
        <p:pic>
          <p:nvPicPr>
            <p:cNvPr id="10" name="Picture 9" descr="User.gif"/>
            <p:cNvPicPr>
              <a:picLocks noChangeAspect="1"/>
            </p:cNvPicPr>
            <p:nvPr/>
          </p:nvPicPr>
          <p:blipFill>
            <a:blip r:embed="rId3" cstate="screen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94763" y="5059932"/>
              <a:ext cx="609669" cy="609380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280449" y="5702874"/>
              <a:ext cx="1120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Referees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1" name="Group 96"/>
          <p:cNvGrpSpPr>
            <a:grpSpLocks/>
          </p:cNvGrpSpPr>
          <p:nvPr/>
        </p:nvGrpSpPr>
        <p:grpSpPr bwMode="auto">
          <a:xfrm>
            <a:off x="1142976" y="5072074"/>
            <a:ext cx="1118692" cy="1014908"/>
            <a:chOff x="1643681" y="933573"/>
            <a:chExt cx="1118692" cy="1014909"/>
          </a:xfrm>
        </p:grpSpPr>
        <p:pic>
          <p:nvPicPr>
            <p:cNvPr id="12" name="Picture 82" descr="H:\Resources\icons\crystal_project\128x128\filesystems\file_doc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1652142">
              <a:off x="1643681" y="1262682"/>
              <a:ext cx="6858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2" descr="H:\Resources\icons\crystal_project\128x128\filesystems\file_doc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696531">
              <a:off x="1738387" y="1128787"/>
              <a:ext cx="6858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82" descr="H:\Resources\icons\crystal_project\128x128\filesystems\file_doc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5000" y="990600"/>
              <a:ext cx="6858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82" descr="H:\Resources\icons\crystal_project\128x128\filesystems\file_doc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179568">
              <a:off x="2076573" y="933573"/>
              <a:ext cx="6858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33" name="Straight Arrow Connector 32"/>
          <p:cNvCxnSpPr/>
          <p:nvPr/>
        </p:nvCxnSpPr>
        <p:spPr bwMode="auto">
          <a:xfrm>
            <a:off x="1357290" y="2071678"/>
            <a:ext cx="642942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 bwMode="auto">
          <a:xfrm rot="5400000">
            <a:off x="2702296" y="3642520"/>
            <a:ext cx="428628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 bwMode="auto">
          <a:xfrm>
            <a:off x="3347864" y="4214818"/>
            <a:ext cx="642942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8" name="Cloud Callout 37"/>
          <p:cNvSpPr/>
          <p:nvPr/>
        </p:nvSpPr>
        <p:spPr bwMode="auto">
          <a:xfrm>
            <a:off x="3995936" y="2492896"/>
            <a:ext cx="1584176" cy="1080120"/>
          </a:xfrm>
          <a:prstGeom prst="cloudCallout">
            <a:avLst>
              <a:gd name="adj1" fmla="val -23072"/>
              <a:gd name="adj2" fmla="val 74345"/>
            </a:avLst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charset="0"/>
              </a:rPr>
              <a:t>Eligibility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i="1" dirty="0" smtClean="0">
                <a:solidFill>
                  <a:schemeClr val="accent6"/>
                </a:solidFill>
                <a:latin typeface="Arial" charset="0"/>
              </a:rPr>
              <a:t>Experience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charset="0"/>
              </a:rPr>
              <a:t>Discipline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i="1" dirty="0" smtClean="0">
                <a:solidFill>
                  <a:schemeClr val="accent6"/>
                </a:solidFill>
                <a:latin typeface="Arial" charset="0"/>
              </a:rPr>
              <a:t>Nationality</a:t>
            </a:r>
            <a:endParaRPr kumimoji="0" lang="en-GB" sz="1200" b="0" i="1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 bwMode="auto">
          <a:xfrm flipV="1">
            <a:off x="1331640" y="4509121"/>
            <a:ext cx="1008112" cy="50405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7020273" y="4064792"/>
            <a:ext cx="1208985" cy="1040137"/>
            <a:chOff x="6300626" y="3571876"/>
            <a:chExt cx="1599286" cy="1244537"/>
          </a:xfrm>
        </p:grpSpPr>
        <p:sp>
          <p:nvSpPr>
            <p:cNvPr id="50" name="TextBox 49"/>
            <p:cNvSpPr txBox="1"/>
            <p:nvPr/>
          </p:nvSpPr>
          <p:spPr>
            <a:xfrm>
              <a:off x="6300626" y="4448154"/>
              <a:ext cx="1599286" cy="3682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chemeClr val="accent6"/>
                  </a:solidFill>
                </a:rPr>
                <a:t>Departments</a:t>
              </a:r>
              <a:endParaRPr lang="en-GB" sz="1400" dirty="0">
                <a:solidFill>
                  <a:schemeClr val="accent6"/>
                </a:solidFill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6491136" y="3571876"/>
              <a:ext cx="1333565" cy="761857"/>
              <a:chOff x="6491136" y="3571876"/>
              <a:chExt cx="1333565" cy="761857"/>
            </a:xfrm>
          </p:grpSpPr>
          <p:pic>
            <p:nvPicPr>
              <p:cNvPr id="51" name="Picture 49" descr="User.gif"/>
              <p:cNvPicPr>
                <a:picLocks noChangeAspect="1"/>
              </p:cNvPicPr>
              <p:nvPr/>
            </p:nvPicPr>
            <p:blipFill>
              <a:blip r:embed="rId3" cstate="screen">
                <a:duotone>
                  <a:prstClr val="black"/>
                  <a:srgbClr val="D9C3A5">
                    <a:tint val="50000"/>
                    <a:satMod val="180000"/>
                  </a:srgb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6491136" y="3571876"/>
                <a:ext cx="762061" cy="761857"/>
              </a:xfrm>
              <a:prstGeom prst="rect">
                <a:avLst/>
              </a:prstGeom>
            </p:spPr>
          </p:pic>
          <p:pic>
            <p:nvPicPr>
              <p:cNvPr id="52" name="Picture 49" descr="User.gif"/>
              <p:cNvPicPr>
                <a:picLocks noChangeAspect="1"/>
              </p:cNvPicPr>
              <p:nvPr/>
            </p:nvPicPr>
            <p:blipFill>
              <a:blip r:embed="rId3" cstate="screen">
                <a:duotone>
                  <a:prstClr val="black"/>
                  <a:srgbClr val="D9C3A5">
                    <a:tint val="50000"/>
                    <a:satMod val="180000"/>
                  </a:srgb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7062640" y="3571876"/>
                <a:ext cx="762061" cy="761857"/>
              </a:xfrm>
              <a:prstGeom prst="rect">
                <a:avLst/>
              </a:prstGeom>
            </p:spPr>
          </p:pic>
          <p:pic>
            <p:nvPicPr>
              <p:cNvPr id="53" name="Picture 49" descr="User.gif"/>
              <p:cNvPicPr>
                <a:picLocks noChangeAspect="1"/>
              </p:cNvPicPr>
              <p:nvPr/>
            </p:nvPicPr>
            <p:blipFill>
              <a:blip r:embed="rId3" cstate="screen">
                <a:duotone>
                  <a:prstClr val="black"/>
                  <a:srgbClr val="D9C3A5">
                    <a:tint val="50000"/>
                    <a:satMod val="180000"/>
                  </a:srgb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6776888" y="3571876"/>
                <a:ext cx="762061" cy="761857"/>
              </a:xfrm>
              <a:prstGeom prst="rect">
                <a:avLst/>
              </a:prstGeom>
            </p:spPr>
          </p:pic>
        </p:grpSp>
      </p:grpSp>
      <p:grpSp>
        <p:nvGrpSpPr>
          <p:cNvPr id="45" name="Group 44"/>
          <p:cNvGrpSpPr/>
          <p:nvPr/>
        </p:nvGrpSpPr>
        <p:grpSpPr>
          <a:xfrm>
            <a:off x="7164289" y="5517233"/>
            <a:ext cx="1823950" cy="636731"/>
            <a:chOff x="6491136" y="3571876"/>
            <a:chExt cx="2412783" cy="761857"/>
          </a:xfrm>
        </p:grpSpPr>
        <p:sp>
          <p:nvSpPr>
            <p:cNvPr id="47" name="TextBox 46"/>
            <p:cNvSpPr txBox="1"/>
            <p:nvPr/>
          </p:nvSpPr>
          <p:spPr>
            <a:xfrm>
              <a:off x="7853631" y="3581695"/>
              <a:ext cx="10502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chemeClr val="accent6"/>
                  </a:solidFill>
                </a:rPr>
                <a:t>Selection </a:t>
              </a:r>
            </a:p>
            <a:p>
              <a:pPr algn="ctr"/>
              <a:r>
                <a:rPr lang="en-GB" sz="1400" dirty="0" smtClean="0">
                  <a:solidFill>
                    <a:schemeClr val="accent6"/>
                  </a:solidFill>
                </a:rPr>
                <a:t>Committee</a:t>
              </a:r>
              <a:endParaRPr lang="en-GB" sz="1400" dirty="0">
                <a:solidFill>
                  <a:schemeClr val="accent6"/>
                </a:solidFill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6491136" y="3571876"/>
              <a:ext cx="1333565" cy="761857"/>
              <a:chOff x="6491136" y="3571876"/>
              <a:chExt cx="1333565" cy="761857"/>
            </a:xfrm>
          </p:grpSpPr>
          <p:pic>
            <p:nvPicPr>
              <p:cNvPr id="54" name="Picture 49" descr="User.gif"/>
              <p:cNvPicPr>
                <a:picLocks noChangeAspect="1"/>
              </p:cNvPicPr>
              <p:nvPr/>
            </p:nvPicPr>
            <p:blipFill>
              <a:blip r:embed="rId3" cstate="screen">
                <a:duotone>
                  <a:prstClr val="black"/>
                  <a:srgbClr val="D9C3A5">
                    <a:tint val="50000"/>
                    <a:satMod val="180000"/>
                  </a:srgb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6491136" y="3571876"/>
                <a:ext cx="762061" cy="761857"/>
              </a:xfrm>
              <a:prstGeom prst="rect">
                <a:avLst/>
              </a:prstGeom>
            </p:spPr>
          </p:pic>
          <p:pic>
            <p:nvPicPr>
              <p:cNvPr id="55" name="Picture 49" descr="User.gif"/>
              <p:cNvPicPr>
                <a:picLocks noChangeAspect="1"/>
              </p:cNvPicPr>
              <p:nvPr/>
            </p:nvPicPr>
            <p:blipFill>
              <a:blip r:embed="rId3" cstate="screen">
                <a:duotone>
                  <a:prstClr val="black"/>
                  <a:srgbClr val="D9C3A5">
                    <a:tint val="50000"/>
                    <a:satMod val="180000"/>
                  </a:srgb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7062640" y="3571876"/>
                <a:ext cx="762061" cy="761857"/>
              </a:xfrm>
              <a:prstGeom prst="rect">
                <a:avLst/>
              </a:prstGeom>
            </p:spPr>
          </p:pic>
          <p:pic>
            <p:nvPicPr>
              <p:cNvPr id="56" name="Picture 49" descr="User.gif"/>
              <p:cNvPicPr>
                <a:picLocks noChangeAspect="1"/>
              </p:cNvPicPr>
              <p:nvPr/>
            </p:nvPicPr>
            <p:blipFill>
              <a:blip r:embed="rId3" cstate="screen">
                <a:duotone>
                  <a:prstClr val="black"/>
                  <a:srgbClr val="D9C3A5">
                    <a:tint val="50000"/>
                    <a:satMod val="180000"/>
                  </a:srgb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6776888" y="3571876"/>
                <a:ext cx="762061" cy="761857"/>
              </a:xfrm>
              <a:prstGeom prst="rect">
                <a:avLst/>
              </a:prstGeom>
            </p:spPr>
          </p:pic>
        </p:grpSp>
      </p:grpSp>
      <p:grpSp>
        <p:nvGrpSpPr>
          <p:cNvPr id="57" name="Group 56"/>
          <p:cNvGrpSpPr/>
          <p:nvPr/>
        </p:nvGrpSpPr>
        <p:grpSpPr>
          <a:xfrm>
            <a:off x="7164288" y="908720"/>
            <a:ext cx="1008112" cy="1099284"/>
            <a:chOff x="6491136" y="3571876"/>
            <a:chExt cx="1333565" cy="1315308"/>
          </a:xfrm>
        </p:grpSpPr>
        <p:sp>
          <p:nvSpPr>
            <p:cNvPr id="58" name="TextBox 57"/>
            <p:cNvSpPr txBox="1"/>
            <p:nvPr/>
          </p:nvSpPr>
          <p:spPr>
            <a:xfrm>
              <a:off x="6792375" y="4363964"/>
              <a:ext cx="84189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chemeClr val="accent6"/>
                  </a:solidFill>
                </a:rPr>
                <a:t>External</a:t>
              </a:r>
              <a:br>
                <a:rPr lang="en-GB" sz="1400" dirty="0" smtClean="0">
                  <a:solidFill>
                    <a:schemeClr val="accent6"/>
                  </a:solidFill>
                </a:rPr>
              </a:br>
              <a:r>
                <a:rPr lang="en-GB" sz="1400" dirty="0" smtClean="0">
                  <a:solidFill>
                    <a:schemeClr val="accent6"/>
                  </a:solidFill>
                </a:rPr>
                <a:t>Ranking</a:t>
              </a:r>
              <a:endParaRPr lang="en-GB" sz="1400" dirty="0">
                <a:solidFill>
                  <a:schemeClr val="accent6"/>
                </a:solidFill>
              </a:endParaRP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6491136" y="3571876"/>
              <a:ext cx="1333565" cy="761857"/>
              <a:chOff x="6491136" y="3571876"/>
              <a:chExt cx="1333565" cy="761857"/>
            </a:xfrm>
          </p:grpSpPr>
          <p:pic>
            <p:nvPicPr>
              <p:cNvPr id="60" name="Picture 49" descr="User.gif"/>
              <p:cNvPicPr>
                <a:picLocks noChangeAspect="1"/>
              </p:cNvPicPr>
              <p:nvPr/>
            </p:nvPicPr>
            <p:blipFill>
              <a:blip r:embed="rId3" cstate="screen">
                <a:duotone>
                  <a:prstClr val="black"/>
                  <a:srgbClr val="D9C3A5">
                    <a:tint val="50000"/>
                    <a:satMod val="180000"/>
                  </a:srgb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6491136" y="3571876"/>
                <a:ext cx="762061" cy="761857"/>
              </a:xfrm>
              <a:prstGeom prst="rect">
                <a:avLst/>
              </a:prstGeom>
            </p:spPr>
          </p:pic>
          <p:pic>
            <p:nvPicPr>
              <p:cNvPr id="61" name="Picture 49" descr="User.gif"/>
              <p:cNvPicPr>
                <a:picLocks noChangeAspect="1"/>
              </p:cNvPicPr>
              <p:nvPr/>
            </p:nvPicPr>
            <p:blipFill>
              <a:blip r:embed="rId3" cstate="screen">
                <a:duotone>
                  <a:prstClr val="black"/>
                  <a:srgbClr val="D9C3A5">
                    <a:tint val="50000"/>
                    <a:satMod val="180000"/>
                  </a:srgb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7062640" y="3571876"/>
                <a:ext cx="762061" cy="761857"/>
              </a:xfrm>
              <a:prstGeom prst="rect">
                <a:avLst/>
              </a:prstGeom>
            </p:spPr>
          </p:pic>
          <p:pic>
            <p:nvPicPr>
              <p:cNvPr id="62" name="Picture 49" descr="User.gif"/>
              <p:cNvPicPr>
                <a:picLocks noChangeAspect="1"/>
              </p:cNvPicPr>
              <p:nvPr/>
            </p:nvPicPr>
            <p:blipFill>
              <a:blip r:embed="rId3" cstate="screen">
                <a:duotone>
                  <a:prstClr val="black"/>
                  <a:srgbClr val="D9C3A5">
                    <a:tint val="50000"/>
                    <a:satMod val="180000"/>
                  </a:srgb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6776888" y="3571876"/>
                <a:ext cx="762061" cy="761857"/>
              </a:xfrm>
              <a:prstGeom prst="rect">
                <a:avLst/>
              </a:prstGeom>
            </p:spPr>
          </p:pic>
        </p:grpSp>
      </p:grpSp>
      <p:grpSp>
        <p:nvGrpSpPr>
          <p:cNvPr id="63" name="Group 62"/>
          <p:cNvGrpSpPr/>
          <p:nvPr/>
        </p:nvGrpSpPr>
        <p:grpSpPr>
          <a:xfrm>
            <a:off x="7164288" y="2486755"/>
            <a:ext cx="1008112" cy="1099284"/>
            <a:chOff x="6491136" y="3571876"/>
            <a:chExt cx="1333565" cy="1315308"/>
          </a:xfrm>
        </p:grpSpPr>
        <p:sp>
          <p:nvSpPr>
            <p:cNvPr id="64" name="TextBox 63"/>
            <p:cNvSpPr txBox="1"/>
            <p:nvPr/>
          </p:nvSpPr>
          <p:spPr>
            <a:xfrm>
              <a:off x="6792375" y="4363964"/>
              <a:ext cx="84189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chemeClr val="accent6"/>
                  </a:solidFill>
                </a:rPr>
                <a:t>Internal</a:t>
              </a:r>
              <a:br>
                <a:rPr lang="en-GB" sz="1400" dirty="0" smtClean="0">
                  <a:solidFill>
                    <a:schemeClr val="accent6"/>
                  </a:solidFill>
                </a:rPr>
              </a:br>
              <a:r>
                <a:rPr lang="en-GB" sz="1400" dirty="0" smtClean="0">
                  <a:solidFill>
                    <a:schemeClr val="accent6"/>
                  </a:solidFill>
                </a:rPr>
                <a:t>Ranking</a:t>
              </a:r>
              <a:endParaRPr lang="en-GB" sz="1400" dirty="0">
                <a:solidFill>
                  <a:schemeClr val="accent6"/>
                </a:solidFill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6491136" y="3571876"/>
              <a:ext cx="1333565" cy="761857"/>
              <a:chOff x="6491136" y="3571876"/>
              <a:chExt cx="1333565" cy="761857"/>
            </a:xfrm>
          </p:grpSpPr>
          <p:pic>
            <p:nvPicPr>
              <p:cNvPr id="66" name="Picture 49" descr="User.gif"/>
              <p:cNvPicPr>
                <a:picLocks noChangeAspect="1"/>
              </p:cNvPicPr>
              <p:nvPr/>
            </p:nvPicPr>
            <p:blipFill>
              <a:blip r:embed="rId3" cstate="screen">
                <a:duotone>
                  <a:prstClr val="black"/>
                  <a:srgbClr val="D9C3A5">
                    <a:tint val="50000"/>
                    <a:satMod val="180000"/>
                  </a:srgb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6491136" y="3571876"/>
                <a:ext cx="762061" cy="761857"/>
              </a:xfrm>
              <a:prstGeom prst="rect">
                <a:avLst/>
              </a:prstGeom>
            </p:spPr>
          </p:pic>
          <p:pic>
            <p:nvPicPr>
              <p:cNvPr id="67" name="Picture 49" descr="User.gif"/>
              <p:cNvPicPr>
                <a:picLocks noChangeAspect="1"/>
              </p:cNvPicPr>
              <p:nvPr/>
            </p:nvPicPr>
            <p:blipFill>
              <a:blip r:embed="rId3" cstate="screen">
                <a:duotone>
                  <a:prstClr val="black"/>
                  <a:srgbClr val="D9C3A5">
                    <a:tint val="50000"/>
                    <a:satMod val="180000"/>
                  </a:srgb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7062640" y="3571876"/>
                <a:ext cx="762061" cy="761857"/>
              </a:xfrm>
              <a:prstGeom prst="rect">
                <a:avLst/>
              </a:prstGeom>
            </p:spPr>
          </p:pic>
          <p:pic>
            <p:nvPicPr>
              <p:cNvPr id="68" name="Picture 49" descr="User.gif"/>
              <p:cNvPicPr>
                <a:picLocks noChangeAspect="1"/>
              </p:cNvPicPr>
              <p:nvPr/>
            </p:nvPicPr>
            <p:blipFill>
              <a:blip r:embed="rId3" cstate="screen">
                <a:duotone>
                  <a:prstClr val="black"/>
                  <a:srgbClr val="D9C3A5">
                    <a:tint val="50000"/>
                    <a:satMod val="180000"/>
                  </a:srgb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6776888" y="3571876"/>
                <a:ext cx="762061" cy="761857"/>
              </a:xfrm>
              <a:prstGeom prst="rect">
                <a:avLst/>
              </a:prstGeom>
            </p:spPr>
          </p:pic>
        </p:grpSp>
      </p:grpSp>
      <p:cxnSp>
        <p:nvCxnSpPr>
          <p:cNvPr id="76" name="Straight Arrow Connector 75"/>
          <p:cNvCxnSpPr/>
          <p:nvPr/>
        </p:nvCxnSpPr>
        <p:spPr bwMode="auto">
          <a:xfrm rot="16200000" flipH="1">
            <a:off x="7380312" y="5301208"/>
            <a:ext cx="432050" cy="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pSp>
        <p:nvGrpSpPr>
          <p:cNvPr id="83" name="Group 82"/>
          <p:cNvGrpSpPr/>
          <p:nvPr/>
        </p:nvGrpSpPr>
        <p:grpSpPr>
          <a:xfrm>
            <a:off x="4990938" y="1700808"/>
            <a:ext cx="2101342" cy="2585448"/>
            <a:chOff x="4990938" y="1700808"/>
            <a:chExt cx="2101342" cy="2585448"/>
          </a:xfrm>
        </p:grpSpPr>
        <p:cxnSp>
          <p:nvCxnSpPr>
            <p:cNvPr id="48" name="Straight Arrow Connector 47"/>
            <p:cNvCxnSpPr/>
            <p:nvPr/>
          </p:nvCxnSpPr>
          <p:spPr bwMode="auto">
            <a:xfrm rot="5400000" flipH="1" flipV="1">
              <a:off x="4748885" y="1942861"/>
              <a:ext cx="2585448" cy="2101342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 rot="18539366">
              <a:off x="5065953" y="2565087"/>
              <a:ext cx="1800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smtClean="0">
                  <a:solidFill>
                    <a:schemeClr val="accent6"/>
                  </a:solidFill>
                </a:rPr>
                <a:t>Research Fellows</a:t>
              </a:r>
              <a:endParaRPr lang="en-GB" sz="1200" i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5076056" y="3068960"/>
            <a:ext cx="2099757" cy="1296144"/>
            <a:chOff x="5076056" y="3068960"/>
            <a:chExt cx="2099757" cy="1296144"/>
          </a:xfrm>
        </p:grpSpPr>
        <p:cxnSp>
          <p:nvCxnSpPr>
            <p:cNvPr id="70" name="Straight Arrow Connector 69"/>
            <p:cNvCxnSpPr/>
            <p:nvPr/>
          </p:nvCxnSpPr>
          <p:spPr bwMode="auto">
            <a:xfrm flipV="1">
              <a:off x="5076056" y="3068960"/>
              <a:ext cx="2016224" cy="1296144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 rot="19662294">
              <a:off x="5375613" y="3663284"/>
              <a:ext cx="1800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smtClean="0">
                  <a:solidFill>
                    <a:schemeClr val="accent6"/>
                  </a:solidFill>
                </a:rPr>
                <a:t>Senior  Applied Fellows</a:t>
              </a:r>
              <a:endParaRPr lang="en-GB" sz="1200" i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85" name="Cloud Callout 84"/>
          <p:cNvSpPr/>
          <p:nvPr/>
        </p:nvSpPr>
        <p:spPr bwMode="auto">
          <a:xfrm>
            <a:off x="5004048" y="1412776"/>
            <a:ext cx="1512168" cy="720080"/>
          </a:xfrm>
          <a:prstGeom prst="cloudCallout">
            <a:avLst>
              <a:gd name="adj1" fmla="val 93429"/>
              <a:gd name="adj2" fmla="val -62097"/>
            </a:avLst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charset="0"/>
              </a:rPr>
              <a:t>Academic</a:t>
            </a:r>
            <a:br>
              <a: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charset="0"/>
              </a:rPr>
            </a:br>
            <a:r>
              <a: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charset="0"/>
              </a:rPr>
              <a:t>Excellence</a:t>
            </a:r>
          </a:p>
        </p:txBody>
      </p:sp>
      <p:grpSp>
        <p:nvGrpSpPr>
          <p:cNvPr id="89" name="Group 88"/>
          <p:cNvGrpSpPr/>
          <p:nvPr/>
        </p:nvGrpSpPr>
        <p:grpSpPr>
          <a:xfrm>
            <a:off x="5076056" y="4437112"/>
            <a:ext cx="1872208" cy="276999"/>
            <a:chOff x="5076056" y="4437112"/>
            <a:chExt cx="1872208" cy="276999"/>
          </a:xfrm>
        </p:grpSpPr>
        <p:cxnSp>
          <p:nvCxnSpPr>
            <p:cNvPr id="73" name="Straight Arrow Connector 72"/>
            <p:cNvCxnSpPr/>
            <p:nvPr/>
          </p:nvCxnSpPr>
          <p:spPr bwMode="auto">
            <a:xfrm flipV="1">
              <a:off x="5076056" y="4437112"/>
              <a:ext cx="1872208" cy="1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5148064" y="4437112"/>
              <a:ext cx="1800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smtClean="0">
                  <a:solidFill>
                    <a:schemeClr val="accent6"/>
                  </a:solidFill>
                </a:rPr>
                <a:t>Junior / Students</a:t>
              </a:r>
              <a:endParaRPr lang="en-GB" sz="1200" i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027636" y="1594318"/>
            <a:ext cx="1978225" cy="1797156"/>
            <a:chOff x="4321967" y="1561610"/>
            <a:chExt cx="1978225" cy="2166488"/>
          </a:xfrm>
        </p:grpSpPr>
        <p:pic>
          <p:nvPicPr>
            <p:cNvPr id="71" name="Picture 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1967" y="1561610"/>
              <a:ext cx="1978225" cy="175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" name="TextBox 71"/>
            <p:cNvSpPr txBox="1"/>
            <p:nvPr/>
          </p:nvSpPr>
          <p:spPr>
            <a:xfrm>
              <a:off x="4539073" y="3358766"/>
              <a:ext cx="1544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smtClean="0"/>
                <a:t>e</a:t>
              </a:r>
              <a:r>
                <a:rPr lang="en-GB" dirty="0" smtClean="0"/>
                <a:t>-recruitment</a:t>
              </a:r>
              <a:endParaRPr lang="en-GB" dirty="0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1D6665-2164-4688-9C9A-E9D5F3049F3D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79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.00046 C 0.01198 0.00555 0.02396 0.01088 0.0342 0.01226 C 0.04462 0.01388 0.05174 0.02013 0.06233 0.01041 C 0.07292 0.00069 0.0875 -0.02176 0.09792 -0.04584 C 0.10833 -0.06991 0.12031 -0.12014 0.12483 -0.13496 " pathEditMode="relative" rAng="0" ptsTypes="aaaaA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00" y="-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8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undh99.cern.ch/cgi-bin/jpeg.getimg.sh?i=/archive/electronic/cern/others/PHO/draft/7511300.jpg&amp;s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4606" y="1628800"/>
            <a:ext cx="6581770" cy="438211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Selection (AFC &amp; TSC)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72056" cy="4525963"/>
          </a:xfrm>
        </p:spPr>
        <p:txBody>
          <a:bodyPr/>
          <a:lstStyle/>
          <a:p>
            <a:r>
              <a:rPr lang="en-GB" sz="2000" dirty="0" smtClean="0"/>
              <a:t>Folders go to Departments via Reps</a:t>
            </a:r>
          </a:p>
          <a:p>
            <a:r>
              <a:rPr lang="en-GB" sz="2000" dirty="0" smtClean="0"/>
              <a:t>Requests submitted to Reps</a:t>
            </a:r>
          </a:p>
          <a:p>
            <a:r>
              <a:rPr lang="en-GB" sz="2000" dirty="0" smtClean="0"/>
              <a:t>Pre-meeting to resolve conflicts and ensure budget respected</a:t>
            </a:r>
          </a:p>
          <a:p>
            <a:r>
              <a:rPr lang="en-GB" sz="2000" dirty="0" smtClean="0"/>
              <a:t>Selection Committee:</a:t>
            </a:r>
          </a:p>
          <a:p>
            <a:pPr lvl="1"/>
            <a:r>
              <a:rPr lang="en-GB" sz="1800" dirty="0" smtClean="0"/>
              <a:t>Takes selection decisions</a:t>
            </a:r>
          </a:p>
          <a:p>
            <a:pPr lvl="1"/>
            <a:r>
              <a:rPr lang="en-GB" sz="1800" dirty="0" smtClean="0"/>
              <a:t>Ensure fairness &amp; transparency across departments</a:t>
            </a:r>
          </a:p>
          <a:p>
            <a:pPr lvl="1"/>
            <a:r>
              <a:rPr lang="en-GB" sz="1800" dirty="0" smtClean="0"/>
              <a:t>Ensure excellence </a:t>
            </a:r>
          </a:p>
          <a:p>
            <a:pPr lvl="1"/>
            <a:r>
              <a:rPr lang="en-GB" sz="1800" dirty="0" smtClean="0"/>
              <a:t>Raise &amp; decide on Policy issues</a:t>
            </a:r>
            <a:endParaRPr lang="en-GB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2500298" y="6202940"/>
            <a:ext cx="3736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chemeClr val="accent6"/>
                </a:solidFill>
              </a:rPr>
              <a:t>1975 Fellows Selection Committee</a:t>
            </a:r>
            <a:endParaRPr lang="en-GB" i="1" dirty="0">
              <a:solidFill>
                <a:schemeClr val="accent6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786050" y="1928802"/>
            <a:ext cx="2714409" cy="1571636"/>
            <a:chOff x="2786050" y="1928802"/>
            <a:chExt cx="2714409" cy="1571636"/>
          </a:xfrm>
        </p:grpSpPr>
        <p:sp>
          <p:nvSpPr>
            <p:cNvPr id="6" name="Oval 5"/>
            <p:cNvSpPr/>
            <p:nvPr/>
          </p:nvSpPr>
          <p:spPr bwMode="auto">
            <a:xfrm>
              <a:off x="2786050" y="1928802"/>
              <a:ext cx="1643074" cy="1571636"/>
            </a:xfrm>
            <a:prstGeom prst="ellipse">
              <a:avLst/>
            </a:prstGeom>
            <a:noFill/>
            <a:ln w="38100" cap="flat" cmpd="sng" algn="ctr">
              <a:solidFill>
                <a:srgbClr val="FFFF00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72000" y="2000240"/>
              <a:ext cx="9284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FF00"/>
                  </a:solidFill>
                </a:rPr>
                <a:t>Quotas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cxnSp>
          <p:nvCxnSpPr>
            <p:cNvPr id="9" name="Straight Arrow Connector 8"/>
            <p:cNvCxnSpPr>
              <a:stCxn id="7" idx="1"/>
            </p:cNvCxnSpPr>
            <p:nvPr/>
          </p:nvCxnSpPr>
          <p:spPr bwMode="auto">
            <a:xfrm rot="10800000" flipV="1">
              <a:off x="3857620" y="2184906"/>
              <a:ext cx="714380" cy="458276"/>
            </a:xfrm>
            <a:prstGeom prst="straightConnector1">
              <a:avLst/>
            </a:prstGeom>
            <a:noFill/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1D6665-2164-4688-9C9A-E9D5F3049F3D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94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0.26719 -0.24792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00" y="-124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</p:cBhvr>
                                      <p:by x="40000" y="4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5250"/>
            <a:ext cx="3328988" cy="259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76200"/>
            <a:ext cx="604837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963" y="1546225"/>
            <a:ext cx="5964237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40163"/>
            <a:ext cx="3103563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14106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hrtecheurope.com/app/img/user/logos/_150_web_sonr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000750"/>
            <a:ext cx="14287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 out more…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GB" dirty="0" smtClean="0"/>
              <a:t>Facebook</a:t>
            </a:r>
          </a:p>
          <a:p>
            <a:pPr lvl="1"/>
            <a:r>
              <a:rPr lang="en-GB" dirty="0" smtClean="0"/>
              <a:t>Create engagement</a:t>
            </a:r>
          </a:p>
          <a:p>
            <a:pPr lvl="1"/>
            <a:r>
              <a:rPr lang="en-GB" dirty="0" smtClean="0"/>
              <a:t>Attracting through referrals</a:t>
            </a:r>
          </a:p>
          <a:p>
            <a:pPr marL="448056" lvl="1" indent="0">
              <a:buNone/>
            </a:pPr>
            <a:endParaRPr lang="en-GB" dirty="0" smtClean="0"/>
          </a:p>
          <a:p>
            <a:pPr marL="36576" indent="0">
              <a:buNone/>
            </a:pPr>
            <a:r>
              <a:rPr lang="en-GB" dirty="0" err="1" smtClean="0"/>
              <a:t>Youtube</a:t>
            </a:r>
            <a:endParaRPr lang="en-GB" dirty="0" smtClean="0"/>
          </a:p>
          <a:p>
            <a:pPr lvl="1"/>
            <a:r>
              <a:rPr lang="en-GB" dirty="0" smtClean="0"/>
              <a:t>Showcase CERN</a:t>
            </a:r>
          </a:p>
          <a:p>
            <a:pPr lvl="1"/>
            <a:r>
              <a:rPr lang="en-GB" dirty="0" smtClean="0"/>
              <a:t>Explain jobs that are hard to understand</a:t>
            </a:r>
          </a:p>
          <a:p>
            <a:pPr lvl="1"/>
            <a:r>
              <a:rPr lang="en-GB" dirty="0" smtClean="0"/>
              <a:t>Help on recruitment process</a:t>
            </a:r>
          </a:p>
          <a:p>
            <a:pPr marL="448056" lvl="1" indent="0">
              <a:buNone/>
            </a:pPr>
            <a:endParaRPr lang="en-GB" dirty="0" smtClean="0"/>
          </a:p>
          <a:p>
            <a:pPr marL="36576" indent="0">
              <a:buNone/>
            </a:pPr>
            <a:r>
              <a:rPr lang="en-GB" dirty="0" smtClean="0"/>
              <a:t>LinkedIn</a:t>
            </a:r>
          </a:p>
          <a:p>
            <a:pPr lvl="1"/>
            <a:r>
              <a:rPr lang="en-GB" dirty="0" smtClean="0"/>
              <a:t>Engage with professional community</a:t>
            </a:r>
          </a:p>
          <a:p>
            <a:pPr marL="448056" lvl="1" indent="0">
              <a:buNone/>
            </a:pPr>
            <a:endParaRPr lang="en-GB" dirty="0" smtClean="0"/>
          </a:p>
          <a:p>
            <a:pPr marL="36576" indent="0">
              <a:buNone/>
            </a:pPr>
            <a:r>
              <a:rPr lang="en-GB" dirty="0" smtClean="0"/>
              <a:t>Twitter</a:t>
            </a:r>
            <a:endParaRPr lang="en-GB" dirty="0"/>
          </a:p>
          <a:p>
            <a:pPr lvl="1"/>
            <a:r>
              <a:rPr lang="en-GB" dirty="0"/>
              <a:t>Increase </a:t>
            </a:r>
            <a:r>
              <a:rPr lang="en-GB" dirty="0" smtClean="0"/>
              <a:t>CERN’s presence</a:t>
            </a:r>
            <a:endParaRPr lang="en-GB" dirty="0"/>
          </a:p>
          <a:p>
            <a:pPr lvl="1"/>
            <a:endParaRPr lang="en-GB" dirty="0"/>
          </a:p>
        </p:txBody>
      </p:sp>
      <p:pic>
        <p:nvPicPr>
          <p:cNvPr id="4" name="Picture 2" descr="http://www.admissiblesicn.com/uploaded/facebook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51583" y="1196752"/>
            <a:ext cx="451792" cy="451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http://www.lesitedelevenementiel.com/wp-content/uploads/twitter-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2275" y="4967634"/>
            <a:ext cx="416032" cy="416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6" descr="http://www.jelia.fr/linkedin-log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4669" y="4005063"/>
            <a:ext cx="401593" cy="401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8" descr="http://img.over-blog.com/512x512/3/75/88/58/youtube-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6819" y="2492896"/>
            <a:ext cx="430471" cy="430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5274" y="1759056"/>
            <a:ext cx="3424883" cy="1323664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247362" y="3395120"/>
            <a:ext cx="1800200" cy="432792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b="1" i="1" u="none" dirty="0" smtClean="0">
                <a:solidFill>
                  <a:srgbClr val="3861AA"/>
                </a:solidFill>
                <a:latin typeface="Calibri" pitchFamily="34" charset="0"/>
                <a:cs typeface="Calibri" pitchFamily="34" charset="0"/>
              </a:rPr>
              <a:t>cern.ch/jobs</a:t>
            </a:r>
            <a:endParaRPr lang="en-US" sz="1400" i="1" u="none" dirty="0">
              <a:solidFill>
                <a:srgbClr val="3861AA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55274" y="1331476"/>
            <a:ext cx="1771639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300" dirty="0" smtClean="0"/>
              <a:t>Careers site</a:t>
            </a:r>
            <a:endParaRPr lang="en-GB" sz="2300" dirty="0"/>
          </a:p>
        </p:txBody>
      </p:sp>
      <p:pic>
        <p:nvPicPr>
          <p:cNvPr id="6146" name="Picture 2" descr="http://felthamwoolshop.co.uk/www-logo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689" y="1030337"/>
            <a:ext cx="1195369" cy="74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555" y="5901171"/>
            <a:ext cx="1874837" cy="417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172725" y="5672323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Thanks to :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915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0" y="4724400"/>
            <a:ext cx="2467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Thank you.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03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25</a:t>
            </a:r>
            <a:r>
              <a:rPr lang="en-US" baseline="30000" dirty="0" smtClean="0"/>
              <a:t>th</a:t>
            </a:r>
            <a:r>
              <a:rPr lang="en-US" dirty="0" smtClean="0"/>
              <a:t> November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CERN – Serbia Working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 smtClean="0"/>
              <a:t>Serbia</a:t>
            </a:r>
            <a:r>
              <a:rPr lang="fr-CH" dirty="0" smtClean="0"/>
              <a:t> @ CERN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9946" y="1291126"/>
            <a:ext cx="8226854" cy="466742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679" y="1293588"/>
            <a:ext cx="5365404" cy="404330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6938" y="1293588"/>
            <a:ext cx="5031994" cy="3714526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529925" y="1933661"/>
            <a:ext cx="4690809" cy="3549670"/>
            <a:chOff x="4529925" y="1933661"/>
            <a:chExt cx="4690809" cy="354967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29925" y="1933661"/>
              <a:ext cx="4690809" cy="3549670"/>
            </a:xfrm>
            <a:prstGeom prst="rect">
              <a:avLst/>
            </a:prstGeom>
          </p:spPr>
        </p:pic>
        <p:sp>
          <p:nvSpPr>
            <p:cNvPr id="6" name="Oval 5"/>
            <p:cNvSpPr/>
            <p:nvPr/>
          </p:nvSpPr>
          <p:spPr>
            <a:xfrm>
              <a:off x="5733576" y="2050807"/>
              <a:ext cx="2451800" cy="96746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3823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25</a:t>
            </a:r>
            <a:r>
              <a:rPr lang="en-US" baseline="30000" dirty="0" smtClean="0"/>
              <a:t>th</a:t>
            </a:r>
            <a:r>
              <a:rPr lang="en-US" dirty="0" smtClean="0"/>
              <a:t> November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CERN – Serbia Working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37" y="1064291"/>
            <a:ext cx="7744991" cy="504104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2565" y="4932041"/>
            <a:ext cx="6840760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a</a:t>
            </a:r>
            <a:r>
              <a:rPr lang="fr-CH" dirty="0" smtClean="0"/>
              <a:t>nd </a:t>
            </a:r>
            <a:r>
              <a:rPr lang="fr-CH" dirty="0" err="1" smtClean="0"/>
              <a:t>it’s</a:t>
            </a:r>
            <a:r>
              <a:rPr lang="fr-CH" dirty="0" smtClean="0"/>
              <a:t> </a:t>
            </a:r>
            <a:r>
              <a:rPr lang="fr-CH" dirty="0" err="1" smtClean="0"/>
              <a:t>certainly</a:t>
            </a:r>
            <a:r>
              <a:rPr lang="fr-CH" dirty="0" smtClean="0"/>
              <a:t> </a:t>
            </a:r>
            <a:r>
              <a:rPr lang="fr-CH" dirty="0" err="1" smtClean="0"/>
              <a:t>encouraging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103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25</a:t>
            </a:r>
            <a:r>
              <a:rPr lang="en-US" baseline="30000" dirty="0" smtClean="0"/>
              <a:t>th</a:t>
            </a:r>
            <a:r>
              <a:rPr lang="en-US" dirty="0" smtClean="0"/>
              <a:t> November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CERN – Serbia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5321310"/>
              </p:ext>
            </p:extLst>
          </p:nvPr>
        </p:nvGraphicFramePr>
        <p:xfrm>
          <a:off x="3045181" y="2647148"/>
          <a:ext cx="5386300" cy="3388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Content Placeholder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8044" y="3162115"/>
            <a:ext cx="4120325" cy="2873560"/>
          </a:xfrm>
          <a:prstGeom prst="rect">
            <a:avLst/>
          </a:prstGeom>
        </p:spPr>
      </p:pic>
      <p:pic>
        <p:nvPicPr>
          <p:cNvPr id="11" name="hr-data" descr="Distribution of MPEs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251520" y="1221164"/>
            <a:ext cx="4497780" cy="3250701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251520" y="53752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Serbia </a:t>
            </a:r>
            <a:r>
              <a:rPr lang="fr-CH" smtClean="0"/>
              <a:t>@</a:t>
            </a:r>
            <a:r>
              <a:rPr lang="en-GB" smtClean="0"/>
              <a:t> CERN – closer look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336" y="53752"/>
            <a:ext cx="1589066" cy="794533"/>
          </a:xfrm>
          <a:prstGeom prst="rect">
            <a:avLst/>
          </a:prstGeom>
        </p:spPr>
      </p:pic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2476636"/>
              </p:ext>
            </p:extLst>
          </p:nvPr>
        </p:nvGraphicFramePr>
        <p:xfrm>
          <a:off x="5670972" y="1059187"/>
          <a:ext cx="3204706" cy="2108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01653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25</a:t>
            </a:r>
            <a:r>
              <a:rPr lang="en-US" baseline="30000" dirty="0" smtClean="0"/>
              <a:t>th</a:t>
            </a:r>
            <a:r>
              <a:rPr lang="en-US" dirty="0" smtClean="0"/>
              <a:t> November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CERN – Serbia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7936012"/>
              </p:ext>
            </p:extLst>
          </p:nvPr>
        </p:nvGraphicFramePr>
        <p:xfrm>
          <a:off x="3045181" y="2691639"/>
          <a:ext cx="5386300" cy="3388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itle 1"/>
          <p:cNvSpPr txBox="1">
            <a:spLocks/>
          </p:cNvSpPr>
          <p:nvPr/>
        </p:nvSpPr>
        <p:spPr>
          <a:xfrm>
            <a:off x="251520" y="53752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Serbia </a:t>
            </a:r>
            <a:r>
              <a:rPr lang="fr-CH" dirty="0" smtClean="0"/>
              <a:t>@</a:t>
            </a:r>
            <a:r>
              <a:rPr lang="en-GB" dirty="0" smtClean="0"/>
              <a:t> CERN  </a:t>
            </a:r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1591088" y="625252"/>
            <a:ext cx="8076640" cy="5448954"/>
            <a:chOff x="1591088" y="625252"/>
            <a:chExt cx="8076640" cy="5448954"/>
          </a:xfrm>
        </p:grpSpPr>
        <p:grpSp>
          <p:nvGrpSpPr>
            <p:cNvPr id="14" name="Group 13"/>
            <p:cNvGrpSpPr/>
            <p:nvPr/>
          </p:nvGrpSpPr>
          <p:grpSpPr>
            <a:xfrm>
              <a:off x="1591088" y="625252"/>
              <a:ext cx="8076640" cy="5448954"/>
              <a:chOff x="1748086" y="542858"/>
              <a:chExt cx="8076640" cy="5448954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1748086" y="542858"/>
                <a:ext cx="8076640" cy="5448954"/>
                <a:chOff x="1748086" y="521658"/>
                <a:chExt cx="8076640" cy="5448954"/>
              </a:xfrm>
            </p:grpSpPr>
            <p:graphicFrame>
              <p:nvGraphicFramePr>
                <p:cNvPr id="18" name="Diagram 17"/>
                <p:cNvGraphicFramePr/>
                <p:nvPr>
                  <p:extLst>
                    <p:ext uri="{D42A27DB-BD31-4B8C-83A1-F6EECF244321}">
                      <p14:modId xmlns:p14="http://schemas.microsoft.com/office/powerpoint/2010/main" val="2453935105"/>
                    </p:ext>
                  </p:extLst>
                </p:nvPr>
              </p:nvGraphicFramePr>
              <p:xfrm>
                <a:off x="1748086" y="995164"/>
                <a:ext cx="7560840" cy="4975448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4" r:lo="rId5" r:qs="rId6" r:cs="rId7"/>
                </a:graphicData>
              </a:graphic>
            </p:graphicFrame>
            <p:sp>
              <p:nvSpPr>
                <p:cNvPr id="19" name="TextBox 18"/>
                <p:cNvSpPr txBox="1"/>
                <p:nvPr/>
              </p:nvSpPr>
              <p:spPr>
                <a:xfrm>
                  <a:off x="5772898" y="521658"/>
                  <a:ext cx="1541086" cy="523220"/>
                </a:xfrm>
                <a:prstGeom prst="rect">
                  <a:avLst/>
                </a:prstGeom>
                <a:noFill/>
                <a:ln w="3175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chemeClr val="tx2"/>
                      </a:solidFill>
                    </a:rPr>
                    <a:t>Electronics</a:t>
                  </a:r>
                </a:p>
                <a:p>
                  <a:endParaRPr lang="en-GB" sz="1400" dirty="0" smtClean="0"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 flipV="1">
                  <a:off x="5817693" y="893639"/>
                  <a:ext cx="244348" cy="288032"/>
                </a:xfrm>
                <a:prstGeom prst="line">
                  <a:avLst/>
                </a:prstGeom>
                <a:ln>
                  <a:solidFill>
                    <a:srgbClr val="104282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TextBox 20"/>
                <p:cNvSpPr txBox="1"/>
                <p:nvPr/>
              </p:nvSpPr>
              <p:spPr>
                <a:xfrm>
                  <a:off x="7701702" y="1993455"/>
                  <a:ext cx="2123024" cy="738664"/>
                </a:xfrm>
                <a:prstGeom prst="rect">
                  <a:avLst/>
                </a:prstGeom>
                <a:noFill/>
                <a:ln w="3175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/>
                    <a:t>Theoretical physics</a:t>
                  </a:r>
                </a:p>
                <a:p>
                  <a:r>
                    <a:rPr lang="en-GB" sz="1400" dirty="0" smtClean="0"/>
                    <a:t>Experimental physics</a:t>
                  </a:r>
                </a:p>
                <a:p>
                  <a:r>
                    <a:rPr lang="en-GB" sz="1400" dirty="0"/>
                    <a:t>E</a:t>
                  </a:r>
                  <a:r>
                    <a:rPr lang="en-GB" sz="1400" dirty="0" smtClean="0"/>
                    <a:t>lectronics</a:t>
                  </a:r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 flipV="1">
                  <a:off x="7928293" y="2744274"/>
                  <a:ext cx="299543" cy="178568"/>
                </a:xfrm>
                <a:prstGeom prst="line">
                  <a:avLst/>
                </a:prstGeom>
                <a:ln>
                  <a:solidFill>
                    <a:srgbClr val="104282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TextBox 22"/>
                <p:cNvSpPr txBox="1"/>
                <p:nvPr/>
              </p:nvSpPr>
              <p:spPr>
                <a:xfrm>
                  <a:off x="7928293" y="3984454"/>
                  <a:ext cx="1819649" cy="307777"/>
                </a:xfrm>
                <a:prstGeom prst="rect">
                  <a:avLst/>
                </a:prstGeom>
                <a:noFill/>
                <a:ln w="3175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/>
                    <a:t> Electrical</a:t>
                  </a:r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 flipV="1">
                  <a:off x="7701702" y="4213548"/>
                  <a:ext cx="299543" cy="178568"/>
                </a:xfrm>
                <a:prstGeom prst="line">
                  <a:avLst/>
                </a:prstGeom>
                <a:ln>
                  <a:solidFill>
                    <a:srgbClr val="104282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2455382" y="5447392"/>
                  <a:ext cx="1819649" cy="523220"/>
                </a:xfrm>
                <a:prstGeom prst="rect">
                  <a:avLst/>
                </a:prstGeom>
                <a:noFill/>
                <a:ln w="3175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/>
                    <a:t>2 Computing</a:t>
                  </a:r>
                </a:p>
                <a:p>
                  <a:r>
                    <a:rPr lang="en-GB" sz="1400" dirty="0" smtClean="0"/>
                    <a:t>1 Applied physics</a:t>
                  </a:r>
                </a:p>
              </p:txBody>
            </p:sp>
            <p:cxnSp>
              <p:nvCxnSpPr>
                <p:cNvPr id="26" name="Straight Connector 25"/>
                <p:cNvCxnSpPr/>
                <p:nvPr/>
              </p:nvCxnSpPr>
              <p:spPr>
                <a:xfrm flipV="1">
                  <a:off x="3864167" y="5591489"/>
                  <a:ext cx="533153" cy="90082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pic>
              <p:nvPicPr>
                <p:cNvPr id="27" name="Picture 26"/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48139" y="2173200"/>
                  <a:ext cx="1743075" cy="2619375"/>
                </a:xfrm>
                <a:prstGeom prst="rect">
                  <a:avLst/>
                </a:prstGeom>
              </p:spPr>
            </p:pic>
          </p:grp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36893" y="4092661"/>
                <a:ext cx="1743074" cy="871538"/>
              </a:xfrm>
              <a:prstGeom prst="rect">
                <a:avLst/>
              </a:prstGeom>
            </p:spPr>
          </p:pic>
        </p:grpSp>
        <p:sp>
          <p:nvSpPr>
            <p:cNvPr id="7" name="TextBox 6"/>
            <p:cNvSpPr txBox="1"/>
            <p:nvPr/>
          </p:nvSpPr>
          <p:spPr>
            <a:xfrm>
              <a:off x="2006545" y="2466381"/>
              <a:ext cx="11992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Computing</a:t>
              </a:r>
              <a:endParaRPr lang="en-GB" sz="1400" dirty="0"/>
            </a:p>
          </p:txBody>
        </p:sp>
        <p:cxnSp>
          <p:nvCxnSpPr>
            <p:cNvPr id="9" name="Straight Connector 8"/>
            <p:cNvCxnSpPr>
              <a:stCxn id="7" idx="2"/>
            </p:cNvCxnSpPr>
            <p:nvPr/>
          </p:nvCxnSpPr>
          <p:spPr>
            <a:xfrm>
              <a:off x="2606165" y="2774158"/>
              <a:ext cx="363170" cy="252278"/>
            </a:xfrm>
            <a:prstGeom prst="line">
              <a:avLst/>
            </a:prstGeom>
            <a:ln>
              <a:solidFill>
                <a:srgbClr val="0055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Content Placeholder 28"/>
          <p:cNvSpPr txBox="1">
            <a:spLocks noGrp="1"/>
          </p:cNvSpPr>
          <p:nvPr>
            <p:ph idx="1"/>
          </p:nvPr>
        </p:nvSpPr>
        <p:spPr>
          <a:xfrm>
            <a:off x="19141" y="3180107"/>
            <a:ext cx="27299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None/>
            </a:pPr>
            <a:r>
              <a:rPr lang="en-GB" sz="2000" dirty="0" smtClean="0">
                <a:solidFill>
                  <a:srgbClr val="C00000"/>
                </a:solidFill>
              </a:rPr>
              <a:t>Good coverage </a:t>
            </a:r>
            <a:r>
              <a:rPr lang="en-GB" sz="2000" dirty="0" smtClean="0">
                <a:solidFill>
                  <a:srgbClr val="C00000"/>
                </a:solidFill>
              </a:rPr>
              <a:t>in</a:t>
            </a:r>
          </a:p>
          <a:p>
            <a:r>
              <a:rPr lang="en-GB" sz="2000" dirty="0" smtClean="0">
                <a:solidFill>
                  <a:srgbClr val="C00000"/>
                </a:solidFill>
              </a:rPr>
              <a:t>Programs</a:t>
            </a:r>
            <a:endParaRPr lang="en-GB" sz="2000" dirty="0" smtClean="0">
              <a:solidFill>
                <a:srgbClr val="C00000"/>
              </a:solidFill>
            </a:endParaRPr>
          </a:p>
          <a:p>
            <a:r>
              <a:rPr lang="en-GB" sz="2000" dirty="0" smtClean="0">
                <a:solidFill>
                  <a:srgbClr val="C00000"/>
                </a:solidFill>
              </a:rPr>
              <a:t>Disciplines</a:t>
            </a:r>
            <a:endParaRPr lang="en-GB" sz="2000" dirty="0" smtClean="0">
              <a:solidFill>
                <a:srgbClr val="C00000"/>
              </a:solidFill>
            </a:endParaRPr>
          </a:p>
          <a:p>
            <a:r>
              <a:rPr lang="en-GB" sz="2000" dirty="0" smtClean="0">
                <a:solidFill>
                  <a:srgbClr val="C00000"/>
                </a:solidFill>
              </a:rPr>
              <a:t>CERN </a:t>
            </a:r>
            <a:r>
              <a:rPr lang="en-GB" sz="2000" dirty="0" smtClean="0">
                <a:solidFill>
                  <a:srgbClr val="C00000"/>
                </a:solidFill>
              </a:rPr>
              <a:t>(</a:t>
            </a:r>
            <a:r>
              <a:rPr lang="en-GB" sz="2000" dirty="0" smtClean="0">
                <a:solidFill>
                  <a:srgbClr val="C00000"/>
                </a:solidFill>
              </a:rPr>
              <a:t>tech </a:t>
            </a:r>
            <a:r>
              <a:rPr lang="en-GB" sz="2000" dirty="0" smtClean="0">
                <a:solidFill>
                  <a:srgbClr val="C00000"/>
                </a:solidFill>
              </a:rPr>
              <a:t>&amp; research </a:t>
            </a:r>
            <a:r>
              <a:rPr lang="en-GB" sz="2000" dirty="0" err="1" smtClean="0">
                <a:solidFill>
                  <a:srgbClr val="C00000"/>
                </a:solidFill>
              </a:rPr>
              <a:t>dpts</a:t>
            </a:r>
            <a:r>
              <a:rPr lang="en-GB" sz="2000" dirty="0" smtClean="0">
                <a:solidFill>
                  <a:srgbClr val="C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97712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25</a:t>
            </a:r>
            <a:r>
              <a:rPr lang="en-US" baseline="30000" dirty="0" smtClean="0"/>
              <a:t>th</a:t>
            </a:r>
            <a:r>
              <a:rPr lang="en-US" dirty="0" smtClean="0"/>
              <a:t> November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CERN – Serbia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17855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zoom on staff</a:t>
            </a:r>
            <a:endParaRPr lang="en-GB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68765" y="3648364"/>
            <a:ext cx="6018246" cy="213507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57200" y="13215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Since 15 March 2012: 3 new staff started at CERN</a:t>
            </a:r>
            <a:endParaRPr lang="en-US" sz="2400" dirty="0">
              <a:solidFill>
                <a:srgbClr val="C00000"/>
              </a:solidFill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458704"/>
              </p:ext>
            </p:extLst>
          </p:nvPr>
        </p:nvGraphicFramePr>
        <p:xfrm>
          <a:off x="532966" y="1945315"/>
          <a:ext cx="7797800" cy="742950"/>
        </p:xfrm>
        <a:graphic>
          <a:graphicData uri="http://schemas.openxmlformats.org/drawingml/2006/table">
            <a:tbl>
              <a:tblPr/>
              <a:tblGrid>
                <a:gridCol w="1018346">
                  <a:extLst>
                    <a:ext uri="{9D8B030D-6E8A-4147-A177-3AD203B41FA5}">
                      <a16:colId xmlns:a16="http://schemas.microsoft.com/office/drawing/2014/main" val="1156379210"/>
                    </a:ext>
                  </a:extLst>
                </a:gridCol>
                <a:gridCol w="736001">
                  <a:extLst>
                    <a:ext uri="{9D8B030D-6E8A-4147-A177-3AD203B41FA5}">
                      <a16:colId xmlns:a16="http://schemas.microsoft.com/office/drawing/2014/main" val="2394628495"/>
                    </a:ext>
                  </a:extLst>
                </a:gridCol>
                <a:gridCol w="637656">
                  <a:extLst>
                    <a:ext uri="{9D8B030D-6E8A-4147-A177-3AD203B41FA5}">
                      <a16:colId xmlns:a16="http://schemas.microsoft.com/office/drawing/2014/main" val="4176954497"/>
                    </a:ext>
                  </a:extLst>
                </a:gridCol>
                <a:gridCol w="1091311">
                  <a:extLst>
                    <a:ext uri="{9D8B030D-6E8A-4147-A177-3AD203B41FA5}">
                      <a16:colId xmlns:a16="http://schemas.microsoft.com/office/drawing/2014/main" val="2364622606"/>
                    </a:ext>
                  </a:extLst>
                </a:gridCol>
                <a:gridCol w="1218208">
                  <a:extLst>
                    <a:ext uri="{9D8B030D-6E8A-4147-A177-3AD203B41FA5}">
                      <a16:colId xmlns:a16="http://schemas.microsoft.com/office/drawing/2014/main" val="4002044470"/>
                    </a:ext>
                  </a:extLst>
                </a:gridCol>
                <a:gridCol w="710621">
                  <a:extLst>
                    <a:ext uri="{9D8B030D-6E8A-4147-A177-3AD203B41FA5}">
                      <a16:colId xmlns:a16="http://schemas.microsoft.com/office/drawing/2014/main" val="2713424611"/>
                    </a:ext>
                  </a:extLst>
                </a:gridCol>
                <a:gridCol w="1586208">
                  <a:extLst>
                    <a:ext uri="{9D8B030D-6E8A-4147-A177-3AD203B41FA5}">
                      <a16:colId xmlns:a16="http://schemas.microsoft.com/office/drawing/2014/main" val="3012445638"/>
                    </a:ext>
                  </a:extLst>
                </a:gridCol>
                <a:gridCol w="799449">
                  <a:extLst>
                    <a:ext uri="{9D8B030D-6E8A-4147-A177-3AD203B41FA5}">
                      <a16:colId xmlns:a16="http://schemas.microsoft.com/office/drawing/2014/main" val="993672278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 Description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First Name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 Nationality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Secondary Nationality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Organic Unit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Benchmark Job Description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Contract Start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111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Staff Member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JOSIFOVIC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Ivan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TE-EPC-MPC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 Engineer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01.09.2014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5891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Staff Member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SPASIC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Jelena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TE-MPE-EP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 Engineer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01.09.2016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2466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Staff Member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TODORCEVIC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Todor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TE-EPC-FPC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 Engineer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01.09.2015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3755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535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25 November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CERN – Serbia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75" y="3397620"/>
            <a:ext cx="4385425" cy="27470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5033" y="862755"/>
            <a:ext cx="6928967" cy="3071604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184727" y="5218545"/>
            <a:ext cx="447194" cy="3916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05528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Evolution Serbia in FAS programs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182756" y="4213994"/>
            <a:ext cx="35083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Upcoming TSC</a:t>
            </a:r>
            <a:r>
              <a:rPr lang="en-GB" sz="2400" b="1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55A0"/>
                </a:solidFill>
              </a:rPr>
              <a:t>No DOCT applications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55A0"/>
                </a:solidFill>
              </a:rPr>
              <a:t>1 ADM application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7 TECH applicants</a:t>
            </a:r>
          </a:p>
          <a:p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23738300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5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1562</TotalTime>
  <Words>1245</Words>
  <Application>Microsoft Office PowerPoint</Application>
  <PresentationFormat>On-screen Show (4:3)</PresentationFormat>
  <Paragraphs>478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Calibri</vt:lpstr>
      <vt:lpstr>Optima</vt:lpstr>
      <vt:lpstr>Times New Roman</vt:lpstr>
      <vt:lpstr>Trebuchet MS</vt:lpstr>
      <vt:lpstr>Wingdings 3</vt:lpstr>
      <vt:lpstr>CERNCorporate4-3</vt:lpstr>
      <vt:lpstr>PowerPoint Presentation</vt:lpstr>
      <vt:lpstr>CERN – Serbia working Group 25th November 2016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Evolution Serbia in FAS programs</vt:lpstr>
      <vt:lpstr>Evolution Serbia in FAS programs</vt:lpstr>
      <vt:lpstr>Evolution Serbia in staff</vt:lpstr>
      <vt:lpstr>Summary</vt:lpstr>
      <vt:lpstr>PowerPoint Presentation</vt:lpstr>
      <vt:lpstr>PowerPoint Presentation</vt:lpstr>
      <vt:lpstr>Find us !</vt:lpstr>
      <vt:lpstr>PowerPoint Presentation</vt:lpstr>
      <vt:lpstr>PowerPoint Presentation</vt:lpstr>
      <vt:lpstr>Applicants in 2016</vt:lpstr>
      <vt:lpstr>Focus on….</vt:lpstr>
      <vt:lpstr>Fellows, Associates &amp; Students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Associates</vt:lpstr>
      <vt:lpstr>Staff Recruitment Process &amp; evolution</vt:lpstr>
      <vt:lpstr>Procedures</vt:lpstr>
      <vt:lpstr>Selection (AFC &amp; TSC)</vt:lpstr>
      <vt:lpstr>PowerPoint Presentation</vt:lpstr>
      <vt:lpstr>Find out more…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Lore Taillieu</cp:lastModifiedBy>
  <cp:revision>68</cp:revision>
  <cp:lastPrinted>2016-11-25T11:30:37Z</cp:lastPrinted>
  <dcterms:created xsi:type="dcterms:W3CDTF">2012-11-30T11:04:26Z</dcterms:created>
  <dcterms:modified xsi:type="dcterms:W3CDTF">2016-11-25T13:19:24Z</dcterms:modified>
</cp:coreProperties>
</file>