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301" r:id="rId2"/>
    <p:sldId id="30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24" r:id="rId12"/>
    <p:sldId id="317" r:id="rId13"/>
    <p:sldId id="316" r:id="rId14"/>
    <p:sldId id="318" r:id="rId15"/>
    <p:sldId id="319" r:id="rId16"/>
    <p:sldId id="320" r:id="rId17"/>
    <p:sldId id="321" r:id="rId18"/>
    <p:sldId id="306" r:id="rId19"/>
    <p:sldId id="305" r:id="rId20"/>
    <p:sldId id="304" r:id="rId21"/>
    <p:sldId id="303" r:id="rId22"/>
    <p:sldId id="323" r:id="rId23"/>
    <p:sldId id="322" r:id="rId24"/>
  </p:sldIdLst>
  <p:sldSz cx="9144000" cy="6858000" type="screen4x3"/>
  <p:notesSz cx="6797675" cy="98567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ehl, Inge" initials="ID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B9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472" autoAdjust="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16" y="-90"/>
      </p:cViewPr>
      <p:guideLst>
        <p:guide orient="horz" pos="3105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desy.de\group\fe\4all\public\fec\Projects\APD\Measurements\Sensor_dSiMPl_Hits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I-V curve for 25°C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9498899923817989"/>
          <c:y val="0.123992458887788"/>
          <c:w val="0.76860333970828643"/>
          <c:h val="0.76278089282596717"/>
        </c:manualLayout>
      </c:layout>
      <c:scatterChart>
        <c:scatterStyle val="lineMarker"/>
        <c:varyColors val="0"/>
        <c:ser>
          <c:idx val="0"/>
          <c:order val="0"/>
          <c:tx>
            <c:strRef>
              <c:f>SensorEXTRA!$B$3</c:f>
              <c:strCache>
                <c:ptCount val="1"/>
                <c:pt idx="0">
                  <c:v>no LED</c:v>
                </c:pt>
              </c:strCache>
            </c:strRef>
          </c:tx>
          <c:xVal>
            <c:numRef>
              <c:f>SensorEXTRA!$A$5:$A$62</c:f>
              <c:numCache>
                <c:formatCode>General</c:formatCode>
                <c:ptCount val="49"/>
                <c:pt idx="0">
                  <c:v>30</c:v>
                </c:pt>
                <c:pt idx="1">
                  <c:v>31</c:v>
                </c:pt>
                <c:pt idx="2">
                  <c:v>32</c:v>
                </c:pt>
                <c:pt idx="3">
                  <c:v>33</c:v>
                </c:pt>
                <c:pt idx="4">
                  <c:v>34</c:v>
                </c:pt>
                <c:pt idx="5">
                  <c:v>34.5</c:v>
                </c:pt>
                <c:pt idx="6">
                  <c:v>34.6</c:v>
                </c:pt>
                <c:pt idx="7">
                  <c:v>34.700000000000003</c:v>
                </c:pt>
                <c:pt idx="8">
                  <c:v>34.799999999999997</c:v>
                </c:pt>
                <c:pt idx="9">
                  <c:v>34.9</c:v>
                </c:pt>
                <c:pt idx="10">
                  <c:v>35</c:v>
                </c:pt>
                <c:pt idx="11">
                  <c:v>35.01</c:v>
                </c:pt>
                <c:pt idx="12">
                  <c:v>35.020000000000003</c:v>
                </c:pt>
                <c:pt idx="13">
                  <c:v>35.03</c:v>
                </c:pt>
                <c:pt idx="14">
                  <c:v>35.04</c:v>
                </c:pt>
                <c:pt idx="15">
                  <c:v>35.049999999999997</c:v>
                </c:pt>
                <c:pt idx="16">
                  <c:v>35.06</c:v>
                </c:pt>
                <c:pt idx="17">
                  <c:v>35.07</c:v>
                </c:pt>
                <c:pt idx="18">
                  <c:v>35.08</c:v>
                </c:pt>
                <c:pt idx="19">
                  <c:v>35.090000000000003</c:v>
                </c:pt>
                <c:pt idx="20">
                  <c:v>35.1</c:v>
                </c:pt>
                <c:pt idx="21">
                  <c:v>35.11</c:v>
                </c:pt>
                <c:pt idx="22">
                  <c:v>35.119999999999997</c:v>
                </c:pt>
                <c:pt idx="23">
                  <c:v>35.130000000000003</c:v>
                </c:pt>
                <c:pt idx="24">
                  <c:v>35.14</c:v>
                </c:pt>
                <c:pt idx="25">
                  <c:v>35.15</c:v>
                </c:pt>
                <c:pt idx="26">
                  <c:v>35.159999999999997</c:v>
                </c:pt>
                <c:pt idx="27">
                  <c:v>35.17</c:v>
                </c:pt>
                <c:pt idx="28">
                  <c:v>35.18</c:v>
                </c:pt>
                <c:pt idx="29">
                  <c:v>35.19</c:v>
                </c:pt>
                <c:pt idx="30">
                  <c:v>35.200000000000003</c:v>
                </c:pt>
                <c:pt idx="31">
                  <c:v>35.25</c:v>
                </c:pt>
                <c:pt idx="32">
                  <c:v>35.299999999999997</c:v>
                </c:pt>
                <c:pt idx="33">
                  <c:v>35.35</c:v>
                </c:pt>
                <c:pt idx="34">
                  <c:v>35.4</c:v>
                </c:pt>
                <c:pt idx="35">
                  <c:v>35.5</c:v>
                </c:pt>
                <c:pt idx="36">
                  <c:v>35.6</c:v>
                </c:pt>
                <c:pt idx="37">
                  <c:v>35.700000000000003</c:v>
                </c:pt>
                <c:pt idx="38">
                  <c:v>35.799999999999997</c:v>
                </c:pt>
                <c:pt idx="39">
                  <c:v>35.9</c:v>
                </c:pt>
                <c:pt idx="40">
                  <c:v>36</c:v>
                </c:pt>
                <c:pt idx="41">
                  <c:v>36.200000000000003</c:v>
                </c:pt>
                <c:pt idx="42">
                  <c:v>36.4</c:v>
                </c:pt>
                <c:pt idx="43">
                  <c:v>36.6</c:v>
                </c:pt>
                <c:pt idx="44">
                  <c:v>36.799999999999997</c:v>
                </c:pt>
                <c:pt idx="45">
                  <c:v>37</c:v>
                </c:pt>
                <c:pt idx="46">
                  <c:v>37.1</c:v>
                </c:pt>
                <c:pt idx="47">
                  <c:v>37.200000000000003</c:v>
                </c:pt>
                <c:pt idx="48">
                  <c:v>37.299999999999997</c:v>
                </c:pt>
              </c:numCache>
            </c:numRef>
          </c:xVal>
          <c:yVal>
            <c:numRef>
              <c:f>SensorEXTRA!$C$5:$C$62</c:f>
              <c:numCache>
                <c:formatCode>General</c:formatCode>
                <c:ptCount val="49"/>
                <c:pt idx="0">
                  <c:v>8.4400000000000005E-6</c:v>
                </c:pt>
                <c:pt idx="1">
                  <c:v>8.3799999999999994E-6</c:v>
                </c:pt>
                <c:pt idx="2">
                  <c:v>8.4400000000000005E-6</c:v>
                </c:pt>
                <c:pt idx="3">
                  <c:v>8.2600000000000005E-6</c:v>
                </c:pt>
                <c:pt idx="4">
                  <c:v>8.5800000000000009E-6</c:v>
                </c:pt>
                <c:pt idx="5">
                  <c:v>8.6400000000000003E-6</c:v>
                </c:pt>
                <c:pt idx="6">
                  <c:v>8.5400000000000012E-6</c:v>
                </c:pt>
                <c:pt idx="7">
                  <c:v>8.599999999999999E-6</c:v>
                </c:pt>
                <c:pt idx="8">
                  <c:v>8.8799999999999997E-6</c:v>
                </c:pt>
                <c:pt idx="9">
                  <c:v>8.9600000000000006E-6</c:v>
                </c:pt>
                <c:pt idx="10">
                  <c:v>9.02E-6</c:v>
                </c:pt>
                <c:pt idx="11">
                  <c:v>9.2599999999999994E-6</c:v>
                </c:pt>
                <c:pt idx="12">
                  <c:v>9.0999999999999993E-6</c:v>
                </c:pt>
                <c:pt idx="13">
                  <c:v>8.9199999999999993E-6</c:v>
                </c:pt>
                <c:pt idx="14">
                  <c:v>8.599999999999999E-6</c:v>
                </c:pt>
                <c:pt idx="15">
                  <c:v>8.7399999999999993E-6</c:v>
                </c:pt>
                <c:pt idx="16">
                  <c:v>9.7999999999999993E-6</c:v>
                </c:pt>
                <c:pt idx="17">
                  <c:v>1.8E-5</c:v>
                </c:pt>
                <c:pt idx="18">
                  <c:v>4.88E-5</c:v>
                </c:pt>
                <c:pt idx="19">
                  <c:v>8.7600000000000002E-5</c:v>
                </c:pt>
                <c:pt idx="20">
                  <c:v>1.2E-4</c:v>
                </c:pt>
                <c:pt idx="21">
                  <c:v>1.4219999999999999E-4</c:v>
                </c:pt>
                <c:pt idx="22">
                  <c:v>1.584E-4</c:v>
                </c:pt>
                <c:pt idx="23">
                  <c:v>1.7160000000000002E-4</c:v>
                </c:pt>
                <c:pt idx="24">
                  <c:v>1.8460000000000001E-4</c:v>
                </c:pt>
                <c:pt idx="25">
                  <c:v>1.9679999999999999E-4</c:v>
                </c:pt>
                <c:pt idx="26">
                  <c:v>2.0939999999999999E-4</c:v>
                </c:pt>
                <c:pt idx="27">
                  <c:v>2.2159999999999999E-4</c:v>
                </c:pt>
                <c:pt idx="28">
                  <c:v>2.3300000000000003E-4</c:v>
                </c:pt>
                <c:pt idx="29">
                  <c:v>2.4499999999999999E-4</c:v>
                </c:pt>
                <c:pt idx="30">
                  <c:v>2.5799999999999998E-4</c:v>
                </c:pt>
                <c:pt idx="31">
                  <c:v>3.2200000000000002E-4</c:v>
                </c:pt>
                <c:pt idx="32">
                  <c:v>3.86E-4</c:v>
                </c:pt>
                <c:pt idx="33">
                  <c:v>4.5199999999999998E-4</c:v>
                </c:pt>
                <c:pt idx="34">
                  <c:v>5.1599999999999997E-4</c:v>
                </c:pt>
                <c:pt idx="35">
                  <c:v>6.4999999999999997E-4</c:v>
                </c:pt>
                <c:pt idx="36">
                  <c:v>7.8399999999999997E-4</c:v>
                </c:pt>
                <c:pt idx="37">
                  <c:v>9.1800000000000009E-4</c:v>
                </c:pt>
                <c:pt idx="38">
                  <c:v>1.052E-3</c:v>
                </c:pt>
                <c:pt idx="39">
                  <c:v>1.1840000000000002E-3</c:v>
                </c:pt>
                <c:pt idx="40">
                  <c:v>1.322E-3</c:v>
                </c:pt>
                <c:pt idx="41">
                  <c:v>1.586E-3</c:v>
                </c:pt>
                <c:pt idx="42">
                  <c:v>1.8440000000000002E-3</c:v>
                </c:pt>
                <c:pt idx="43">
                  <c:v>2.098E-3</c:v>
                </c:pt>
                <c:pt idx="44">
                  <c:v>2.3440000000000002E-3</c:v>
                </c:pt>
                <c:pt idx="45">
                  <c:v>2.5879999999999996E-3</c:v>
                </c:pt>
                <c:pt idx="46">
                  <c:v>2.7060000000000001E-3</c:v>
                </c:pt>
                <c:pt idx="47">
                  <c:v>2.8239999999999997E-3</c:v>
                </c:pt>
                <c:pt idx="48">
                  <c:v>2.9420000000000002E-3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SensorEXTRA!$D$3</c:f>
              <c:strCache>
                <c:ptCount val="1"/>
                <c:pt idx="0">
                  <c:v>blue LED</c:v>
                </c:pt>
              </c:strCache>
            </c:strRef>
          </c:tx>
          <c:xVal>
            <c:numRef>
              <c:f>SensorEXTRA!$A$5:$A$62</c:f>
              <c:numCache>
                <c:formatCode>General</c:formatCode>
                <c:ptCount val="49"/>
                <c:pt idx="0">
                  <c:v>30</c:v>
                </c:pt>
                <c:pt idx="1">
                  <c:v>31</c:v>
                </c:pt>
                <c:pt idx="2">
                  <c:v>32</c:v>
                </c:pt>
                <c:pt idx="3">
                  <c:v>33</c:v>
                </c:pt>
                <c:pt idx="4">
                  <c:v>34</c:v>
                </c:pt>
                <c:pt idx="5">
                  <c:v>34.5</c:v>
                </c:pt>
                <c:pt idx="6">
                  <c:v>34.6</c:v>
                </c:pt>
                <c:pt idx="7">
                  <c:v>34.700000000000003</c:v>
                </c:pt>
                <c:pt idx="8">
                  <c:v>34.799999999999997</c:v>
                </c:pt>
                <c:pt idx="9">
                  <c:v>34.9</c:v>
                </c:pt>
                <c:pt idx="10">
                  <c:v>35</c:v>
                </c:pt>
                <c:pt idx="11">
                  <c:v>35.01</c:v>
                </c:pt>
                <c:pt idx="12">
                  <c:v>35.020000000000003</c:v>
                </c:pt>
                <c:pt idx="13">
                  <c:v>35.03</c:v>
                </c:pt>
                <c:pt idx="14">
                  <c:v>35.04</c:v>
                </c:pt>
                <c:pt idx="15">
                  <c:v>35.049999999999997</c:v>
                </c:pt>
                <c:pt idx="16">
                  <c:v>35.06</c:v>
                </c:pt>
                <c:pt idx="17">
                  <c:v>35.07</c:v>
                </c:pt>
                <c:pt idx="18">
                  <c:v>35.08</c:v>
                </c:pt>
                <c:pt idx="19">
                  <c:v>35.090000000000003</c:v>
                </c:pt>
                <c:pt idx="20">
                  <c:v>35.1</c:v>
                </c:pt>
                <c:pt idx="21">
                  <c:v>35.11</c:v>
                </c:pt>
                <c:pt idx="22">
                  <c:v>35.119999999999997</c:v>
                </c:pt>
                <c:pt idx="23">
                  <c:v>35.130000000000003</c:v>
                </c:pt>
                <c:pt idx="24">
                  <c:v>35.14</c:v>
                </c:pt>
                <c:pt idx="25">
                  <c:v>35.15</c:v>
                </c:pt>
                <c:pt idx="26">
                  <c:v>35.159999999999997</c:v>
                </c:pt>
                <c:pt idx="27">
                  <c:v>35.17</c:v>
                </c:pt>
                <c:pt idx="28">
                  <c:v>35.18</c:v>
                </c:pt>
                <c:pt idx="29">
                  <c:v>35.19</c:v>
                </c:pt>
                <c:pt idx="30">
                  <c:v>35.200000000000003</c:v>
                </c:pt>
                <c:pt idx="31">
                  <c:v>35.25</c:v>
                </c:pt>
                <c:pt idx="32">
                  <c:v>35.299999999999997</c:v>
                </c:pt>
                <c:pt idx="33">
                  <c:v>35.35</c:v>
                </c:pt>
                <c:pt idx="34">
                  <c:v>35.4</c:v>
                </c:pt>
                <c:pt idx="35">
                  <c:v>35.5</c:v>
                </c:pt>
                <c:pt idx="36">
                  <c:v>35.6</c:v>
                </c:pt>
                <c:pt idx="37">
                  <c:v>35.700000000000003</c:v>
                </c:pt>
                <c:pt idx="38">
                  <c:v>35.799999999999997</c:v>
                </c:pt>
                <c:pt idx="39">
                  <c:v>35.9</c:v>
                </c:pt>
                <c:pt idx="40">
                  <c:v>36</c:v>
                </c:pt>
                <c:pt idx="41">
                  <c:v>36.200000000000003</c:v>
                </c:pt>
                <c:pt idx="42">
                  <c:v>36.4</c:v>
                </c:pt>
                <c:pt idx="43">
                  <c:v>36.6</c:v>
                </c:pt>
                <c:pt idx="44">
                  <c:v>36.799999999999997</c:v>
                </c:pt>
                <c:pt idx="45">
                  <c:v>37</c:v>
                </c:pt>
                <c:pt idx="46">
                  <c:v>37.1</c:v>
                </c:pt>
                <c:pt idx="47">
                  <c:v>37.200000000000003</c:v>
                </c:pt>
                <c:pt idx="48">
                  <c:v>37.299999999999997</c:v>
                </c:pt>
              </c:numCache>
            </c:numRef>
          </c:xVal>
          <c:yVal>
            <c:numRef>
              <c:f>SensorEXTRA!$E$5:$E$62</c:f>
              <c:numCache>
                <c:formatCode>General</c:formatCode>
                <c:ptCount val="49"/>
                <c:pt idx="0">
                  <c:v>8.6400000000000003E-6</c:v>
                </c:pt>
                <c:pt idx="1">
                  <c:v>8.6600000000000001E-6</c:v>
                </c:pt>
                <c:pt idx="2">
                  <c:v>8.6600000000000001E-6</c:v>
                </c:pt>
                <c:pt idx="3">
                  <c:v>8.8799999999999997E-6</c:v>
                </c:pt>
                <c:pt idx="4">
                  <c:v>9.0399999999999998E-6</c:v>
                </c:pt>
                <c:pt idx="5">
                  <c:v>9.3000000000000007E-6</c:v>
                </c:pt>
                <c:pt idx="6">
                  <c:v>9.4399999999999994E-6</c:v>
                </c:pt>
                <c:pt idx="7">
                  <c:v>9.9400000000000014E-6</c:v>
                </c:pt>
                <c:pt idx="8">
                  <c:v>1.0159999999999999E-5</c:v>
                </c:pt>
                <c:pt idx="9">
                  <c:v>1.1620000000000001E-5</c:v>
                </c:pt>
                <c:pt idx="10">
                  <c:v>1.4980000000000001E-5</c:v>
                </c:pt>
                <c:pt idx="11">
                  <c:v>1.6759999999999999E-5</c:v>
                </c:pt>
                <c:pt idx="12">
                  <c:v>1.7899999999999998E-5</c:v>
                </c:pt>
                <c:pt idx="13">
                  <c:v>2.05E-5</c:v>
                </c:pt>
                <c:pt idx="14">
                  <c:v>2.9799999999999999E-5</c:v>
                </c:pt>
                <c:pt idx="15">
                  <c:v>4.7600000000000005E-5</c:v>
                </c:pt>
                <c:pt idx="16">
                  <c:v>6.9400000000000006E-5</c:v>
                </c:pt>
                <c:pt idx="17">
                  <c:v>9.1399999999999999E-5</c:v>
                </c:pt>
                <c:pt idx="18">
                  <c:v>1.144E-4</c:v>
                </c:pt>
                <c:pt idx="19">
                  <c:v>1.3119999999999999E-4</c:v>
                </c:pt>
                <c:pt idx="20">
                  <c:v>1.4579999999999999E-4</c:v>
                </c:pt>
                <c:pt idx="21">
                  <c:v>1.5900000000000002E-4</c:v>
                </c:pt>
                <c:pt idx="22">
                  <c:v>1.7359999999999999E-4</c:v>
                </c:pt>
                <c:pt idx="23">
                  <c:v>1.8679999999999999E-4</c:v>
                </c:pt>
                <c:pt idx="24">
                  <c:v>1.9900000000000001E-4</c:v>
                </c:pt>
                <c:pt idx="25">
                  <c:v>2.1120000000000001E-4</c:v>
                </c:pt>
                <c:pt idx="26">
                  <c:v>2.2460000000000001E-4</c:v>
                </c:pt>
                <c:pt idx="27">
                  <c:v>2.362E-4</c:v>
                </c:pt>
                <c:pt idx="28">
                  <c:v>2.4800000000000001E-4</c:v>
                </c:pt>
                <c:pt idx="29">
                  <c:v>2.6039999999999999E-4</c:v>
                </c:pt>
                <c:pt idx="30">
                  <c:v>2.744E-4</c:v>
                </c:pt>
                <c:pt idx="31">
                  <c:v>3.4000000000000002E-4</c:v>
                </c:pt>
                <c:pt idx="32">
                  <c:v>4.0460000000000002E-4</c:v>
                </c:pt>
                <c:pt idx="33">
                  <c:v>4.704E-4</c:v>
                </c:pt>
                <c:pt idx="34">
                  <c:v>5.3760000000000006E-4</c:v>
                </c:pt>
                <c:pt idx="35">
                  <c:v>6.7080000000000004E-4</c:v>
                </c:pt>
                <c:pt idx="36">
                  <c:v>8.0519999999999995E-4</c:v>
                </c:pt>
                <c:pt idx="37">
                  <c:v>9.4020000000000009E-4</c:v>
                </c:pt>
                <c:pt idx="38">
                  <c:v>1.072E-3</c:v>
                </c:pt>
                <c:pt idx="39">
                  <c:v>1.2053999999999999E-3</c:v>
                </c:pt>
                <c:pt idx="40">
                  <c:v>1.3358000000000001E-3</c:v>
                </c:pt>
                <c:pt idx="41">
                  <c:v>1.6020000000000001E-3</c:v>
                </c:pt>
                <c:pt idx="42">
                  <c:v>1.8619999999999999E-3</c:v>
                </c:pt>
                <c:pt idx="43">
                  <c:v>2.1120000000000002E-3</c:v>
                </c:pt>
                <c:pt idx="44">
                  <c:v>2.3616000000000002E-3</c:v>
                </c:pt>
                <c:pt idx="45">
                  <c:v>2.6040000000000004E-3</c:v>
                </c:pt>
                <c:pt idx="46">
                  <c:v>2.722E-3</c:v>
                </c:pt>
                <c:pt idx="47">
                  <c:v>2.8399999999999996E-3</c:v>
                </c:pt>
                <c:pt idx="48">
                  <c:v>2.9559999999999999E-3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SensorEXTRA!$F$3</c:f>
              <c:strCache>
                <c:ptCount val="1"/>
                <c:pt idx="0">
                  <c:v>IR LED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SensorEXTRA!$A$5:$A$62</c:f>
              <c:numCache>
                <c:formatCode>General</c:formatCode>
                <c:ptCount val="49"/>
                <c:pt idx="0">
                  <c:v>30</c:v>
                </c:pt>
                <c:pt idx="1">
                  <c:v>31</c:v>
                </c:pt>
                <c:pt idx="2">
                  <c:v>32</c:v>
                </c:pt>
                <c:pt idx="3">
                  <c:v>33</c:v>
                </c:pt>
                <c:pt idx="4">
                  <c:v>34</c:v>
                </c:pt>
                <c:pt idx="5">
                  <c:v>34.5</c:v>
                </c:pt>
                <c:pt idx="6">
                  <c:v>34.6</c:v>
                </c:pt>
                <c:pt idx="7">
                  <c:v>34.700000000000003</c:v>
                </c:pt>
                <c:pt idx="8">
                  <c:v>34.799999999999997</c:v>
                </c:pt>
                <c:pt idx="9">
                  <c:v>34.9</c:v>
                </c:pt>
                <c:pt idx="10">
                  <c:v>35</c:v>
                </c:pt>
                <c:pt idx="11">
                  <c:v>35.01</c:v>
                </c:pt>
                <c:pt idx="12">
                  <c:v>35.020000000000003</c:v>
                </c:pt>
                <c:pt idx="13">
                  <c:v>35.03</c:v>
                </c:pt>
                <c:pt idx="14">
                  <c:v>35.04</c:v>
                </c:pt>
                <c:pt idx="15">
                  <c:v>35.049999999999997</c:v>
                </c:pt>
                <c:pt idx="16">
                  <c:v>35.06</c:v>
                </c:pt>
                <c:pt idx="17">
                  <c:v>35.07</c:v>
                </c:pt>
                <c:pt idx="18">
                  <c:v>35.08</c:v>
                </c:pt>
                <c:pt idx="19">
                  <c:v>35.090000000000003</c:v>
                </c:pt>
                <c:pt idx="20">
                  <c:v>35.1</c:v>
                </c:pt>
                <c:pt idx="21">
                  <c:v>35.11</c:v>
                </c:pt>
                <c:pt idx="22">
                  <c:v>35.119999999999997</c:v>
                </c:pt>
                <c:pt idx="23">
                  <c:v>35.130000000000003</c:v>
                </c:pt>
                <c:pt idx="24">
                  <c:v>35.14</c:v>
                </c:pt>
                <c:pt idx="25">
                  <c:v>35.15</c:v>
                </c:pt>
                <c:pt idx="26">
                  <c:v>35.159999999999997</c:v>
                </c:pt>
                <c:pt idx="27">
                  <c:v>35.17</c:v>
                </c:pt>
                <c:pt idx="28">
                  <c:v>35.18</c:v>
                </c:pt>
                <c:pt idx="29">
                  <c:v>35.19</c:v>
                </c:pt>
                <c:pt idx="30">
                  <c:v>35.200000000000003</c:v>
                </c:pt>
                <c:pt idx="31">
                  <c:v>35.25</c:v>
                </c:pt>
                <c:pt idx="32">
                  <c:v>35.299999999999997</c:v>
                </c:pt>
                <c:pt idx="33">
                  <c:v>35.35</c:v>
                </c:pt>
                <c:pt idx="34">
                  <c:v>35.4</c:v>
                </c:pt>
                <c:pt idx="35">
                  <c:v>35.5</c:v>
                </c:pt>
                <c:pt idx="36">
                  <c:v>35.6</c:v>
                </c:pt>
                <c:pt idx="37">
                  <c:v>35.700000000000003</c:v>
                </c:pt>
                <c:pt idx="38">
                  <c:v>35.799999999999997</c:v>
                </c:pt>
                <c:pt idx="39">
                  <c:v>35.9</c:v>
                </c:pt>
                <c:pt idx="40">
                  <c:v>36</c:v>
                </c:pt>
                <c:pt idx="41">
                  <c:v>36.200000000000003</c:v>
                </c:pt>
                <c:pt idx="42">
                  <c:v>36.4</c:v>
                </c:pt>
                <c:pt idx="43">
                  <c:v>36.6</c:v>
                </c:pt>
                <c:pt idx="44">
                  <c:v>36.799999999999997</c:v>
                </c:pt>
                <c:pt idx="45">
                  <c:v>37</c:v>
                </c:pt>
                <c:pt idx="46">
                  <c:v>37.1</c:v>
                </c:pt>
                <c:pt idx="47">
                  <c:v>37.200000000000003</c:v>
                </c:pt>
                <c:pt idx="48">
                  <c:v>37.299999999999997</c:v>
                </c:pt>
              </c:numCache>
            </c:numRef>
          </c:xVal>
          <c:yVal>
            <c:numRef>
              <c:f>SensorEXTRA!$G$5:$G$62</c:f>
              <c:numCache>
                <c:formatCode>General</c:formatCode>
                <c:ptCount val="49"/>
                <c:pt idx="0">
                  <c:v>8.9199999999999993E-6</c:v>
                </c:pt>
                <c:pt idx="1">
                  <c:v>8.9800000000000004E-6</c:v>
                </c:pt>
                <c:pt idx="2">
                  <c:v>9.1800000000000002E-6</c:v>
                </c:pt>
                <c:pt idx="3">
                  <c:v>9.1800000000000002E-6</c:v>
                </c:pt>
                <c:pt idx="4">
                  <c:v>9.2199999999999998E-6</c:v>
                </c:pt>
                <c:pt idx="5">
                  <c:v>9.38E-6</c:v>
                </c:pt>
                <c:pt idx="6">
                  <c:v>9.5000000000000005E-6</c:v>
                </c:pt>
                <c:pt idx="7">
                  <c:v>9.5799999999999998E-6</c:v>
                </c:pt>
                <c:pt idx="8">
                  <c:v>9.8800000000000003E-6</c:v>
                </c:pt>
                <c:pt idx="9">
                  <c:v>1.0399999999999999E-5</c:v>
                </c:pt>
                <c:pt idx="10">
                  <c:v>1.3159999999999999E-5</c:v>
                </c:pt>
                <c:pt idx="11">
                  <c:v>1.346E-5</c:v>
                </c:pt>
                <c:pt idx="12">
                  <c:v>1.466E-5</c:v>
                </c:pt>
                <c:pt idx="13">
                  <c:v>1.6900000000000001E-5</c:v>
                </c:pt>
                <c:pt idx="14">
                  <c:v>2.1840000000000001E-5</c:v>
                </c:pt>
                <c:pt idx="15">
                  <c:v>2.974E-5</c:v>
                </c:pt>
                <c:pt idx="16">
                  <c:v>4.1599999999999995E-5</c:v>
                </c:pt>
                <c:pt idx="17">
                  <c:v>5.8199999999999998E-5</c:v>
                </c:pt>
                <c:pt idx="18">
                  <c:v>8.0199999999999998E-5</c:v>
                </c:pt>
                <c:pt idx="19">
                  <c:v>1.002E-4</c:v>
                </c:pt>
                <c:pt idx="20">
                  <c:v>1.164E-4</c:v>
                </c:pt>
                <c:pt idx="21">
                  <c:v>1.3180000000000001E-4</c:v>
                </c:pt>
                <c:pt idx="22">
                  <c:v>1.472E-4</c:v>
                </c:pt>
                <c:pt idx="23">
                  <c:v>1.604E-4</c:v>
                </c:pt>
                <c:pt idx="24">
                  <c:v>1.7340000000000001E-4</c:v>
                </c:pt>
                <c:pt idx="25">
                  <c:v>1.8599999999999999E-4</c:v>
                </c:pt>
                <c:pt idx="26">
                  <c:v>2.0000000000000001E-4</c:v>
                </c:pt>
                <c:pt idx="27">
                  <c:v>2.1219999999999998E-4</c:v>
                </c:pt>
                <c:pt idx="28">
                  <c:v>2.2460000000000001E-4</c:v>
                </c:pt>
                <c:pt idx="29">
                  <c:v>2.3720000000000002E-4</c:v>
                </c:pt>
                <c:pt idx="30">
                  <c:v>2.5119999999999998E-4</c:v>
                </c:pt>
                <c:pt idx="31">
                  <c:v>3.0400000000000002E-4</c:v>
                </c:pt>
                <c:pt idx="32">
                  <c:v>3.7999999999999997E-4</c:v>
                </c:pt>
                <c:pt idx="33">
                  <c:v>4.462E-4</c:v>
                </c:pt>
                <c:pt idx="34">
                  <c:v>5.13E-4</c:v>
                </c:pt>
                <c:pt idx="35">
                  <c:v>6.469999999999999E-4</c:v>
                </c:pt>
                <c:pt idx="36">
                  <c:v>7.7999999999999999E-4</c:v>
                </c:pt>
                <c:pt idx="37">
                  <c:v>9.1399999999999999E-4</c:v>
                </c:pt>
                <c:pt idx="38">
                  <c:v>1.0480000000000001E-3</c:v>
                </c:pt>
                <c:pt idx="39">
                  <c:v>1.1799999999999998E-3</c:v>
                </c:pt>
                <c:pt idx="40">
                  <c:v>1.3192000000000002E-3</c:v>
                </c:pt>
                <c:pt idx="41">
                  <c:v>1.5820000000000001E-3</c:v>
                </c:pt>
                <c:pt idx="42">
                  <c:v>1.8440000000000002E-3</c:v>
                </c:pt>
                <c:pt idx="43">
                  <c:v>2.098E-3</c:v>
                </c:pt>
                <c:pt idx="44">
                  <c:v>2.3480000000000003E-3</c:v>
                </c:pt>
                <c:pt idx="45">
                  <c:v>2.5900000000000003E-3</c:v>
                </c:pt>
                <c:pt idx="46">
                  <c:v>2.712E-3</c:v>
                </c:pt>
                <c:pt idx="47">
                  <c:v>2.8299999999999996E-3</c:v>
                </c:pt>
                <c:pt idx="48">
                  <c:v>2.9459999999999998E-3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013696"/>
        <c:axId val="108267392"/>
      </c:scatterChart>
      <c:valAx>
        <c:axId val="96013696"/>
        <c:scaling>
          <c:orientation val="minMax"/>
          <c:min val="3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V_bias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8267392"/>
        <c:crossesAt val="1.0000000000000004E-6"/>
        <c:crossBetween val="midCat"/>
      </c:valAx>
      <c:valAx>
        <c:axId val="108267392"/>
        <c:scaling>
          <c:logBase val="10"/>
          <c:orientation val="minMax"/>
          <c:max val="1.0000000000000002E-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I_sensor (A)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crossAx val="96013696"/>
        <c:crosses val="autoZero"/>
        <c:crossBetween val="midCat"/>
      </c:valAx>
    </c:plotArea>
    <c:legend>
      <c:legendPos val="r"/>
      <c:layout/>
      <c:overlay val="0"/>
      <c:spPr>
        <a:solidFill>
          <a:schemeClr val="accent6">
            <a:lumMod val="20000"/>
            <a:lumOff val="80000"/>
          </a:schemeClr>
        </a:solidFill>
      </c:spPr>
    </c:legend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dark measurements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'DCR über Temp.'!$AF$5</c:f>
              <c:strCache>
                <c:ptCount val="1"/>
                <c:pt idx="0">
                  <c:v>-35.2°C</c:v>
                </c:pt>
              </c:strCache>
            </c:strRef>
          </c:tx>
          <c:xVal>
            <c:numRef>
              <c:f>'DCR über Temp.'!$AE$6:$AE$221</c:f>
              <c:numCache>
                <c:formatCode>General</c:formatCode>
                <c:ptCount val="216"/>
                <c:pt idx="0">
                  <c:v>33.85</c:v>
                </c:pt>
                <c:pt idx="1">
                  <c:v>33.86</c:v>
                </c:pt>
                <c:pt idx="2">
                  <c:v>33.869999999999997</c:v>
                </c:pt>
                <c:pt idx="3">
                  <c:v>33.880000000000003</c:v>
                </c:pt>
                <c:pt idx="4">
                  <c:v>33.89</c:v>
                </c:pt>
                <c:pt idx="5">
                  <c:v>33.9</c:v>
                </c:pt>
                <c:pt idx="6">
                  <c:v>33.909999999999997</c:v>
                </c:pt>
                <c:pt idx="7">
                  <c:v>33.92</c:v>
                </c:pt>
                <c:pt idx="8">
                  <c:v>33.93</c:v>
                </c:pt>
                <c:pt idx="9">
                  <c:v>33.94</c:v>
                </c:pt>
                <c:pt idx="10">
                  <c:v>33.950000000000003</c:v>
                </c:pt>
                <c:pt idx="11">
                  <c:v>33.96</c:v>
                </c:pt>
                <c:pt idx="12">
                  <c:v>33.97</c:v>
                </c:pt>
                <c:pt idx="13">
                  <c:v>33.979999999999997</c:v>
                </c:pt>
                <c:pt idx="14">
                  <c:v>33.99</c:v>
                </c:pt>
                <c:pt idx="15">
                  <c:v>34</c:v>
                </c:pt>
                <c:pt idx="16">
                  <c:v>34.01</c:v>
                </c:pt>
                <c:pt idx="17">
                  <c:v>34.020000000000003</c:v>
                </c:pt>
                <c:pt idx="18">
                  <c:v>34.03</c:v>
                </c:pt>
                <c:pt idx="19">
                  <c:v>34.04</c:v>
                </c:pt>
                <c:pt idx="20">
                  <c:v>34.049999999999997</c:v>
                </c:pt>
                <c:pt idx="21">
                  <c:v>34.06</c:v>
                </c:pt>
                <c:pt idx="22">
                  <c:v>34.07</c:v>
                </c:pt>
                <c:pt idx="23">
                  <c:v>34.08</c:v>
                </c:pt>
                <c:pt idx="24">
                  <c:v>34.090000000000003</c:v>
                </c:pt>
                <c:pt idx="25">
                  <c:v>34.1</c:v>
                </c:pt>
                <c:pt idx="26">
                  <c:v>34.11</c:v>
                </c:pt>
                <c:pt idx="27">
                  <c:v>34.119999999999997</c:v>
                </c:pt>
                <c:pt idx="28">
                  <c:v>34.130000000000003</c:v>
                </c:pt>
                <c:pt idx="29">
                  <c:v>34.14</c:v>
                </c:pt>
                <c:pt idx="30">
                  <c:v>34.15</c:v>
                </c:pt>
                <c:pt idx="31">
                  <c:v>34.159999999999997</c:v>
                </c:pt>
                <c:pt idx="32">
                  <c:v>34.17</c:v>
                </c:pt>
                <c:pt idx="33">
                  <c:v>34.18</c:v>
                </c:pt>
                <c:pt idx="34">
                  <c:v>34.19</c:v>
                </c:pt>
                <c:pt idx="35">
                  <c:v>34.200000000000003</c:v>
                </c:pt>
                <c:pt idx="36">
                  <c:v>34.21</c:v>
                </c:pt>
                <c:pt idx="37">
                  <c:v>34.22</c:v>
                </c:pt>
                <c:pt idx="38">
                  <c:v>34.229999999999997</c:v>
                </c:pt>
                <c:pt idx="39">
                  <c:v>34.24</c:v>
                </c:pt>
                <c:pt idx="40">
                  <c:v>34.25</c:v>
                </c:pt>
                <c:pt idx="41">
                  <c:v>34.26</c:v>
                </c:pt>
                <c:pt idx="42">
                  <c:v>34.270000000000003</c:v>
                </c:pt>
                <c:pt idx="43">
                  <c:v>34.28</c:v>
                </c:pt>
                <c:pt idx="44">
                  <c:v>34.29</c:v>
                </c:pt>
                <c:pt idx="45">
                  <c:v>34.299999999999997</c:v>
                </c:pt>
                <c:pt idx="46">
                  <c:v>34.31</c:v>
                </c:pt>
                <c:pt idx="47">
                  <c:v>34.32</c:v>
                </c:pt>
                <c:pt idx="48">
                  <c:v>34.33</c:v>
                </c:pt>
                <c:pt idx="49">
                  <c:v>34.340000000000003</c:v>
                </c:pt>
                <c:pt idx="50">
                  <c:v>34.35</c:v>
                </c:pt>
                <c:pt idx="51">
                  <c:v>34.36</c:v>
                </c:pt>
                <c:pt idx="52">
                  <c:v>34.369999999999997</c:v>
                </c:pt>
                <c:pt idx="53">
                  <c:v>34.380000000000003</c:v>
                </c:pt>
                <c:pt idx="54">
                  <c:v>34.39</c:v>
                </c:pt>
                <c:pt idx="55">
                  <c:v>34.4</c:v>
                </c:pt>
                <c:pt idx="56">
                  <c:v>34.409999999999997</c:v>
                </c:pt>
                <c:pt idx="57">
                  <c:v>34.42</c:v>
                </c:pt>
                <c:pt idx="58">
                  <c:v>34.43</c:v>
                </c:pt>
                <c:pt idx="59">
                  <c:v>34.44</c:v>
                </c:pt>
                <c:pt idx="60">
                  <c:v>34.450000000000003</c:v>
                </c:pt>
                <c:pt idx="61">
                  <c:v>34.46</c:v>
                </c:pt>
                <c:pt idx="62">
                  <c:v>34.47</c:v>
                </c:pt>
                <c:pt idx="63">
                  <c:v>34.479999999999997</c:v>
                </c:pt>
                <c:pt idx="64">
                  <c:v>34.49</c:v>
                </c:pt>
                <c:pt idx="65">
                  <c:v>34.5</c:v>
                </c:pt>
                <c:pt idx="66">
                  <c:v>34.51</c:v>
                </c:pt>
                <c:pt idx="67">
                  <c:v>34.520000000000003</c:v>
                </c:pt>
                <c:pt idx="68">
                  <c:v>34.53</c:v>
                </c:pt>
                <c:pt idx="69">
                  <c:v>34.54</c:v>
                </c:pt>
                <c:pt idx="70">
                  <c:v>34.549999999999997</c:v>
                </c:pt>
                <c:pt idx="71">
                  <c:v>34.56</c:v>
                </c:pt>
                <c:pt idx="72">
                  <c:v>34.57</c:v>
                </c:pt>
                <c:pt idx="73">
                  <c:v>34.58</c:v>
                </c:pt>
                <c:pt idx="74">
                  <c:v>34.590000000000003</c:v>
                </c:pt>
                <c:pt idx="75">
                  <c:v>34.6</c:v>
                </c:pt>
                <c:pt idx="76">
                  <c:v>34.61</c:v>
                </c:pt>
                <c:pt idx="77">
                  <c:v>34.619999999999997</c:v>
                </c:pt>
                <c:pt idx="78">
                  <c:v>34.630000000000003</c:v>
                </c:pt>
                <c:pt idx="79">
                  <c:v>34.64</c:v>
                </c:pt>
                <c:pt idx="80">
                  <c:v>34.65</c:v>
                </c:pt>
                <c:pt idx="81">
                  <c:v>34.659999999999997</c:v>
                </c:pt>
                <c:pt idx="82">
                  <c:v>34.67</c:v>
                </c:pt>
                <c:pt idx="83">
                  <c:v>34.68</c:v>
                </c:pt>
                <c:pt idx="84">
                  <c:v>34.69</c:v>
                </c:pt>
                <c:pt idx="85">
                  <c:v>34.700000000000003</c:v>
                </c:pt>
                <c:pt idx="86">
                  <c:v>34.71</c:v>
                </c:pt>
                <c:pt idx="87">
                  <c:v>34.72</c:v>
                </c:pt>
                <c:pt idx="88">
                  <c:v>34.729999999999997</c:v>
                </c:pt>
                <c:pt idx="89">
                  <c:v>34.74</c:v>
                </c:pt>
                <c:pt idx="90">
                  <c:v>34.75</c:v>
                </c:pt>
                <c:pt idx="91">
                  <c:v>34.76</c:v>
                </c:pt>
                <c:pt idx="92">
                  <c:v>34.770000000000003</c:v>
                </c:pt>
                <c:pt idx="93">
                  <c:v>34.78</c:v>
                </c:pt>
                <c:pt idx="94">
                  <c:v>34.79</c:v>
                </c:pt>
                <c:pt idx="95">
                  <c:v>34.799999999999997</c:v>
                </c:pt>
                <c:pt idx="96">
                  <c:v>34.81</c:v>
                </c:pt>
                <c:pt idx="97">
                  <c:v>34.82</c:v>
                </c:pt>
                <c:pt idx="98">
                  <c:v>34.83</c:v>
                </c:pt>
                <c:pt idx="99">
                  <c:v>34.840000000000003</c:v>
                </c:pt>
                <c:pt idx="100">
                  <c:v>34.85</c:v>
                </c:pt>
                <c:pt idx="101">
                  <c:v>34.86</c:v>
                </c:pt>
                <c:pt idx="102">
                  <c:v>34.869999999999997</c:v>
                </c:pt>
                <c:pt idx="103">
                  <c:v>34.880000000000003</c:v>
                </c:pt>
                <c:pt idx="104">
                  <c:v>34.89</c:v>
                </c:pt>
                <c:pt idx="105">
                  <c:v>34.9</c:v>
                </c:pt>
                <c:pt idx="106">
                  <c:v>34.909999999999997</c:v>
                </c:pt>
                <c:pt idx="107">
                  <c:v>34.92</c:v>
                </c:pt>
                <c:pt idx="108">
                  <c:v>34.93</c:v>
                </c:pt>
                <c:pt idx="109">
                  <c:v>34.94</c:v>
                </c:pt>
                <c:pt idx="110">
                  <c:v>34.950000000000003</c:v>
                </c:pt>
                <c:pt idx="111">
                  <c:v>34.96</c:v>
                </c:pt>
                <c:pt idx="112">
                  <c:v>34.97</c:v>
                </c:pt>
                <c:pt idx="113">
                  <c:v>34.979999999999997</c:v>
                </c:pt>
                <c:pt idx="114">
                  <c:v>34.99</c:v>
                </c:pt>
                <c:pt idx="115">
                  <c:v>35</c:v>
                </c:pt>
                <c:pt idx="116">
                  <c:v>35.01</c:v>
                </c:pt>
                <c:pt idx="117">
                  <c:v>35.020000000000003</c:v>
                </c:pt>
                <c:pt idx="118">
                  <c:v>35.03</c:v>
                </c:pt>
                <c:pt idx="119">
                  <c:v>35.04</c:v>
                </c:pt>
                <c:pt idx="120">
                  <c:v>35.049999999999997</c:v>
                </c:pt>
                <c:pt idx="121">
                  <c:v>35.06</c:v>
                </c:pt>
                <c:pt idx="122">
                  <c:v>35.07</c:v>
                </c:pt>
                <c:pt idx="123">
                  <c:v>35.08</c:v>
                </c:pt>
                <c:pt idx="124">
                  <c:v>35.090000000000003</c:v>
                </c:pt>
                <c:pt idx="125">
                  <c:v>35.1</c:v>
                </c:pt>
                <c:pt idx="126">
                  <c:v>35.11</c:v>
                </c:pt>
                <c:pt idx="127">
                  <c:v>35.119999999999997</c:v>
                </c:pt>
                <c:pt idx="128">
                  <c:v>35.130000000000003</c:v>
                </c:pt>
                <c:pt idx="129">
                  <c:v>35.14</c:v>
                </c:pt>
                <c:pt idx="130">
                  <c:v>35.15</c:v>
                </c:pt>
                <c:pt idx="131">
                  <c:v>35.159999999999997</c:v>
                </c:pt>
                <c:pt idx="132">
                  <c:v>35.17</c:v>
                </c:pt>
                <c:pt idx="133">
                  <c:v>35.18</c:v>
                </c:pt>
                <c:pt idx="134">
                  <c:v>35.19</c:v>
                </c:pt>
                <c:pt idx="135">
                  <c:v>35.200000000000003</c:v>
                </c:pt>
                <c:pt idx="136">
                  <c:v>35.21</c:v>
                </c:pt>
                <c:pt idx="137">
                  <c:v>35.22</c:v>
                </c:pt>
                <c:pt idx="138">
                  <c:v>35.229999999999997</c:v>
                </c:pt>
                <c:pt idx="139">
                  <c:v>35.24</c:v>
                </c:pt>
                <c:pt idx="140">
                  <c:v>35.25</c:v>
                </c:pt>
                <c:pt idx="141">
                  <c:v>35.26</c:v>
                </c:pt>
                <c:pt idx="142">
                  <c:v>35.270000000000003</c:v>
                </c:pt>
                <c:pt idx="143">
                  <c:v>35.28</c:v>
                </c:pt>
                <c:pt idx="144">
                  <c:v>35.29</c:v>
                </c:pt>
                <c:pt idx="145">
                  <c:v>35.299999999999997</c:v>
                </c:pt>
                <c:pt idx="146">
                  <c:v>35.31</c:v>
                </c:pt>
                <c:pt idx="147">
                  <c:v>35.32</c:v>
                </c:pt>
                <c:pt idx="148">
                  <c:v>35.33</c:v>
                </c:pt>
                <c:pt idx="149">
                  <c:v>35.340000000000003</c:v>
                </c:pt>
                <c:pt idx="150">
                  <c:v>35.35</c:v>
                </c:pt>
                <c:pt idx="151">
                  <c:v>35.36</c:v>
                </c:pt>
                <c:pt idx="152">
                  <c:v>35.369999999999997</c:v>
                </c:pt>
                <c:pt idx="153">
                  <c:v>35.380000000000003</c:v>
                </c:pt>
                <c:pt idx="154">
                  <c:v>35.39</c:v>
                </c:pt>
                <c:pt idx="155">
                  <c:v>35.4</c:v>
                </c:pt>
                <c:pt idx="156">
                  <c:v>35.409999999999997</c:v>
                </c:pt>
                <c:pt idx="157">
                  <c:v>35.42</c:v>
                </c:pt>
                <c:pt idx="158">
                  <c:v>35.43</c:v>
                </c:pt>
                <c:pt idx="159">
                  <c:v>35.44</c:v>
                </c:pt>
                <c:pt idx="160">
                  <c:v>35.450000000000003</c:v>
                </c:pt>
                <c:pt idx="161">
                  <c:v>35.46</c:v>
                </c:pt>
                <c:pt idx="162">
                  <c:v>35.47</c:v>
                </c:pt>
                <c:pt idx="163">
                  <c:v>35.479999999999997</c:v>
                </c:pt>
                <c:pt idx="164">
                  <c:v>35.49</c:v>
                </c:pt>
                <c:pt idx="165">
                  <c:v>35.5</c:v>
                </c:pt>
                <c:pt idx="166">
                  <c:v>35.51</c:v>
                </c:pt>
                <c:pt idx="167">
                  <c:v>35.520000000000003</c:v>
                </c:pt>
                <c:pt idx="168">
                  <c:v>35.53</c:v>
                </c:pt>
                <c:pt idx="169">
                  <c:v>35.54</c:v>
                </c:pt>
                <c:pt idx="170">
                  <c:v>35.549999999999997</c:v>
                </c:pt>
                <c:pt idx="171">
                  <c:v>35.56</c:v>
                </c:pt>
                <c:pt idx="172">
                  <c:v>35.57</c:v>
                </c:pt>
                <c:pt idx="173">
                  <c:v>35.58</c:v>
                </c:pt>
                <c:pt idx="174">
                  <c:v>35.590000000000003</c:v>
                </c:pt>
                <c:pt idx="175">
                  <c:v>35.6</c:v>
                </c:pt>
                <c:pt idx="176">
                  <c:v>35.61</c:v>
                </c:pt>
                <c:pt idx="177">
                  <c:v>35.619999999999997</c:v>
                </c:pt>
                <c:pt idx="178">
                  <c:v>35.630000000000003</c:v>
                </c:pt>
                <c:pt idx="179">
                  <c:v>35.64</c:v>
                </c:pt>
                <c:pt idx="180">
                  <c:v>35.65</c:v>
                </c:pt>
                <c:pt idx="181">
                  <c:v>35.659999999999997</c:v>
                </c:pt>
                <c:pt idx="182">
                  <c:v>35.67</c:v>
                </c:pt>
                <c:pt idx="183">
                  <c:v>35.68</c:v>
                </c:pt>
                <c:pt idx="184">
                  <c:v>35.69</c:v>
                </c:pt>
                <c:pt idx="185">
                  <c:v>35.700000000000003</c:v>
                </c:pt>
                <c:pt idx="186">
                  <c:v>35.71</c:v>
                </c:pt>
                <c:pt idx="187">
                  <c:v>35.72</c:v>
                </c:pt>
                <c:pt idx="188">
                  <c:v>35.729999999999997</c:v>
                </c:pt>
                <c:pt idx="189">
                  <c:v>35.74</c:v>
                </c:pt>
                <c:pt idx="190">
                  <c:v>35.75</c:v>
                </c:pt>
                <c:pt idx="191">
                  <c:v>35.76</c:v>
                </c:pt>
                <c:pt idx="192">
                  <c:v>35.770000000000003</c:v>
                </c:pt>
                <c:pt idx="193">
                  <c:v>35.78</c:v>
                </c:pt>
                <c:pt idx="194">
                  <c:v>35.79</c:v>
                </c:pt>
                <c:pt idx="195">
                  <c:v>35.799999999999997</c:v>
                </c:pt>
                <c:pt idx="196">
                  <c:v>35.81</c:v>
                </c:pt>
                <c:pt idx="197">
                  <c:v>35.82</c:v>
                </c:pt>
                <c:pt idx="198">
                  <c:v>35.83</c:v>
                </c:pt>
                <c:pt idx="199">
                  <c:v>35.840000000000003</c:v>
                </c:pt>
                <c:pt idx="200">
                  <c:v>35.85</c:v>
                </c:pt>
                <c:pt idx="201">
                  <c:v>35.86</c:v>
                </c:pt>
                <c:pt idx="202">
                  <c:v>35.869999999999997</c:v>
                </c:pt>
                <c:pt idx="203">
                  <c:v>35.880000000000003</c:v>
                </c:pt>
                <c:pt idx="204">
                  <c:v>35.89</c:v>
                </c:pt>
                <c:pt idx="205">
                  <c:v>35.9</c:v>
                </c:pt>
                <c:pt idx="206">
                  <c:v>35.909999999999997</c:v>
                </c:pt>
                <c:pt idx="207">
                  <c:v>35.92</c:v>
                </c:pt>
                <c:pt idx="208">
                  <c:v>35.93</c:v>
                </c:pt>
                <c:pt idx="209">
                  <c:v>35.94</c:v>
                </c:pt>
                <c:pt idx="210">
                  <c:v>35.950000000000003</c:v>
                </c:pt>
                <c:pt idx="211">
                  <c:v>35.96</c:v>
                </c:pt>
                <c:pt idx="212">
                  <c:v>35.97</c:v>
                </c:pt>
                <c:pt idx="213">
                  <c:v>35.979999999999997</c:v>
                </c:pt>
                <c:pt idx="214">
                  <c:v>35.99</c:v>
                </c:pt>
                <c:pt idx="215">
                  <c:v>36</c:v>
                </c:pt>
              </c:numCache>
            </c:numRef>
          </c:xVal>
          <c:yVal>
            <c:numRef>
              <c:f>'DCR über Temp.'!$AF$6:$AF$221</c:f>
              <c:numCache>
                <c:formatCode>General</c:formatCode>
                <c:ptCount val="2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3.0000000000000001E-3</c:v>
                </c:pt>
                <c:pt idx="6">
                  <c:v>1.7999999999999999E-2</c:v>
                </c:pt>
                <c:pt idx="7">
                  <c:v>0.122</c:v>
                </c:pt>
                <c:pt idx="8">
                  <c:v>0.44</c:v>
                </c:pt>
                <c:pt idx="9">
                  <c:v>1.0980000000000001</c:v>
                </c:pt>
                <c:pt idx="10">
                  <c:v>1.9319999999999999</c:v>
                </c:pt>
                <c:pt idx="11">
                  <c:v>2.5150000000000001</c:v>
                </c:pt>
                <c:pt idx="12">
                  <c:v>2.8420000000000001</c:v>
                </c:pt>
                <c:pt idx="13">
                  <c:v>2.9449999999999998</c:v>
                </c:pt>
                <c:pt idx="14">
                  <c:v>2.9750000000000001</c:v>
                </c:pt>
                <c:pt idx="15">
                  <c:v>2.9790000000000001</c:v>
                </c:pt>
                <c:pt idx="16">
                  <c:v>2.988</c:v>
                </c:pt>
                <c:pt idx="17">
                  <c:v>2.9929999999999999</c:v>
                </c:pt>
                <c:pt idx="18">
                  <c:v>2.9969999999999999</c:v>
                </c:pt>
                <c:pt idx="19">
                  <c:v>2.9950000000000001</c:v>
                </c:pt>
                <c:pt idx="20">
                  <c:v>2.9990000000000001</c:v>
                </c:pt>
                <c:pt idx="21">
                  <c:v>2.9969999999999999</c:v>
                </c:pt>
                <c:pt idx="22">
                  <c:v>2.9990000000000001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'DCR über Temp.'!$AG$5</c:f>
              <c:strCache>
                <c:ptCount val="1"/>
                <c:pt idx="0">
                  <c:v>-25.3°C</c:v>
                </c:pt>
              </c:strCache>
            </c:strRef>
          </c:tx>
          <c:xVal>
            <c:numRef>
              <c:f>'DCR über Temp.'!$AE$6:$AE$221</c:f>
              <c:numCache>
                <c:formatCode>General</c:formatCode>
                <c:ptCount val="216"/>
                <c:pt idx="0">
                  <c:v>33.85</c:v>
                </c:pt>
                <c:pt idx="1">
                  <c:v>33.86</c:v>
                </c:pt>
                <c:pt idx="2">
                  <c:v>33.869999999999997</c:v>
                </c:pt>
                <c:pt idx="3">
                  <c:v>33.880000000000003</c:v>
                </c:pt>
                <c:pt idx="4">
                  <c:v>33.89</c:v>
                </c:pt>
                <c:pt idx="5">
                  <c:v>33.9</c:v>
                </c:pt>
                <c:pt idx="6">
                  <c:v>33.909999999999997</c:v>
                </c:pt>
                <c:pt idx="7">
                  <c:v>33.92</c:v>
                </c:pt>
                <c:pt idx="8">
                  <c:v>33.93</c:v>
                </c:pt>
                <c:pt idx="9">
                  <c:v>33.94</c:v>
                </c:pt>
                <c:pt idx="10">
                  <c:v>33.950000000000003</c:v>
                </c:pt>
                <c:pt idx="11">
                  <c:v>33.96</c:v>
                </c:pt>
                <c:pt idx="12">
                  <c:v>33.97</c:v>
                </c:pt>
                <c:pt idx="13">
                  <c:v>33.979999999999997</c:v>
                </c:pt>
                <c:pt idx="14">
                  <c:v>33.99</c:v>
                </c:pt>
                <c:pt idx="15">
                  <c:v>34</c:v>
                </c:pt>
                <c:pt idx="16">
                  <c:v>34.01</c:v>
                </c:pt>
                <c:pt idx="17">
                  <c:v>34.020000000000003</c:v>
                </c:pt>
                <c:pt idx="18">
                  <c:v>34.03</c:v>
                </c:pt>
                <c:pt idx="19">
                  <c:v>34.04</c:v>
                </c:pt>
                <c:pt idx="20">
                  <c:v>34.049999999999997</c:v>
                </c:pt>
                <c:pt idx="21">
                  <c:v>34.06</c:v>
                </c:pt>
                <c:pt idx="22">
                  <c:v>34.07</c:v>
                </c:pt>
                <c:pt idx="23">
                  <c:v>34.08</c:v>
                </c:pt>
                <c:pt idx="24">
                  <c:v>34.090000000000003</c:v>
                </c:pt>
                <c:pt idx="25">
                  <c:v>34.1</c:v>
                </c:pt>
                <c:pt idx="26">
                  <c:v>34.11</c:v>
                </c:pt>
                <c:pt idx="27">
                  <c:v>34.119999999999997</c:v>
                </c:pt>
                <c:pt idx="28">
                  <c:v>34.130000000000003</c:v>
                </c:pt>
                <c:pt idx="29">
                  <c:v>34.14</c:v>
                </c:pt>
                <c:pt idx="30">
                  <c:v>34.15</c:v>
                </c:pt>
                <c:pt idx="31">
                  <c:v>34.159999999999997</c:v>
                </c:pt>
                <c:pt idx="32">
                  <c:v>34.17</c:v>
                </c:pt>
                <c:pt idx="33">
                  <c:v>34.18</c:v>
                </c:pt>
                <c:pt idx="34">
                  <c:v>34.19</c:v>
                </c:pt>
                <c:pt idx="35">
                  <c:v>34.200000000000003</c:v>
                </c:pt>
                <c:pt idx="36">
                  <c:v>34.21</c:v>
                </c:pt>
                <c:pt idx="37">
                  <c:v>34.22</c:v>
                </c:pt>
                <c:pt idx="38">
                  <c:v>34.229999999999997</c:v>
                </c:pt>
                <c:pt idx="39">
                  <c:v>34.24</c:v>
                </c:pt>
                <c:pt idx="40">
                  <c:v>34.25</c:v>
                </c:pt>
                <c:pt idx="41">
                  <c:v>34.26</c:v>
                </c:pt>
                <c:pt idx="42">
                  <c:v>34.270000000000003</c:v>
                </c:pt>
                <c:pt idx="43">
                  <c:v>34.28</c:v>
                </c:pt>
                <c:pt idx="44">
                  <c:v>34.29</c:v>
                </c:pt>
                <c:pt idx="45">
                  <c:v>34.299999999999997</c:v>
                </c:pt>
                <c:pt idx="46">
                  <c:v>34.31</c:v>
                </c:pt>
                <c:pt idx="47">
                  <c:v>34.32</c:v>
                </c:pt>
                <c:pt idx="48">
                  <c:v>34.33</c:v>
                </c:pt>
                <c:pt idx="49">
                  <c:v>34.340000000000003</c:v>
                </c:pt>
                <c:pt idx="50">
                  <c:v>34.35</c:v>
                </c:pt>
                <c:pt idx="51">
                  <c:v>34.36</c:v>
                </c:pt>
                <c:pt idx="52">
                  <c:v>34.369999999999997</c:v>
                </c:pt>
                <c:pt idx="53">
                  <c:v>34.380000000000003</c:v>
                </c:pt>
                <c:pt idx="54">
                  <c:v>34.39</c:v>
                </c:pt>
                <c:pt idx="55">
                  <c:v>34.4</c:v>
                </c:pt>
                <c:pt idx="56">
                  <c:v>34.409999999999997</c:v>
                </c:pt>
                <c:pt idx="57">
                  <c:v>34.42</c:v>
                </c:pt>
                <c:pt idx="58">
                  <c:v>34.43</c:v>
                </c:pt>
                <c:pt idx="59">
                  <c:v>34.44</c:v>
                </c:pt>
                <c:pt idx="60">
                  <c:v>34.450000000000003</c:v>
                </c:pt>
                <c:pt idx="61">
                  <c:v>34.46</c:v>
                </c:pt>
                <c:pt idx="62">
                  <c:v>34.47</c:v>
                </c:pt>
                <c:pt idx="63">
                  <c:v>34.479999999999997</c:v>
                </c:pt>
                <c:pt idx="64">
                  <c:v>34.49</c:v>
                </c:pt>
                <c:pt idx="65">
                  <c:v>34.5</c:v>
                </c:pt>
                <c:pt idx="66">
                  <c:v>34.51</c:v>
                </c:pt>
                <c:pt idx="67">
                  <c:v>34.520000000000003</c:v>
                </c:pt>
                <c:pt idx="68">
                  <c:v>34.53</c:v>
                </c:pt>
                <c:pt idx="69">
                  <c:v>34.54</c:v>
                </c:pt>
                <c:pt idx="70">
                  <c:v>34.549999999999997</c:v>
                </c:pt>
                <c:pt idx="71">
                  <c:v>34.56</c:v>
                </c:pt>
                <c:pt idx="72">
                  <c:v>34.57</c:v>
                </c:pt>
                <c:pt idx="73">
                  <c:v>34.58</c:v>
                </c:pt>
                <c:pt idx="74">
                  <c:v>34.590000000000003</c:v>
                </c:pt>
                <c:pt idx="75">
                  <c:v>34.6</c:v>
                </c:pt>
                <c:pt idx="76">
                  <c:v>34.61</c:v>
                </c:pt>
                <c:pt idx="77">
                  <c:v>34.619999999999997</c:v>
                </c:pt>
                <c:pt idx="78">
                  <c:v>34.630000000000003</c:v>
                </c:pt>
                <c:pt idx="79">
                  <c:v>34.64</c:v>
                </c:pt>
                <c:pt idx="80">
                  <c:v>34.65</c:v>
                </c:pt>
                <c:pt idx="81">
                  <c:v>34.659999999999997</c:v>
                </c:pt>
                <c:pt idx="82">
                  <c:v>34.67</c:v>
                </c:pt>
                <c:pt idx="83">
                  <c:v>34.68</c:v>
                </c:pt>
                <c:pt idx="84">
                  <c:v>34.69</c:v>
                </c:pt>
                <c:pt idx="85">
                  <c:v>34.700000000000003</c:v>
                </c:pt>
                <c:pt idx="86">
                  <c:v>34.71</c:v>
                </c:pt>
                <c:pt idx="87">
                  <c:v>34.72</c:v>
                </c:pt>
                <c:pt idx="88">
                  <c:v>34.729999999999997</c:v>
                </c:pt>
                <c:pt idx="89">
                  <c:v>34.74</c:v>
                </c:pt>
                <c:pt idx="90">
                  <c:v>34.75</c:v>
                </c:pt>
                <c:pt idx="91">
                  <c:v>34.76</c:v>
                </c:pt>
                <c:pt idx="92">
                  <c:v>34.770000000000003</c:v>
                </c:pt>
                <c:pt idx="93">
                  <c:v>34.78</c:v>
                </c:pt>
                <c:pt idx="94">
                  <c:v>34.79</c:v>
                </c:pt>
                <c:pt idx="95">
                  <c:v>34.799999999999997</c:v>
                </c:pt>
                <c:pt idx="96">
                  <c:v>34.81</c:v>
                </c:pt>
                <c:pt idx="97">
                  <c:v>34.82</c:v>
                </c:pt>
                <c:pt idx="98">
                  <c:v>34.83</c:v>
                </c:pt>
                <c:pt idx="99">
                  <c:v>34.840000000000003</c:v>
                </c:pt>
                <c:pt idx="100">
                  <c:v>34.85</c:v>
                </c:pt>
                <c:pt idx="101">
                  <c:v>34.86</c:v>
                </c:pt>
                <c:pt idx="102">
                  <c:v>34.869999999999997</c:v>
                </c:pt>
                <c:pt idx="103">
                  <c:v>34.880000000000003</c:v>
                </c:pt>
                <c:pt idx="104">
                  <c:v>34.89</c:v>
                </c:pt>
                <c:pt idx="105">
                  <c:v>34.9</c:v>
                </c:pt>
                <c:pt idx="106">
                  <c:v>34.909999999999997</c:v>
                </c:pt>
                <c:pt idx="107">
                  <c:v>34.92</c:v>
                </c:pt>
                <c:pt idx="108">
                  <c:v>34.93</c:v>
                </c:pt>
                <c:pt idx="109">
                  <c:v>34.94</c:v>
                </c:pt>
                <c:pt idx="110">
                  <c:v>34.950000000000003</c:v>
                </c:pt>
                <c:pt idx="111">
                  <c:v>34.96</c:v>
                </c:pt>
                <c:pt idx="112">
                  <c:v>34.97</c:v>
                </c:pt>
                <c:pt idx="113">
                  <c:v>34.979999999999997</c:v>
                </c:pt>
                <c:pt idx="114">
                  <c:v>34.99</c:v>
                </c:pt>
                <c:pt idx="115">
                  <c:v>35</c:v>
                </c:pt>
                <c:pt idx="116">
                  <c:v>35.01</c:v>
                </c:pt>
                <c:pt idx="117">
                  <c:v>35.020000000000003</c:v>
                </c:pt>
                <c:pt idx="118">
                  <c:v>35.03</c:v>
                </c:pt>
                <c:pt idx="119">
                  <c:v>35.04</c:v>
                </c:pt>
                <c:pt idx="120">
                  <c:v>35.049999999999997</c:v>
                </c:pt>
                <c:pt idx="121">
                  <c:v>35.06</c:v>
                </c:pt>
                <c:pt idx="122">
                  <c:v>35.07</c:v>
                </c:pt>
                <c:pt idx="123">
                  <c:v>35.08</c:v>
                </c:pt>
                <c:pt idx="124">
                  <c:v>35.090000000000003</c:v>
                </c:pt>
                <c:pt idx="125">
                  <c:v>35.1</c:v>
                </c:pt>
                <c:pt idx="126">
                  <c:v>35.11</c:v>
                </c:pt>
                <c:pt idx="127">
                  <c:v>35.119999999999997</c:v>
                </c:pt>
                <c:pt idx="128">
                  <c:v>35.130000000000003</c:v>
                </c:pt>
                <c:pt idx="129">
                  <c:v>35.14</c:v>
                </c:pt>
                <c:pt idx="130">
                  <c:v>35.15</c:v>
                </c:pt>
                <c:pt idx="131">
                  <c:v>35.159999999999997</c:v>
                </c:pt>
                <c:pt idx="132">
                  <c:v>35.17</c:v>
                </c:pt>
                <c:pt idx="133">
                  <c:v>35.18</c:v>
                </c:pt>
                <c:pt idx="134">
                  <c:v>35.19</c:v>
                </c:pt>
                <c:pt idx="135">
                  <c:v>35.200000000000003</c:v>
                </c:pt>
                <c:pt idx="136">
                  <c:v>35.21</c:v>
                </c:pt>
                <c:pt idx="137">
                  <c:v>35.22</c:v>
                </c:pt>
                <c:pt idx="138">
                  <c:v>35.229999999999997</c:v>
                </c:pt>
                <c:pt idx="139">
                  <c:v>35.24</c:v>
                </c:pt>
                <c:pt idx="140">
                  <c:v>35.25</c:v>
                </c:pt>
                <c:pt idx="141">
                  <c:v>35.26</c:v>
                </c:pt>
                <c:pt idx="142">
                  <c:v>35.270000000000003</c:v>
                </c:pt>
                <c:pt idx="143">
                  <c:v>35.28</c:v>
                </c:pt>
                <c:pt idx="144">
                  <c:v>35.29</c:v>
                </c:pt>
                <c:pt idx="145">
                  <c:v>35.299999999999997</c:v>
                </c:pt>
                <c:pt idx="146">
                  <c:v>35.31</c:v>
                </c:pt>
                <c:pt idx="147">
                  <c:v>35.32</c:v>
                </c:pt>
                <c:pt idx="148">
                  <c:v>35.33</c:v>
                </c:pt>
                <c:pt idx="149">
                  <c:v>35.340000000000003</c:v>
                </c:pt>
                <c:pt idx="150">
                  <c:v>35.35</c:v>
                </c:pt>
                <c:pt idx="151">
                  <c:v>35.36</c:v>
                </c:pt>
                <c:pt idx="152">
                  <c:v>35.369999999999997</c:v>
                </c:pt>
                <c:pt idx="153">
                  <c:v>35.380000000000003</c:v>
                </c:pt>
                <c:pt idx="154">
                  <c:v>35.39</c:v>
                </c:pt>
                <c:pt idx="155">
                  <c:v>35.4</c:v>
                </c:pt>
                <c:pt idx="156">
                  <c:v>35.409999999999997</c:v>
                </c:pt>
                <c:pt idx="157">
                  <c:v>35.42</c:v>
                </c:pt>
                <c:pt idx="158">
                  <c:v>35.43</c:v>
                </c:pt>
                <c:pt idx="159">
                  <c:v>35.44</c:v>
                </c:pt>
                <c:pt idx="160">
                  <c:v>35.450000000000003</c:v>
                </c:pt>
                <c:pt idx="161">
                  <c:v>35.46</c:v>
                </c:pt>
                <c:pt idx="162">
                  <c:v>35.47</c:v>
                </c:pt>
                <c:pt idx="163">
                  <c:v>35.479999999999997</c:v>
                </c:pt>
                <c:pt idx="164">
                  <c:v>35.49</c:v>
                </c:pt>
                <c:pt idx="165">
                  <c:v>35.5</c:v>
                </c:pt>
                <c:pt idx="166">
                  <c:v>35.51</c:v>
                </c:pt>
                <c:pt idx="167">
                  <c:v>35.520000000000003</c:v>
                </c:pt>
                <c:pt idx="168">
                  <c:v>35.53</c:v>
                </c:pt>
                <c:pt idx="169">
                  <c:v>35.54</c:v>
                </c:pt>
                <c:pt idx="170">
                  <c:v>35.549999999999997</c:v>
                </c:pt>
                <c:pt idx="171">
                  <c:v>35.56</c:v>
                </c:pt>
                <c:pt idx="172">
                  <c:v>35.57</c:v>
                </c:pt>
                <c:pt idx="173">
                  <c:v>35.58</c:v>
                </c:pt>
                <c:pt idx="174">
                  <c:v>35.590000000000003</c:v>
                </c:pt>
                <c:pt idx="175">
                  <c:v>35.6</c:v>
                </c:pt>
                <c:pt idx="176">
                  <c:v>35.61</c:v>
                </c:pt>
                <c:pt idx="177">
                  <c:v>35.619999999999997</c:v>
                </c:pt>
                <c:pt idx="178">
                  <c:v>35.630000000000003</c:v>
                </c:pt>
                <c:pt idx="179">
                  <c:v>35.64</c:v>
                </c:pt>
                <c:pt idx="180">
                  <c:v>35.65</c:v>
                </c:pt>
                <c:pt idx="181">
                  <c:v>35.659999999999997</c:v>
                </c:pt>
                <c:pt idx="182">
                  <c:v>35.67</c:v>
                </c:pt>
                <c:pt idx="183">
                  <c:v>35.68</c:v>
                </c:pt>
                <c:pt idx="184">
                  <c:v>35.69</c:v>
                </c:pt>
                <c:pt idx="185">
                  <c:v>35.700000000000003</c:v>
                </c:pt>
                <c:pt idx="186">
                  <c:v>35.71</c:v>
                </c:pt>
                <c:pt idx="187">
                  <c:v>35.72</c:v>
                </c:pt>
                <c:pt idx="188">
                  <c:v>35.729999999999997</c:v>
                </c:pt>
                <c:pt idx="189">
                  <c:v>35.74</c:v>
                </c:pt>
                <c:pt idx="190">
                  <c:v>35.75</c:v>
                </c:pt>
                <c:pt idx="191">
                  <c:v>35.76</c:v>
                </c:pt>
                <c:pt idx="192">
                  <c:v>35.770000000000003</c:v>
                </c:pt>
                <c:pt idx="193">
                  <c:v>35.78</c:v>
                </c:pt>
                <c:pt idx="194">
                  <c:v>35.79</c:v>
                </c:pt>
                <c:pt idx="195">
                  <c:v>35.799999999999997</c:v>
                </c:pt>
                <c:pt idx="196">
                  <c:v>35.81</c:v>
                </c:pt>
                <c:pt idx="197">
                  <c:v>35.82</c:v>
                </c:pt>
                <c:pt idx="198">
                  <c:v>35.83</c:v>
                </c:pt>
                <c:pt idx="199">
                  <c:v>35.840000000000003</c:v>
                </c:pt>
                <c:pt idx="200">
                  <c:v>35.85</c:v>
                </c:pt>
                <c:pt idx="201">
                  <c:v>35.86</c:v>
                </c:pt>
                <c:pt idx="202">
                  <c:v>35.869999999999997</c:v>
                </c:pt>
                <c:pt idx="203">
                  <c:v>35.880000000000003</c:v>
                </c:pt>
                <c:pt idx="204">
                  <c:v>35.89</c:v>
                </c:pt>
                <c:pt idx="205">
                  <c:v>35.9</c:v>
                </c:pt>
                <c:pt idx="206">
                  <c:v>35.909999999999997</c:v>
                </c:pt>
                <c:pt idx="207">
                  <c:v>35.92</c:v>
                </c:pt>
                <c:pt idx="208">
                  <c:v>35.93</c:v>
                </c:pt>
                <c:pt idx="209">
                  <c:v>35.94</c:v>
                </c:pt>
                <c:pt idx="210">
                  <c:v>35.950000000000003</c:v>
                </c:pt>
                <c:pt idx="211">
                  <c:v>35.96</c:v>
                </c:pt>
                <c:pt idx="212">
                  <c:v>35.97</c:v>
                </c:pt>
                <c:pt idx="213">
                  <c:v>35.979999999999997</c:v>
                </c:pt>
                <c:pt idx="214">
                  <c:v>35.99</c:v>
                </c:pt>
                <c:pt idx="215">
                  <c:v>36</c:v>
                </c:pt>
              </c:numCache>
            </c:numRef>
          </c:xVal>
          <c:yVal>
            <c:numRef>
              <c:f>'DCR über Temp.'!$AG$6:$AG$221</c:f>
              <c:numCache>
                <c:formatCode>General</c:formatCode>
                <c:ptCount val="2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0.01</c:v>
                </c:pt>
                <c:pt idx="34">
                  <c:v>3.2000000000000001E-2</c:v>
                </c:pt>
                <c:pt idx="35">
                  <c:v>0.27100000000000002</c:v>
                </c:pt>
                <c:pt idx="36">
                  <c:v>0.94899999999999995</c:v>
                </c:pt>
                <c:pt idx="37">
                  <c:v>1.8959999999999999</c:v>
                </c:pt>
                <c:pt idx="38">
                  <c:v>2.5659999999999998</c:v>
                </c:pt>
                <c:pt idx="39">
                  <c:v>2.887</c:v>
                </c:pt>
                <c:pt idx="40">
                  <c:v>2.984</c:v>
                </c:pt>
                <c:pt idx="41">
                  <c:v>2.9950000000000001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'DCR über Temp.'!$AH$5</c:f>
              <c:strCache>
                <c:ptCount val="1"/>
                <c:pt idx="0">
                  <c:v>-15.2°C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'DCR über Temp.'!$AE$6:$AE$221</c:f>
              <c:numCache>
                <c:formatCode>General</c:formatCode>
                <c:ptCount val="216"/>
                <c:pt idx="0">
                  <c:v>33.85</c:v>
                </c:pt>
                <c:pt idx="1">
                  <c:v>33.86</c:v>
                </c:pt>
                <c:pt idx="2">
                  <c:v>33.869999999999997</c:v>
                </c:pt>
                <c:pt idx="3">
                  <c:v>33.880000000000003</c:v>
                </c:pt>
                <c:pt idx="4">
                  <c:v>33.89</c:v>
                </c:pt>
                <c:pt idx="5">
                  <c:v>33.9</c:v>
                </c:pt>
                <c:pt idx="6">
                  <c:v>33.909999999999997</c:v>
                </c:pt>
                <c:pt idx="7">
                  <c:v>33.92</c:v>
                </c:pt>
                <c:pt idx="8">
                  <c:v>33.93</c:v>
                </c:pt>
                <c:pt idx="9">
                  <c:v>33.94</c:v>
                </c:pt>
                <c:pt idx="10">
                  <c:v>33.950000000000003</c:v>
                </c:pt>
                <c:pt idx="11">
                  <c:v>33.96</c:v>
                </c:pt>
                <c:pt idx="12">
                  <c:v>33.97</c:v>
                </c:pt>
                <c:pt idx="13">
                  <c:v>33.979999999999997</c:v>
                </c:pt>
                <c:pt idx="14">
                  <c:v>33.99</c:v>
                </c:pt>
                <c:pt idx="15">
                  <c:v>34</c:v>
                </c:pt>
                <c:pt idx="16">
                  <c:v>34.01</c:v>
                </c:pt>
                <c:pt idx="17">
                  <c:v>34.020000000000003</c:v>
                </c:pt>
                <c:pt idx="18">
                  <c:v>34.03</c:v>
                </c:pt>
                <c:pt idx="19">
                  <c:v>34.04</c:v>
                </c:pt>
                <c:pt idx="20">
                  <c:v>34.049999999999997</c:v>
                </c:pt>
                <c:pt idx="21">
                  <c:v>34.06</c:v>
                </c:pt>
                <c:pt idx="22">
                  <c:v>34.07</c:v>
                </c:pt>
                <c:pt idx="23">
                  <c:v>34.08</c:v>
                </c:pt>
                <c:pt idx="24">
                  <c:v>34.090000000000003</c:v>
                </c:pt>
                <c:pt idx="25">
                  <c:v>34.1</c:v>
                </c:pt>
                <c:pt idx="26">
                  <c:v>34.11</c:v>
                </c:pt>
                <c:pt idx="27">
                  <c:v>34.119999999999997</c:v>
                </c:pt>
                <c:pt idx="28">
                  <c:v>34.130000000000003</c:v>
                </c:pt>
                <c:pt idx="29">
                  <c:v>34.14</c:v>
                </c:pt>
                <c:pt idx="30">
                  <c:v>34.15</c:v>
                </c:pt>
                <c:pt idx="31">
                  <c:v>34.159999999999997</c:v>
                </c:pt>
                <c:pt idx="32">
                  <c:v>34.17</c:v>
                </c:pt>
                <c:pt idx="33">
                  <c:v>34.18</c:v>
                </c:pt>
                <c:pt idx="34">
                  <c:v>34.19</c:v>
                </c:pt>
                <c:pt idx="35">
                  <c:v>34.200000000000003</c:v>
                </c:pt>
                <c:pt idx="36">
                  <c:v>34.21</c:v>
                </c:pt>
                <c:pt idx="37">
                  <c:v>34.22</c:v>
                </c:pt>
                <c:pt idx="38">
                  <c:v>34.229999999999997</c:v>
                </c:pt>
                <c:pt idx="39">
                  <c:v>34.24</c:v>
                </c:pt>
                <c:pt idx="40">
                  <c:v>34.25</c:v>
                </c:pt>
                <c:pt idx="41">
                  <c:v>34.26</c:v>
                </c:pt>
                <c:pt idx="42">
                  <c:v>34.270000000000003</c:v>
                </c:pt>
                <c:pt idx="43">
                  <c:v>34.28</c:v>
                </c:pt>
                <c:pt idx="44">
                  <c:v>34.29</c:v>
                </c:pt>
                <c:pt idx="45">
                  <c:v>34.299999999999997</c:v>
                </c:pt>
                <c:pt idx="46">
                  <c:v>34.31</c:v>
                </c:pt>
                <c:pt idx="47">
                  <c:v>34.32</c:v>
                </c:pt>
                <c:pt idx="48">
                  <c:v>34.33</c:v>
                </c:pt>
                <c:pt idx="49">
                  <c:v>34.340000000000003</c:v>
                </c:pt>
                <c:pt idx="50">
                  <c:v>34.35</c:v>
                </c:pt>
                <c:pt idx="51">
                  <c:v>34.36</c:v>
                </c:pt>
                <c:pt idx="52">
                  <c:v>34.369999999999997</c:v>
                </c:pt>
                <c:pt idx="53">
                  <c:v>34.380000000000003</c:v>
                </c:pt>
                <c:pt idx="54">
                  <c:v>34.39</c:v>
                </c:pt>
                <c:pt idx="55">
                  <c:v>34.4</c:v>
                </c:pt>
                <c:pt idx="56">
                  <c:v>34.409999999999997</c:v>
                </c:pt>
                <c:pt idx="57">
                  <c:v>34.42</c:v>
                </c:pt>
                <c:pt idx="58">
                  <c:v>34.43</c:v>
                </c:pt>
                <c:pt idx="59">
                  <c:v>34.44</c:v>
                </c:pt>
                <c:pt idx="60">
                  <c:v>34.450000000000003</c:v>
                </c:pt>
                <c:pt idx="61">
                  <c:v>34.46</c:v>
                </c:pt>
                <c:pt idx="62">
                  <c:v>34.47</c:v>
                </c:pt>
                <c:pt idx="63">
                  <c:v>34.479999999999997</c:v>
                </c:pt>
                <c:pt idx="64">
                  <c:v>34.49</c:v>
                </c:pt>
                <c:pt idx="65">
                  <c:v>34.5</c:v>
                </c:pt>
                <c:pt idx="66">
                  <c:v>34.51</c:v>
                </c:pt>
                <c:pt idx="67">
                  <c:v>34.520000000000003</c:v>
                </c:pt>
                <c:pt idx="68">
                  <c:v>34.53</c:v>
                </c:pt>
                <c:pt idx="69">
                  <c:v>34.54</c:v>
                </c:pt>
                <c:pt idx="70">
                  <c:v>34.549999999999997</c:v>
                </c:pt>
                <c:pt idx="71">
                  <c:v>34.56</c:v>
                </c:pt>
                <c:pt idx="72">
                  <c:v>34.57</c:v>
                </c:pt>
                <c:pt idx="73">
                  <c:v>34.58</c:v>
                </c:pt>
                <c:pt idx="74">
                  <c:v>34.590000000000003</c:v>
                </c:pt>
                <c:pt idx="75">
                  <c:v>34.6</c:v>
                </c:pt>
                <c:pt idx="76">
                  <c:v>34.61</c:v>
                </c:pt>
                <c:pt idx="77">
                  <c:v>34.619999999999997</c:v>
                </c:pt>
                <c:pt idx="78">
                  <c:v>34.630000000000003</c:v>
                </c:pt>
                <c:pt idx="79">
                  <c:v>34.64</c:v>
                </c:pt>
                <c:pt idx="80">
                  <c:v>34.65</c:v>
                </c:pt>
                <c:pt idx="81">
                  <c:v>34.659999999999997</c:v>
                </c:pt>
                <c:pt idx="82">
                  <c:v>34.67</c:v>
                </c:pt>
                <c:pt idx="83">
                  <c:v>34.68</c:v>
                </c:pt>
                <c:pt idx="84">
                  <c:v>34.69</c:v>
                </c:pt>
                <c:pt idx="85">
                  <c:v>34.700000000000003</c:v>
                </c:pt>
                <c:pt idx="86">
                  <c:v>34.71</c:v>
                </c:pt>
                <c:pt idx="87">
                  <c:v>34.72</c:v>
                </c:pt>
                <c:pt idx="88">
                  <c:v>34.729999999999997</c:v>
                </c:pt>
                <c:pt idx="89">
                  <c:v>34.74</c:v>
                </c:pt>
                <c:pt idx="90">
                  <c:v>34.75</c:v>
                </c:pt>
                <c:pt idx="91">
                  <c:v>34.76</c:v>
                </c:pt>
                <c:pt idx="92">
                  <c:v>34.770000000000003</c:v>
                </c:pt>
                <c:pt idx="93">
                  <c:v>34.78</c:v>
                </c:pt>
                <c:pt idx="94">
                  <c:v>34.79</c:v>
                </c:pt>
                <c:pt idx="95">
                  <c:v>34.799999999999997</c:v>
                </c:pt>
                <c:pt idx="96">
                  <c:v>34.81</c:v>
                </c:pt>
                <c:pt idx="97">
                  <c:v>34.82</c:v>
                </c:pt>
                <c:pt idx="98">
                  <c:v>34.83</c:v>
                </c:pt>
                <c:pt idx="99">
                  <c:v>34.840000000000003</c:v>
                </c:pt>
                <c:pt idx="100">
                  <c:v>34.85</c:v>
                </c:pt>
                <c:pt idx="101">
                  <c:v>34.86</c:v>
                </c:pt>
                <c:pt idx="102">
                  <c:v>34.869999999999997</c:v>
                </c:pt>
                <c:pt idx="103">
                  <c:v>34.880000000000003</c:v>
                </c:pt>
                <c:pt idx="104">
                  <c:v>34.89</c:v>
                </c:pt>
                <c:pt idx="105">
                  <c:v>34.9</c:v>
                </c:pt>
                <c:pt idx="106">
                  <c:v>34.909999999999997</c:v>
                </c:pt>
                <c:pt idx="107">
                  <c:v>34.92</c:v>
                </c:pt>
                <c:pt idx="108">
                  <c:v>34.93</c:v>
                </c:pt>
                <c:pt idx="109">
                  <c:v>34.94</c:v>
                </c:pt>
                <c:pt idx="110">
                  <c:v>34.950000000000003</c:v>
                </c:pt>
                <c:pt idx="111">
                  <c:v>34.96</c:v>
                </c:pt>
                <c:pt idx="112">
                  <c:v>34.97</c:v>
                </c:pt>
                <c:pt idx="113">
                  <c:v>34.979999999999997</c:v>
                </c:pt>
                <c:pt idx="114">
                  <c:v>34.99</c:v>
                </c:pt>
                <c:pt idx="115">
                  <c:v>35</c:v>
                </c:pt>
                <c:pt idx="116">
                  <c:v>35.01</c:v>
                </c:pt>
                <c:pt idx="117">
                  <c:v>35.020000000000003</c:v>
                </c:pt>
                <c:pt idx="118">
                  <c:v>35.03</c:v>
                </c:pt>
                <c:pt idx="119">
                  <c:v>35.04</c:v>
                </c:pt>
                <c:pt idx="120">
                  <c:v>35.049999999999997</c:v>
                </c:pt>
                <c:pt idx="121">
                  <c:v>35.06</c:v>
                </c:pt>
                <c:pt idx="122">
                  <c:v>35.07</c:v>
                </c:pt>
                <c:pt idx="123">
                  <c:v>35.08</c:v>
                </c:pt>
                <c:pt idx="124">
                  <c:v>35.090000000000003</c:v>
                </c:pt>
                <c:pt idx="125">
                  <c:v>35.1</c:v>
                </c:pt>
                <c:pt idx="126">
                  <c:v>35.11</c:v>
                </c:pt>
                <c:pt idx="127">
                  <c:v>35.119999999999997</c:v>
                </c:pt>
                <c:pt idx="128">
                  <c:v>35.130000000000003</c:v>
                </c:pt>
                <c:pt idx="129">
                  <c:v>35.14</c:v>
                </c:pt>
                <c:pt idx="130">
                  <c:v>35.15</c:v>
                </c:pt>
                <c:pt idx="131">
                  <c:v>35.159999999999997</c:v>
                </c:pt>
                <c:pt idx="132">
                  <c:v>35.17</c:v>
                </c:pt>
                <c:pt idx="133">
                  <c:v>35.18</c:v>
                </c:pt>
                <c:pt idx="134">
                  <c:v>35.19</c:v>
                </c:pt>
                <c:pt idx="135">
                  <c:v>35.200000000000003</c:v>
                </c:pt>
                <c:pt idx="136">
                  <c:v>35.21</c:v>
                </c:pt>
                <c:pt idx="137">
                  <c:v>35.22</c:v>
                </c:pt>
                <c:pt idx="138">
                  <c:v>35.229999999999997</c:v>
                </c:pt>
                <c:pt idx="139">
                  <c:v>35.24</c:v>
                </c:pt>
                <c:pt idx="140">
                  <c:v>35.25</c:v>
                </c:pt>
                <c:pt idx="141">
                  <c:v>35.26</c:v>
                </c:pt>
                <c:pt idx="142">
                  <c:v>35.270000000000003</c:v>
                </c:pt>
                <c:pt idx="143">
                  <c:v>35.28</c:v>
                </c:pt>
                <c:pt idx="144">
                  <c:v>35.29</c:v>
                </c:pt>
                <c:pt idx="145">
                  <c:v>35.299999999999997</c:v>
                </c:pt>
                <c:pt idx="146">
                  <c:v>35.31</c:v>
                </c:pt>
                <c:pt idx="147">
                  <c:v>35.32</c:v>
                </c:pt>
                <c:pt idx="148">
                  <c:v>35.33</c:v>
                </c:pt>
                <c:pt idx="149">
                  <c:v>35.340000000000003</c:v>
                </c:pt>
                <c:pt idx="150">
                  <c:v>35.35</c:v>
                </c:pt>
                <c:pt idx="151">
                  <c:v>35.36</c:v>
                </c:pt>
                <c:pt idx="152">
                  <c:v>35.369999999999997</c:v>
                </c:pt>
                <c:pt idx="153">
                  <c:v>35.380000000000003</c:v>
                </c:pt>
                <c:pt idx="154">
                  <c:v>35.39</c:v>
                </c:pt>
                <c:pt idx="155">
                  <c:v>35.4</c:v>
                </c:pt>
                <c:pt idx="156">
                  <c:v>35.409999999999997</c:v>
                </c:pt>
                <c:pt idx="157">
                  <c:v>35.42</c:v>
                </c:pt>
                <c:pt idx="158">
                  <c:v>35.43</c:v>
                </c:pt>
                <c:pt idx="159">
                  <c:v>35.44</c:v>
                </c:pt>
                <c:pt idx="160">
                  <c:v>35.450000000000003</c:v>
                </c:pt>
                <c:pt idx="161">
                  <c:v>35.46</c:v>
                </c:pt>
                <c:pt idx="162">
                  <c:v>35.47</c:v>
                </c:pt>
                <c:pt idx="163">
                  <c:v>35.479999999999997</c:v>
                </c:pt>
                <c:pt idx="164">
                  <c:v>35.49</c:v>
                </c:pt>
                <c:pt idx="165">
                  <c:v>35.5</c:v>
                </c:pt>
                <c:pt idx="166">
                  <c:v>35.51</c:v>
                </c:pt>
                <c:pt idx="167">
                  <c:v>35.520000000000003</c:v>
                </c:pt>
                <c:pt idx="168">
                  <c:v>35.53</c:v>
                </c:pt>
                <c:pt idx="169">
                  <c:v>35.54</c:v>
                </c:pt>
                <c:pt idx="170">
                  <c:v>35.549999999999997</c:v>
                </c:pt>
                <c:pt idx="171">
                  <c:v>35.56</c:v>
                </c:pt>
                <c:pt idx="172">
                  <c:v>35.57</c:v>
                </c:pt>
                <c:pt idx="173">
                  <c:v>35.58</c:v>
                </c:pt>
                <c:pt idx="174">
                  <c:v>35.590000000000003</c:v>
                </c:pt>
                <c:pt idx="175">
                  <c:v>35.6</c:v>
                </c:pt>
                <c:pt idx="176">
                  <c:v>35.61</c:v>
                </c:pt>
                <c:pt idx="177">
                  <c:v>35.619999999999997</c:v>
                </c:pt>
                <c:pt idx="178">
                  <c:v>35.630000000000003</c:v>
                </c:pt>
                <c:pt idx="179">
                  <c:v>35.64</c:v>
                </c:pt>
                <c:pt idx="180">
                  <c:v>35.65</c:v>
                </c:pt>
                <c:pt idx="181">
                  <c:v>35.659999999999997</c:v>
                </c:pt>
                <c:pt idx="182">
                  <c:v>35.67</c:v>
                </c:pt>
                <c:pt idx="183">
                  <c:v>35.68</c:v>
                </c:pt>
                <c:pt idx="184">
                  <c:v>35.69</c:v>
                </c:pt>
                <c:pt idx="185">
                  <c:v>35.700000000000003</c:v>
                </c:pt>
                <c:pt idx="186">
                  <c:v>35.71</c:v>
                </c:pt>
                <c:pt idx="187">
                  <c:v>35.72</c:v>
                </c:pt>
                <c:pt idx="188">
                  <c:v>35.729999999999997</c:v>
                </c:pt>
                <c:pt idx="189">
                  <c:v>35.74</c:v>
                </c:pt>
                <c:pt idx="190">
                  <c:v>35.75</c:v>
                </c:pt>
                <c:pt idx="191">
                  <c:v>35.76</c:v>
                </c:pt>
                <c:pt idx="192">
                  <c:v>35.770000000000003</c:v>
                </c:pt>
                <c:pt idx="193">
                  <c:v>35.78</c:v>
                </c:pt>
                <c:pt idx="194">
                  <c:v>35.79</c:v>
                </c:pt>
                <c:pt idx="195">
                  <c:v>35.799999999999997</c:v>
                </c:pt>
                <c:pt idx="196">
                  <c:v>35.81</c:v>
                </c:pt>
                <c:pt idx="197">
                  <c:v>35.82</c:v>
                </c:pt>
                <c:pt idx="198">
                  <c:v>35.83</c:v>
                </c:pt>
                <c:pt idx="199">
                  <c:v>35.840000000000003</c:v>
                </c:pt>
                <c:pt idx="200">
                  <c:v>35.85</c:v>
                </c:pt>
                <c:pt idx="201">
                  <c:v>35.86</c:v>
                </c:pt>
                <c:pt idx="202">
                  <c:v>35.869999999999997</c:v>
                </c:pt>
                <c:pt idx="203">
                  <c:v>35.880000000000003</c:v>
                </c:pt>
                <c:pt idx="204">
                  <c:v>35.89</c:v>
                </c:pt>
                <c:pt idx="205">
                  <c:v>35.9</c:v>
                </c:pt>
                <c:pt idx="206">
                  <c:v>35.909999999999997</c:v>
                </c:pt>
                <c:pt idx="207">
                  <c:v>35.92</c:v>
                </c:pt>
                <c:pt idx="208">
                  <c:v>35.93</c:v>
                </c:pt>
                <c:pt idx="209">
                  <c:v>35.94</c:v>
                </c:pt>
                <c:pt idx="210">
                  <c:v>35.950000000000003</c:v>
                </c:pt>
                <c:pt idx="211">
                  <c:v>35.96</c:v>
                </c:pt>
                <c:pt idx="212">
                  <c:v>35.97</c:v>
                </c:pt>
                <c:pt idx="213">
                  <c:v>35.979999999999997</c:v>
                </c:pt>
                <c:pt idx="214">
                  <c:v>35.99</c:v>
                </c:pt>
                <c:pt idx="215">
                  <c:v>36</c:v>
                </c:pt>
              </c:numCache>
            </c:numRef>
          </c:xVal>
          <c:yVal>
            <c:numRef>
              <c:f>'DCR über Temp.'!$AH$6:$AH$221</c:f>
              <c:numCache>
                <c:formatCode>General</c:formatCode>
                <c:ptCount val="2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2E-3</c:v>
                </c:pt>
                <c:pt idx="64">
                  <c:v>6.8000000000000005E-2</c:v>
                </c:pt>
                <c:pt idx="65">
                  <c:v>0.36199999999999999</c:v>
                </c:pt>
                <c:pt idx="66">
                  <c:v>1.0329999999999999</c:v>
                </c:pt>
                <c:pt idx="67">
                  <c:v>1.823</c:v>
                </c:pt>
                <c:pt idx="68">
                  <c:v>2.5430000000000001</c:v>
                </c:pt>
                <c:pt idx="69">
                  <c:v>2.887</c:v>
                </c:pt>
                <c:pt idx="70">
                  <c:v>2.976</c:v>
                </c:pt>
                <c:pt idx="71">
                  <c:v>2.996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'DCR über Temp.'!$AI$5</c:f>
              <c:strCache>
                <c:ptCount val="1"/>
                <c:pt idx="0">
                  <c:v>0.7°C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'DCR über Temp.'!$AE$6:$AE$221</c:f>
              <c:numCache>
                <c:formatCode>General</c:formatCode>
                <c:ptCount val="216"/>
                <c:pt idx="0">
                  <c:v>33.85</c:v>
                </c:pt>
                <c:pt idx="1">
                  <c:v>33.86</c:v>
                </c:pt>
                <c:pt idx="2">
                  <c:v>33.869999999999997</c:v>
                </c:pt>
                <c:pt idx="3">
                  <c:v>33.880000000000003</c:v>
                </c:pt>
                <c:pt idx="4">
                  <c:v>33.89</c:v>
                </c:pt>
                <c:pt idx="5">
                  <c:v>33.9</c:v>
                </c:pt>
                <c:pt idx="6">
                  <c:v>33.909999999999997</c:v>
                </c:pt>
                <c:pt idx="7">
                  <c:v>33.92</c:v>
                </c:pt>
                <c:pt idx="8">
                  <c:v>33.93</c:v>
                </c:pt>
                <c:pt idx="9">
                  <c:v>33.94</c:v>
                </c:pt>
                <c:pt idx="10">
                  <c:v>33.950000000000003</c:v>
                </c:pt>
                <c:pt idx="11">
                  <c:v>33.96</c:v>
                </c:pt>
                <c:pt idx="12">
                  <c:v>33.97</c:v>
                </c:pt>
                <c:pt idx="13">
                  <c:v>33.979999999999997</c:v>
                </c:pt>
                <c:pt idx="14">
                  <c:v>33.99</c:v>
                </c:pt>
                <c:pt idx="15">
                  <c:v>34</c:v>
                </c:pt>
                <c:pt idx="16">
                  <c:v>34.01</c:v>
                </c:pt>
                <c:pt idx="17">
                  <c:v>34.020000000000003</c:v>
                </c:pt>
                <c:pt idx="18">
                  <c:v>34.03</c:v>
                </c:pt>
                <c:pt idx="19">
                  <c:v>34.04</c:v>
                </c:pt>
                <c:pt idx="20">
                  <c:v>34.049999999999997</c:v>
                </c:pt>
                <c:pt idx="21">
                  <c:v>34.06</c:v>
                </c:pt>
                <c:pt idx="22">
                  <c:v>34.07</c:v>
                </c:pt>
                <c:pt idx="23">
                  <c:v>34.08</c:v>
                </c:pt>
                <c:pt idx="24">
                  <c:v>34.090000000000003</c:v>
                </c:pt>
                <c:pt idx="25">
                  <c:v>34.1</c:v>
                </c:pt>
                <c:pt idx="26">
                  <c:v>34.11</c:v>
                </c:pt>
                <c:pt idx="27">
                  <c:v>34.119999999999997</c:v>
                </c:pt>
                <c:pt idx="28">
                  <c:v>34.130000000000003</c:v>
                </c:pt>
                <c:pt idx="29">
                  <c:v>34.14</c:v>
                </c:pt>
                <c:pt idx="30">
                  <c:v>34.15</c:v>
                </c:pt>
                <c:pt idx="31">
                  <c:v>34.159999999999997</c:v>
                </c:pt>
                <c:pt idx="32">
                  <c:v>34.17</c:v>
                </c:pt>
                <c:pt idx="33">
                  <c:v>34.18</c:v>
                </c:pt>
                <c:pt idx="34">
                  <c:v>34.19</c:v>
                </c:pt>
                <c:pt idx="35">
                  <c:v>34.200000000000003</c:v>
                </c:pt>
                <c:pt idx="36">
                  <c:v>34.21</c:v>
                </c:pt>
                <c:pt idx="37">
                  <c:v>34.22</c:v>
                </c:pt>
                <c:pt idx="38">
                  <c:v>34.229999999999997</c:v>
                </c:pt>
                <c:pt idx="39">
                  <c:v>34.24</c:v>
                </c:pt>
                <c:pt idx="40">
                  <c:v>34.25</c:v>
                </c:pt>
                <c:pt idx="41">
                  <c:v>34.26</c:v>
                </c:pt>
                <c:pt idx="42">
                  <c:v>34.270000000000003</c:v>
                </c:pt>
                <c:pt idx="43">
                  <c:v>34.28</c:v>
                </c:pt>
                <c:pt idx="44">
                  <c:v>34.29</c:v>
                </c:pt>
                <c:pt idx="45">
                  <c:v>34.299999999999997</c:v>
                </c:pt>
                <c:pt idx="46">
                  <c:v>34.31</c:v>
                </c:pt>
                <c:pt idx="47">
                  <c:v>34.32</c:v>
                </c:pt>
                <c:pt idx="48">
                  <c:v>34.33</c:v>
                </c:pt>
                <c:pt idx="49">
                  <c:v>34.340000000000003</c:v>
                </c:pt>
                <c:pt idx="50">
                  <c:v>34.35</c:v>
                </c:pt>
                <c:pt idx="51">
                  <c:v>34.36</c:v>
                </c:pt>
                <c:pt idx="52">
                  <c:v>34.369999999999997</c:v>
                </c:pt>
                <c:pt idx="53">
                  <c:v>34.380000000000003</c:v>
                </c:pt>
                <c:pt idx="54">
                  <c:v>34.39</c:v>
                </c:pt>
                <c:pt idx="55">
                  <c:v>34.4</c:v>
                </c:pt>
                <c:pt idx="56">
                  <c:v>34.409999999999997</c:v>
                </c:pt>
                <c:pt idx="57">
                  <c:v>34.42</c:v>
                </c:pt>
                <c:pt idx="58">
                  <c:v>34.43</c:v>
                </c:pt>
                <c:pt idx="59">
                  <c:v>34.44</c:v>
                </c:pt>
                <c:pt idx="60">
                  <c:v>34.450000000000003</c:v>
                </c:pt>
                <c:pt idx="61">
                  <c:v>34.46</c:v>
                </c:pt>
                <c:pt idx="62">
                  <c:v>34.47</c:v>
                </c:pt>
                <c:pt idx="63">
                  <c:v>34.479999999999997</c:v>
                </c:pt>
                <c:pt idx="64">
                  <c:v>34.49</c:v>
                </c:pt>
                <c:pt idx="65">
                  <c:v>34.5</c:v>
                </c:pt>
                <c:pt idx="66">
                  <c:v>34.51</c:v>
                </c:pt>
                <c:pt idx="67">
                  <c:v>34.520000000000003</c:v>
                </c:pt>
                <c:pt idx="68">
                  <c:v>34.53</c:v>
                </c:pt>
                <c:pt idx="69">
                  <c:v>34.54</c:v>
                </c:pt>
                <c:pt idx="70">
                  <c:v>34.549999999999997</c:v>
                </c:pt>
                <c:pt idx="71">
                  <c:v>34.56</c:v>
                </c:pt>
                <c:pt idx="72">
                  <c:v>34.57</c:v>
                </c:pt>
                <c:pt idx="73">
                  <c:v>34.58</c:v>
                </c:pt>
                <c:pt idx="74">
                  <c:v>34.590000000000003</c:v>
                </c:pt>
                <c:pt idx="75">
                  <c:v>34.6</c:v>
                </c:pt>
                <c:pt idx="76">
                  <c:v>34.61</c:v>
                </c:pt>
                <c:pt idx="77">
                  <c:v>34.619999999999997</c:v>
                </c:pt>
                <c:pt idx="78">
                  <c:v>34.630000000000003</c:v>
                </c:pt>
                <c:pt idx="79">
                  <c:v>34.64</c:v>
                </c:pt>
                <c:pt idx="80">
                  <c:v>34.65</c:v>
                </c:pt>
                <c:pt idx="81">
                  <c:v>34.659999999999997</c:v>
                </c:pt>
                <c:pt idx="82">
                  <c:v>34.67</c:v>
                </c:pt>
                <c:pt idx="83">
                  <c:v>34.68</c:v>
                </c:pt>
                <c:pt idx="84">
                  <c:v>34.69</c:v>
                </c:pt>
                <c:pt idx="85">
                  <c:v>34.700000000000003</c:v>
                </c:pt>
                <c:pt idx="86">
                  <c:v>34.71</c:v>
                </c:pt>
                <c:pt idx="87">
                  <c:v>34.72</c:v>
                </c:pt>
                <c:pt idx="88">
                  <c:v>34.729999999999997</c:v>
                </c:pt>
                <c:pt idx="89">
                  <c:v>34.74</c:v>
                </c:pt>
                <c:pt idx="90">
                  <c:v>34.75</c:v>
                </c:pt>
                <c:pt idx="91">
                  <c:v>34.76</c:v>
                </c:pt>
                <c:pt idx="92">
                  <c:v>34.770000000000003</c:v>
                </c:pt>
                <c:pt idx="93">
                  <c:v>34.78</c:v>
                </c:pt>
                <c:pt idx="94">
                  <c:v>34.79</c:v>
                </c:pt>
                <c:pt idx="95">
                  <c:v>34.799999999999997</c:v>
                </c:pt>
                <c:pt idx="96">
                  <c:v>34.81</c:v>
                </c:pt>
                <c:pt idx="97">
                  <c:v>34.82</c:v>
                </c:pt>
                <c:pt idx="98">
                  <c:v>34.83</c:v>
                </c:pt>
                <c:pt idx="99">
                  <c:v>34.840000000000003</c:v>
                </c:pt>
                <c:pt idx="100">
                  <c:v>34.85</c:v>
                </c:pt>
                <c:pt idx="101">
                  <c:v>34.86</c:v>
                </c:pt>
                <c:pt idx="102">
                  <c:v>34.869999999999997</c:v>
                </c:pt>
                <c:pt idx="103">
                  <c:v>34.880000000000003</c:v>
                </c:pt>
                <c:pt idx="104">
                  <c:v>34.89</c:v>
                </c:pt>
                <c:pt idx="105">
                  <c:v>34.9</c:v>
                </c:pt>
                <c:pt idx="106">
                  <c:v>34.909999999999997</c:v>
                </c:pt>
                <c:pt idx="107">
                  <c:v>34.92</c:v>
                </c:pt>
                <c:pt idx="108">
                  <c:v>34.93</c:v>
                </c:pt>
                <c:pt idx="109">
                  <c:v>34.94</c:v>
                </c:pt>
                <c:pt idx="110">
                  <c:v>34.950000000000003</c:v>
                </c:pt>
                <c:pt idx="111">
                  <c:v>34.96</c:v>
                </c:pt>
                <c:pt idx="112">
                  <c:v>34.97</c:v>
                </c:pt>
                <c:pt idx="113">
                  <c:v>34.979999999999997</c:v>
                </c:pt>
                <c:pt idx="114">
                  <c:v>34.99</c:v>
                </c:pt>
                <c:pt idx="115">
                  <c:v>35</c:v>
                </c:pt>
                <c:pt idx="116">
                  <c:v>35.01</c:v>
                </c:pt>
                <c:pt idx="117">
                  <c:v>35.020000000000003</c:v>
                </c:pt>
                <c:pt idx="118">
                  <c:v>35.03</c:v>
                </c:pt>
                <c:pt idx="119">
                  <c:v>35.04</c:v>
                </c:pt>
                <c:pt idx="120">
                  <c:v>35.049999999999997</c:v>
                </c:pt>
                <c:pt idx="121">
                  <c:v>35.06</c:v>
                </c:pt>
                <c:pt idx="122">
                  <c:v>35.07</c:v>
                </c:pt>
                <c:pt idx="123">
                  <c:v>35.08</c:v>
                </c:pt>
                <c:pt idx="124">
                  <c:v>35.090000000000003</c:v>
                </c:pt>
                <c:pt idx="125">
                  <c:v>35.1</c:v>
                </c:pt>
                <c:pt idx="126">
                  <c:v>35.11</c:v>
                </c:pt>
                <c:pt idx="127">
                  <c:v>35.119999999999997</c:v>
                </c:pt>
                <c:pt idx="128">
                  <c:v>35.130000000000003</c:v>
                </c:pt>
                <c:pt idx="129">
                  <c:v>35.14</c:v>
                </c:pt>
                <c:pt idx="130">
                  <c:v>35.15</c:v>
                </c:pt>
                <c:pt idx="131">
                  <c:v>35.159999999999997</c:v>
                </c:pt>
                <c:pt idx="132">
                  <c:v>35.17</c:v>
                </c:pt>
                <c:pt idx="133">
                  <c:v>35.18</c:v>
                </c:pt>
                <c:pt idx="134">
                  <c:v>35.19</c:v>
                </c:pt>
                <c:pt idx="135">
                  <c:v>35.200000000000003</c:v>
                </c:pt>
                <c:pt idx="136">
                  <c:v>35.21</c:v>
                </c:pt>
                <c:pt idx="137">
                  <c:v>35.22</c:v>
                </c:pt>
                <c:pt idx="138">
                  <c:v>35.229999999999997</c:v>
                </c:pt>
                <c:pt idx="139">
                  <c:v>35.24</c:v>
                </c:pt>
                <c:pt idx="140">
                  <c:v>35.25</c:v>
                </c:pt>
                <c:pt idx="141">
                  <c:v>35.26</c:v>
                </c:pt>
                <c:pt idx="142">
                  <c:v>35.270000000000003</c:v>
                </c:pt>
                <c:pt idx="143">
                  <c:v>35.28</c:v>
                </c:pt>
                <c:pt idx="144">
                  <c:v>35.29</c:v>
                </c:pt>
                <c:pt idx="145">
                  <c:v>35.299999999999997</c:v>
                </c:pt>
                <c:pt idx="146">
                  <c:v>35.31</c:v>
                </c:pt>
                <c:pt idx="147">
                  <c:v>35.32</c:v>
                </c:pt>
                <c:pt idx="148">
                  <c:v>35.33</c:v>
                </c:pt>
                <c:pt idx="149">
                  <c:v>35.340000000000003</c:v>
                </c:pt>
                <c:pt idx="150">
                  <c:v>35.35</c:v>
                </c:pt>
                <c:pt idx="151">
                  <c:v>35.36</c:v>
                </c:pt>
                <c:pt idx="152">
                  <c:v>35.369999999999997</c:v>
                </c:pt>
                <c:pt idx="153">
                  <c:v>35.380000000000003</c:v>
                </c:pt>
                <c:pt idx="154">
                  <c:v>35.39</c:v>
                </c:pt>
                <c:pt idx="155">
                  <c:v>35.4</c:v>
                </c:pt>
                <c:pt idx="156">
                  <c:v>35.409999999999997</c:v>
                </c:pt>
                <c:pt idx="157">
                  <c:v>35.42</c:v>
                </c:pt>
                <c:pt idx="158">
                  <c:v>35.43</c:v>
                </c:pt>
                <c:pt idx="159">
                  <c:v>35.44</c:v>
                </c:pt>
                <c:pt idx="160">
                  <c:v>35.450000000000003</c:v>
                </c:pt>
                <c:pt idx="161">
                  <c:v>35.46</c:v>
                </c:pt>
                <c:pt idx="162">
                  <c:v>35.47</c:v>
                </c:pt>
                <c:pt idx="163">
                  <c:v>35.479999999999997</c:v>
                </c:pt>
                <c:pt idx="164">
                  <c:v>35.49</c:v>
                </c:pt>
                <c:pt idx="165">
                  <c:v>35.5</c:v>
                </c:pt>
                <c:pt idx="166">
                  <c:v>35.51</c:v>
                </c:pt>
                <c:pt idx="167">
                  <c:v>35.520000000000003</c:v>
                </c:pt>
                <c:pt idx="168">
                  <c:v>35.53</c:v>
                </c:pt>
                <c:pt idx="169">
                  <c:v>35.54</c:v>
                </c:pt>
                <c:pt idx="170">
                  <c:v>35.549999999999997</c:v>
                </c:pt>
                <c:pt idx="171">
                  <c:v>35.56</c:v>
                </c:pt>
                <c:pt idx="172">
                  <c:v>35.57</c:v>
                </c:pt>
                <c:pt idx="173">
                  <c:v>35.58</c:v>
                </c:pt>
                <c:pt idx="174">
                  <c:v>35.590000000000003</c:v>
                </c:pt>
                <c:pt idx="175">
                  <c:v>35.6</c:v>
                </c:pt>
                <c:pt idx="176">
                  <c:v>35.61</c:v>
                </c:pt>
                <c:pt idx="177">
                  <c:v>35.619999999999997</c:v>
                </c:pt>
                <c:pt idx="178">
                  <c:v>35.630000000000003</c:v>
                </c:pt>
                <c:pt idx="179">
                  <c:v>35.64</c:v>
                </c:pt>
                <c:pt idx="180">
                  <c:v>35.65</c:v>
                </c:pt>
                <c:pt idx="181">
                  <c:v>35.659999999999997</c:v>
                </c:pt>
                <c:pt idx="182">
                  <c:v>35.67</c:v>
                </c:pt>
                <c:pt idx="183">
                  <c:v>35.68</c:v>
                </c:pt>
                <c:pt idx="184">
                  <c:v>35.69</c:v>
                </c:pt>
                <c:pt idx="185">
                  <c:v>35.700000000000003</c:v>
                </c:pt>
                <c:pt idx="186">
                  <c:v>35.71</c:v>
                </c:pt>
                <c:pt idx="187">
                  <c:v>35.72</c:v>
                </c:pt>
                <c:pt idx="188">
                  <c:v>35.729999999999997</c:v>
                </c:pt>
                <c:pt idx="189">
                  <c:v>35.74</c:v>
                </c:pt>
                <c:pt idx="190">
                  <c:v>35.75</c:v>
                </c:pt>
                <c:pt idx="191">
                  <c:v>35.76</c:v>
                </c:pt>
                <c:pt idx="192">
                  <c:v>35.770000000000003</c:v>
                </c:pt>
                <c:pt idx="193">
                  <c:v>35.78</c:v>
                </c:pt>
                <c:pt idx="194">
                  <c:v>35.79</c:v>
                </c:pt>
                <c:pt idx="195">
                  <c:v>35.799999999999997</c:v>
                </c:pt>
                <c:pt idx="196">
                  <c:v>35.81</c:v>
                </c:pt>
                <c:pt idx="197">
                  <c:v>35.82</c:v>
                </c:pt>
                <c:pt idx="198">
                  <c:v>35.83</c:v>
                </c:pt>
                <c:pt idx="199">
                  <c:v>35.840000000000003</c:v>
                </c:pt>
                <c:pt idx="200">
                  <c:v>35.85</c:v>
                </c:pt>
                <c:pt idx="201">
                  <c:v>35.86</c:v>
                </c:pt>
                <c:pt idx="202">
                  <c:v>35.869999999999997</c:v>
                </c:pt>
                <c:pt idx="203">
                  <c:v>35.880000000000003</c:v>
                </c:pt>
                <c:pt idx="204">
                  <c:v>35.89</c:v>
                </c:pt>
                <c:pt idx="205">
                  <c:v>35.9</c:v>
                </c:pt>
                <c:pt idx="206">
                  <c:v>35.909999999999997</c:v>
                </c:pt>
                <c:pt idx="207">
                  <c:v>35.92</c:v>
                </c:pt>
                <c:pt idx="208">
                  <c:v>35.93</c:v>
                </c:pt>
                <c:pt idx="209">
                  <c:v>35.94</c:v>
                </c:pt>
                <c:pt idx="210">
                  <c:v>35.950000000000003</c:v>
                </c:pt>
                <c:pt idx="211">
                  <c:v>35.96</c:v>
                </c:pt>
                <c:pt idx="212">
                  <c:v>35.97</c:v>
                </c:pt>
                <c:pt idx="213">
                  <c:v>35.979999999999997</c:v>
                </c:pt>
                <c:pt idx="214">
                  <c:v>35.99</c:v>
                </c:pt>
                <c:pt idx="215">
                  <c:v>36</c:v>
                </c:pt>
              </c:numCache>
            </c:numRef>
          </c:xVal>
          <c:yVal>
            <c:numRef>
              <c:f>'DCR über Temp.'!$AI$6:$AI$221</c:f>
              <c:numCache>
                <c:formatCode>General</c:formatCode>
                <c:ptCount val="2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3.0000000000000001E-3</c:v>
                </c:pt>
                <c:pt idx="110">
                  <c:v>4.2999999999999997E-2</c:v>
                </c:pt>
                <c:pt idx="111">
                  <c:v>0.23899999999999999</c:v>
                </c:pt>
                <c:pt idx="112">
                  <c:v>0.84299999999999997</c:v>
                </c:pt>
                <c:pt idx="113">
                  <c:v>1.7090000000000001</c:v>
                </c:pt>
                <c:pt idx="114">
                  <c:v>2.4409999999999998</c:v>
                </c:pt>
                <c:pt idx="115">
                  <c:v>2.835</c:v>
                </c:pt>
                <c:pt idx="116">
                  <c:v>2.9649999999999999</c:v>
                </c:pt>
                <c:pt idx="117">
                  <c:v>2.9969999999999999</c:v>
                </c:pt>
                <c:pt idx="118">
                  <c:v>2.9990000000000001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  <c:pt idx="136">
                  <c:v>3</c:v>
                </c:pt>
                <c:pt idx="137">
                  <c:v>3</c:v>
                </c:pt>
                <c:pt idx="138">
                  <c:v>3</c:v>
                </c:pt>
                <c:pt idx="139">
                  <c:v>3</c:v>
                </c:pt>
                <c:pt idx="140">
                  <c:v>3</c:v>
                </c:pt>
                <c:pt idx="141">
                  <c:v>3</c:v>
                </c:pt>
                <c:pt idx="142">
                  <c:v>3</c:v>
                </c:pt>
                <c:pt idx="143">
                  <c:v>3</c:v>
                </c:pt>
                <c:pt idx="144">
                  <c:v>3</c:v>
                </c:pt>
                <c:pt idx="145">
                  <c:v>3</c:v>
                </c:pt>
                <c:pt idx="146">
                  <c:v>3</c:v>
                </c:pt>
                <c:pt idx="147">
                  <c:v>3</c:v>
                </c:pt>
                <c:pt idx="148">
                  <c:v>3</c:v>
                </c:pt>
                <c:pt idx="149">
                  <c:v>3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'DCR über Temp.'!$AJ$5</c:f>
              <c:strCache>
                <c:ptCount val="1"/>
                <c:pt idx="0">
                  <c:v>15.3°C</c:v>
                </c:pt>
              </c:strCache>
            </c:strRef>
          </c:tx>
          <c:xVal>
            <c:numRef>
              <c:f>'DCR über Temp.'!$AE$6:$AE$221</c:f>
              <c:numCache>
                <c:formatCode>General</c:formatCode>
                <c:ptCount val="216"/>
                <c:pt idx="0">
                  <c:v>33.85</c:v>
                </c:pt>
                <c:pt idx="1">
                  <c:v>33.86</c:v>
                </c:pt>
                <c:pt idx="2">
                  <c:v>33.869999999999997</c:v>
                </c:pt>
                <c:pt idx="3">
                  <c:v>33.880000000000003</c:v>
                </c:pt>
                <c:pt idx="4">
                  <c:v>33.89</c:v>
                </c:pt>
                <c:pt idx="5">
                  <c:v>33.9</c:v>
                </c:pt>
                <c:pt idx="6">
                  <c:v>33.909999999999997</c:v>
                </c:pt>
                <c:pt idx="7">
                  <c:v>33.92</c:v>
                </c:pt>
                <c:pt idx="8">
                  <c:v>33.93</c:v>
                </c:pt>
                <c:pt idx="9">
                  <c:v>33.94</c:v>
                </c:pt>
                <c:pt idx="10">
                  <c:v>33.950000000000003</c:v>
                </c:pt>
                <c:pt idx="11">
                  <c:v>33.96</c:v>
                </c:pt>
                <c:pt idx="12">
                  <c:v>33.97</c:v>
                </c:pt>
                <c:pt idx="13">
                  <c:v>33.979999999999997</c:v>
                </c:pt>
                <c:pt idx="14">
                  <c:v>33.99</c:v>
                </c:pt>
                <c:pt idx="15">
                  <c:v>34</c:v>
                </c:pt>
                <c:pt idx="16">
                  <c:v>34.01</c:v>
                </c:pt>
                <c:pt idx="17">
                  <c:v>34.020000000000003</c:v>
                </c:pt>
                <c:pt idx="18">
                  <c:v>34.03</c:v>
                </c:pt>
                <c:pt idx="19">
                  <c:v>34.04</c:v>
                </c:pt>
                <c:pt idx="20">
                  <c:v>34.049999999999997</c:v>
                </c:pt>
                <c:pt idx="21">
                  <c:v>34.06</c:v>
                </c:pt>
                <c:pt idx="22">
                  <c:v>34.07</c:v>
                </c:pt>
                <c:pt idx="23">
                  <c:v>34.08</c:v>
                </c:pt>
                <c:pt idx="24">
                  <c:v>34.090000000000003</c:v>
                </c:pt>
                <c:pt idx="25">
                  <c:v>34.1</c:v>
                </c:pt>
                <c:pt idx="26">
                  <c:v>34.11</c:v>
                </c:pt>
                <c:pt idx="27">
                  <c:v>34.119999999999997</c:v>
                </c:pt>
                <c:pt idx="28">
                  <c:v>34.130000000000003</c:v>
                </c:pt>
                <c:pt idx="29">
                  <c:v>34.14</c:v>
                </c:pt>
                <c:pt idx="30">
                  <c:v>34.15</c:v>
                </c:pt>
                <c:pt idx="31">
                  <c:v>34.159999999999997</c:v>
                </c:pt>
                <c:pt idx="32">
                  <c:v>34.17</c:v>
                </c:pt>
                <c:pt idx="33">
                  <c:v>34.18</c:v>
                </c:pt>
                <c:pt idx="34">
                  <c:v>34.19</c:v>
                </c:pt>
                <c:pt idx="35">
                  <c:v>34.200000000000003</c:v>
                </c:pt>
                <c:pt idx="36">
                  <c:v>34.21</c:v>
                </c:pt>
                <c:pt idx="37">
                  <c:v>34.22</c:v>
                </c:pt>
                <c:pt idx="38">
                  <c:v>34.229999999999997</c:v>
                </c:pt>
                <c:pt idx="39">
                  <c:v>34.24</c:v>
                </c:pt>
                <c:pt idx="40">
                  <c:v>34.25</c:v>
                </c:pt>
                <c:pt idx="41">
                  <c:v>34.26</c:v>
                </c:pt>
                <c:pt idx="42">
                  <c:v>34.270000000000003</c:v>
                </c:pt>
                <c:pt idx="43">
                  <c:v>34.28</c:v>
                </c:pt>
                <c:pt idx="44">
                  <c:v>34.29</c:v>
                </c:pt>
                <c:pt idx="45">
                  <c:v>34.299999999999997</c:v>
                </c:pt>
                <c:pt idx="46">
                  <c:v>34.31</c:v>
                </c:pt>
                <c:pt idx="47">
                  <c:v>34.32</c:v>
                </c:pt>
                <c:pt idx="48">
                  <c:v>34.33</c:v>
                </c:pt>
                <c:pt idx="49">
                  <c:v>34.340000000000003</c:v>
                </c:pt>
                <c:pt idx="50">
                  <c:v>34.35</c:v>
                </c:pt>
                <c:pt idx="51">
                  <c:v>34.36</c:v>
                </c:pt>
                <c:pt idx="52">
                  <c:v>34.369999999999997</c:v>
                </c:pt>
                <c:pt idx="53">
                  <c:v>34.380000000000003</c:v>
                </c:pt>
                <c:pt idx="54">
                  <c:v>34.39</c:v>
                </c:pt>
                <c:pt idx="55">
                  <c:v>34.4</c:v>
                </c:pt>
                <c:pt idx="56">
                  <c:v>34.409999999999997</c:v>
                </c:pt>
                <c:pt idx="57">
                  <c:v>34.42</c:v>
                </c:pt>
                <c:pt idx="58">
                  <c:v>34.43</c:v>
                </c:pt>
                <c:pt idx="59">
                  <c:v>34.44</c:v>
                </c:pt>
                <c:pt idx="60">
                  <c:v>34.450000000000003</c:v>
                </c:pt>
                <c:pt idx="61">
                  <c:v>34.46</c:v>
                </c:pt>
                <c:pt idx="62">
                  <c:v>34.47</c:v>
                </c:pt>
                <c:pt idx="63">
                  <c:v>34.479999999999997</c:v>
                </c:pt>
                <c:pt idx="64">
                  <c:v>34.49</c:v>
                </c:pt>
                <c:pt idx="65">
                  <c:v>34.5</c:v>
                </c:pt>
                <c:pt idx="66">
                  <c:v>34.51</c:v>
                </c:pt>
                <c:pt idx="67">
                  <c:v>34.520000000000003</c:v>
                </c:pt>
                <c:pt idx="68">
                  <c:v>34.53</c:v>
                </c:pt>
                <c:pt idx="69">
                  <c:v>34.54</c:v>
                </c:pt>
                <c:pt idx="70">
                  <c:v>34.549999999999997</c:v>
                </c:pt>
                <c:pt idx="71">
                  <c:v>34.56</c:v>
                </c:pt>
                <c:pt idx="72">
                  <c:v>34.57</c:v>
                </c:pt>
                <c:pt idx="73">
                  <c:v>34.58</c:v>
                </c:pt>
                <c:pt idx="74">
                  <c:v>34.590000000000003</c:v>
                </c:pt>
                <c:pt idx="75">
                  <c:v>34.6</c:v>
                </c:pt>
                <c:pt idx="76">
                  <c:v>34.61</c:v>
                </c:pt>
                <c:pt idx="77">
                  <c:v>34.619999999999997</c:v>
                </c:pt>
                <c:pt idx="78">
                  <c:v>34.630000000000003</c:v>
                </c:pt>
                <c:pt idx="79">
                  <c:v>34.64</c:v>
                </c:pt>
                <c:pt idx="80">
                  <c:v>34.65</c:v>
                </c:pt>
                <c:pt idx="81">
                  <c:v>34.659999999999997</c:v>
                </c:pt>
                <c:pt idx="82">
                  <c:v>34.67</c:v>
                </c:pt>
                <c:pt idx="83">
                  <c:v>34.68</c:v>
                </c:pt>
                <c:pt idx="84">
                  <c:v>34.69</c:v>
                </c:pt>
                <c:pt idx="85">
                  <c:v>34.700000000000003</c:v>
                </c:pt>
                <c:pt idx="86">
                  <c:v>34.71</c:v>
                </c:pt>
                <c:pt idx="87">
                  <c:v>34.72</c:v>
                </c:pt>
                <c:pt idx="88">
                  <c:v>34.729999999999997</c:v>
                </c:pt>
                <c:pt idx="89">
                  <c:v>34.74</c:v>
                </c:pt>
                <c:pt idx="90">
                  <c:v>34.75</c:v>
                </c:pt>
                <c:pt idx="91">
                  <c:v>34.76</c:v>
                </c:pt>
                <c:pt idx="92">
                  <c:v>34.770000000000003</c:v>
                </c:pt>
                <c:pt idx="93">
                  <c:v>34.78</c:v>
                </c:pt>
                <c:pt idx="94">
                  <c:v>34.79</c:v>
                </c:pt>
                <c:pt idx="95">
                  <c:v>34.799999999999997</c:v>
                </c:pt>
                <c:pt idx="96">
                  <c:v>34.81</c:v>
                </c:pt>
                <c:pt idx="97">
                  <c:v>34.82</c:v>
                </c:pt>
                <c:pt idx="98">
                  <c:v>34.83</c:v>
                </c:pt>
                <c:pt idx="99">
                  <c:v>34.840000000000003</c:v>
                </c:pt>
                <c:pt idx="100">
                  <c:v>34.85</c:v>
                </c:pt>
                <c:pt idx="101">
                  <c:v>34.86</c:v>
                </c:pt>
                <c:pt idx="102">
                  <c:v>34.869999999999997</c:v>
                </c:pt>
                <c:pt idx="103">
                  <c:v>34.880000000000003</c:v>
                </c:pt>
                <c:pt idx="104">
                  <c:v>34.89</c:v>
                </c:pt>
                <c:pt idx="105">
                  <c:v>34.9</c:v>
                </c:pt>
                <c:pt idx="106">
                  <c:v>34.909999999999997</c:v>
                </c:pt>
                <c:pt idx="107">
                  <c:v>34.92</c:v>
                </c:pt>
                <c:pt idx="108">
                  <c:v>34.93</c:v>
                </c:pt>
                <c:pt idx="109">
                  <c:v>34.94</c:v>
                </c:pt>
                <c:pt idx="110">
                  <c:v>34.950000000000003</c:v>
                </c:pt>
                <c:pt idx="111">
                  <c:v>34.96</c:v>
                </c:pt>
                <c:pt idx="112">
                  <c:v>34.97</c:v>
                </c:pt>
                <c:pt idx="113">
                  <c:v>34.979999999999997</c:v>
                </c:pt>
                <c:pt idx="114">
                  <c:v>34.99</c:v>
                </c:pt>
                <c:pt idx="115">
                  <c:v>35</c:v>
                </c:pt>
                <c:pt idx="116">
                  <c:v>35.01</c:v>
                </c:pt>
                <c:pt idx="117">
                  <c:v>35.020000000000003</c:v>
                </c:pt>
                <c:pt idx="118">
                  <c:v>35.03</c:v>
                </c:pt>
                <c:pt idx="119">
                  <c:v>35.04</c:v>
                </c:pt>
                <c:pt idx="120">
                  <c:v>35.049999999999997</c:v>
                </c:pt>
                <c:pt idx="121">
                  <c:v>35.06</c:v>
                </c:pt>
                <c:pt idx="122">
                  <c:v>35.07</c:v>
                </c:pt>
                <c:pt idx="123">
                  <c:v>35.08</c:v>
                </c:pt>
                <c:pt idx="124">
                  <c:v>35.090000000000003</c:v>
                </c:pt>
                <c:pt idx="125">
                  <c:v>35.1</c:v>
                </c:pt>
                <c:pt idx="126">
                  <c:v>35.11</c:v>
                </c:pt>
                <c:pt idx="127">
                  <c:v>35.119999999999997</c:v>
                </c:pt>
                <c:pt idx="128">
                  <c:v>35.130000000000003</c:v>
                </c:pt>
                <c:pt idx="129">
                  <c:v>35.14</c:v>
                </c:pt>
                <c:pt idx="130">
                  <c:v>35.15</c:v>
                </c:pt>
                <c:pt idx="131">
                  <c:v>35.159999999999997</c:v>
                </c:pt>
                <c:pt idx="132">
                  <c:v>35.17</c:v>
                </c:pt>
                <c:pt idx="133">
                  <c:v>35.18</c:v>
                </c:pt>
                <c:pt idx="134">
                  <c:v>35.19</c:v>
                </c:pt>
                <c:pt idx="135">
                  <c:v>35.200000000000003</c:v>
                </c:pt>
                <c:pt idx="136">
                  <c:v>35.21</c:v>
                </c:pt>
                <c:pt idx="137">
                  <c:v>35.22</c:v>
                </c:pt>
                <c:pt idx="138">
                  <c:v>35.229999999999997</c:v>
                </c:pt>
                <c:pt idx="139">
                  <c:v>35.24</c:v>
                </c:pt>
                <c:pt idx="140">
                  <c:v>35.25</c:v>
                </c:pt>
                <c:pt idx="141">
                  <c:v>35.26</c:v>
                </c:pt>
                <c:pt idx="142">
                  <c:v>35.270000000000003</c:v>
                </c:pt>
                <c:pt idx="143">
                  <c:v>35.28</c:v>
                </c:pt>
                <c:pt idx="144">
                  <c:v>35.29</c:v>
                </c:pt>
                <c:pt idx="145">
                  <c:v>35.299999999999997</c:v>
                </c:pt>
                <c:pt idx="146">
                  <c:v>35.31</c:v>
                </c:pt>
                <c:pt idx="147">
                  <c:v>35.32</c:v>
                </c:pt>
                <c:pt idx="148">
                  <c:v>35.33</c:v>
                </c:pt>
                <c:pt idx="149">
                  <c:v>35.340000000000003</c:v>
                </c:pt>
                <c:pt idx="150">
                  <c:v>35.35</c:v>
                </c:pt>
                <c:pt idx="151">
                  <c:v>35.36</c:v>
                </c:pt>
                <c:pt idx="152">
                  <c:v>35.369999999999997</c:v>
                </c:pt>
                <c:pt idx="153">
                  <c:v>35.380000000000003</c:v>
                </c:pt>
                <c:pt idx="154">
                  <c:v>35.39</c:v>
                </c:pt>
                <c:pt idx="155">
                  <c:v>35.4</c:v>
                </c:pt>
                <c:pt idx="156">
                  <c:v>35.409999999999997</c:v>
                </c:pt>
                <c:pt idx="157">
                  <c:v>35.42</c:v>
                </c:pt>
                <c:pt idx="158">
                  <c:v>35.43</c:v>
                </c:pt>
                <c:pt idx="159">
                  <c:v>35.44</c:v>
                </c:pt>
                <c:pt idx="160">
                  <c:v>35.450000000000003</c:v>
                </c:pt>
                <c:pt idx="161">
                  <c:v>35.46</c:v>
                </c:pt>
                <c:pt idx="162">
                  <c:v>35.47</c:v>
                </c:pt>
                <c:pt idx="163">
                  <c:v>35.479999999999997</c:v>
                </c:pt>
                <c:pt idx="164">
                  <c:v>35.49</c:v>
                </c:pt>
                <c:pt idx="165">
                  <c:v>35.5</c:v>
                </c:pt>
                <c:pt idx="166">
                  <c:v>35.51</c:v>
                </c:pt>
                <c:pt idx="167">
                  <c:v>35.520000000000003</c:v>
                </c:pt>
                <c:pt idx="168">
                  <c:v>35.53</c:v>
                </c:pt>
                <c:pt idx="169">
                  <c:v>35.54</c:v>
                </c:pt>
                <c:pt idx="170">
                  <c:v>35.549999999999997</c:v>
                </c:pt>
                <c:pt idx="171">
                  <c:v>35.56</c:v>
                </c:pt>
                <c:pt idx="172">
                  <c:v>35.57</c:v>
                </c:pt>
                <c:pt idx="173">
                  <c:v>35.58</c:v>
                </c:pt>
                <c:pt idx="174">
                  <c:v>35.590000000000003</c:v>
                </c:pt>
                <c:pt idx="175">
                  <c:v>35.6</c:v>
                </c:pt>
                <c:pt idx="176">
                  <c:v>35.61</c:v>
                </c:pt>
                <c:pt idx="177">
                  <c:v>35.619999999999997</c:v>
                </c:pt>
                <c:pt idx="178">
                  <c:v>35.630000000000003</c:v>
                </c:pt>
                <c:pt idx="179">
                  <c:v>35.64</c:v>
                </c:pt>
                <c:pt idx="180">
                  <c:v>35.65</c:v>
                </c:pt>
                <c:pt idx="181">
                  <c:v>35.659999999999997</c:v>
                </c:pt>
                <c:pt idx="182">
                  <c:v>35.67</c:v>
                </c:pt>
                <c:pt idx="183">
                  <c:v>35.68</c:v>
                </c:pt>
                <c:pt idx="184">
                  <c:v>35.69</c:v>
                </c:pt>
                <c:pt idx="185">
                  <c:v>35.700000000000003</c:v>
                </c:pt>
                <c:pt idx="186">
                  <c:v>35.71</c:v>
                </c:pt>
                <c:pt idx="187">
                  <c:v>35.72</c:v>
                </c:pt>
                <c:pt idx="188">
                  <c:v>35.729999999999997</c:v>
                </c:pt>
                <c:pt idx="189">
                  <c:v>35.74</c:v>
                </c:pt>
                <c:pt idx="190">
                  <c:v>35.75</c:v>
                </c:pt>
                <c:pt idx="191">
                  <c:v>35.76</c:v>
                </c:pt>
                <c:pt idx="192">
                  <c:v>35.770000000000003</c:v>
                </c:pt>
                <c:pt idx="193">
                  <c:v>35.78</c:v>
                </c:pt>
                <c:pt idx="194">
                  <c:v>35.79</c:v>
                </c:pt>
                <c:pt idx="195">
                  <c:v>35.799999999999997</c:v>
                </c:pt>
                <c:pt idx="196">
                  <c:v>35.81</c:v>
                </c:pt>
                <c:pt idx="197">
                  <c:v>35.82</c:v>
                </c:pt>
                <c:pt idx="198">
                  <c:v>35.83</c:v>
                </c:pt>
                <c:pt idx="199">
                  <c:v>35.840000000000003</c:v>
                </c:pt>
                <c:pt idx="200">
                  <c:v>35.85</c:v>
                </c:pt>
                <c:pt idx="201">
                  <c:v>35.86</c:v>
                </c:pt>
                <c:pt idx="202">
                  <c:v>35.869999999999997</c:v>
                </c:pt>
                <c:pt idx="203">
                  <c:v>35.880000000000003</c:v>
                </c:pt>
                <c:pt idx="204">
                  <c:v>35.89</c:v>
                </c:pt>
                <c:pt idx="205">
                  <c:v>35.9</c:v>
                </c:pt>
                <c:pt idx="206">
                  <c:v>35.909999999999997</c:v>
                </c:pt>
                <c:pt idx="207">
                  <c:v>35.92</c:v>
                </c:pt>
                <c:pt idx="208">
                  <c:v>35.93</c:v>
                </c:pt>
                <c:pt idx="209">
                  <c:v>35.94</c:v>
                </c:pt>
                <c:pt idx="210">
                  <c:v>35.950000000000003</c:v>
                </c:pt>
                <c:pt idx="211">
                  <c:v>35.96</c:v>
                </c:pt>
                <c:pt idx="212">
                  <c:v>35.97</c:v>
                </c:pt>
                <c:pt idx="213">
                  <c:v>35.979999999999997</c:v>
                </c:pt>
                <c:pt idx="214">
                  <c:v>35.99</c:v>
                </c:pt>
                <c:pt idx="215">
                  <c:v>36</c:v>
                </c:pt>
              </c:numCache>
            </c:numRef>
          </c:xVal>
          <c:yVal>
            <c:numRef>
              <c:f>'DCR über Temp.'!$AJ$6:$AJ$221</c:f>
              <c:numCache>
                <c:formatCode>General</c:formatCode>
                <c:ptCount val="2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1.6E-2</c:v>
                </c:pt>
                <c:pt idx="152">
                  <c:v>8.3000000000000004E-2</c:v>
                </c:pt>
                <c:pt idx="153">
                  <c:v>0.43099999999999999</c:v>
                </c:pt>
                <c:pt idx="154">
                  <c:v>1.1910000000000001</c:v>
                </c:pt>
                <c:pt idx="155">
                  <c:v>2.0049999999999999</c:v>
                </c:pt>
                <c:pt idx="156">
                  <c:v>2.6560000000000001</c:v>
                </c:pt>
                <c:pt idx="157">
                  <c:v>2.9140000000000001</c:v>
                </c:pt>
                <c:pt idx="158">
                  <c:v>2.984</c:v>
                </c:pt>
                <c:pt idx="159">
                  <c:v>2.9990000000000001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3</c:v>
                </c:pt>
                <c:pt idx="165">
                  <c:v>3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3</c:v>
                </c:pt>
                <c:pt idx="184">
                  <c:v>3</c:v>
                </c:pt>
                <c:pt idx="185">
                  <c:v>3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'DCR über Temp.'!$AK$5</c:f>
              <c:strCache>
                <c:ptCount val="1"/>
                <c:pt idx="0">
                  <c:v>24.7°C</c:v>
                </c:pt>
              </c:strCache>
            </c:strRef>
          </c:tx>
          <c:xVal>
            <c:numRef>
              <c:f>'DCR über Temp.'!$AE$6:$AE$221</c:f>
              <c:numCache>
                <c:formatCode>General</c:formatCode>
                <c:ptCount val="216"/>
                <c:pt idx="0">
                  <c:v>33.85</c:v>
                </c:pt>
                <c:pt idx="1">
                  <c:v>33.86</c:v>
                </c:pt>
                <c:pt idx="2">
                  <c:v>33.869999999999997</c:v>
                </c:pt>
                <c:pt idx="3">
                  <c:v>33.880000000000003</c:v>
                </c:pt>
                <c:pt idx="4">
                  <c:v>33.89</c:v>
                </c:pt>
                <c:pt idx="5">
                  <c:v>33.9</c:v>
                </c:pt>
                <c:pt idx="6">
                  <c:v>33.909999999999997</c:v>
                </c:pt>
                <c:pt idx="7">
                  <c:v>33.92</c:v>
                </c:pt>
                <c:pt idx="8">
                  <c:v>33.93</c:v>
                </c:pt>
                <c:pt idx="9">
                  <c:v>33.94</c:v>
                </c:pt>
                <c:pt idx="10">
                  <c:v>33.950000000000003</c:v>
                </c:pt>
                <c:pt idx="11">
                  <c:v>33.96</c:v>
                </c:pt>
                <c:pt idx="12">
                  <c:v>33.97</c:v>
                </c:pt>
                <c:pt idx="13">
                  <c:v>33.979999999999997</c:v>
                </c:pt>
                <c:pt idx="14">
                  <c:v>33.99</c:v>
                </c:pt>
                <c:pt idx="15">
                  <c:v>34</c:v>
                </c:pt>
                <c:pt idx="16">
                  <c:v>34.01</c:v>
                </c:pt>
                <c:pt idx="17">
                  <c:v>34.020000000000003</c:v>
                </c:pt>
                <c:pt idx="18">
                  <c:v>34.03</c:v>
                </c:pt>
                <c:pt idx="19">
                  <c:v>34.04</c:v>
                </c:pt>
                <c:pt idx="20">
                  <c:v>34.049999999999997</c:v>
                </c:pt>
                <c:pt idx="21">
                  <c:v>34.06</c:v>
                </c:pt>
                <c:pt idx="22">
                  <c:v>34.07</c:v>
                </c:pt>
                <c:pt idx="23">
                  <c:v>34.08</c:v>
                </c:pt>
                <c:pt idx="24">
                  <c:v>34.090000000000003</c:v>
                </c:pt>
                <c:pt idx="25">
                  <c:v>34.1</c:v>
                </c:pt>
                <c:pt idx="26">
                  <c:v>34.11</c:v>
                </c:pt>
                <c:pt idx="27">
                  <c:v>34.119999999999997</c:v>
                </c:pt>
                <c:pt idx="28">
                  <c:v>34.130000000000003</c:v>
                </c:pt>
                <c:pt idx="29">
                  <c:v>34.14</c:v>
                </c:pt>
                <c:pt idx="30">
                  <c:v>34.15</c:v>
                </c:pt>
                <c:pt idx="31">
                  <c:v>34.159999999999997</c:v>
                </c:pt>
                <c:pt idx="32">
                  <c:v>34.17</c:v>
                </c:pt>
                <c:pt idx="33">
                  <c:v>34.18</c:v>
                </c:pt>
                <c:pt idx="34">
                  <c:v>34.19</c:v>
                </c:pt>
                <c:pt idx="35">
                  <c:v>34.200000000000003</c:v>
                </c:pt>
                <c:pt idx="36">
                  <c:v>34.21</c:v>
                </c:pt>
                <c:pt idx="37">
                  <c:v>34.22</c:v>
                </c:pt>
                <c:pt idx="38">
                  <c:v>34.229999999999997</c:v>
                </c:pt>
                <c:pt idx="39">
                  <c:v>34.24</c:v>
                </c:pt>
                <c:pt idx="40">
                  <c:v>34.25</c:v>
                </c:pt>
                <c:pt idx="41">
                  <c:v>34.26</c:v>
                </c:pt>
                <c:pt idx="42">
                  <c:v>34.270000000000003</c:v>
                </c:pt>
                <c:pt idx="43">
                  <c:v>34.28</c:v>
                </c:pt>
                <c:pt idx="44">
                  <c:v>34.29</c:v>
                </c:pt>
                <c:pt idx="45">
                  <c:v>34.299999999999997</c:v>
                </c:pt>
                <c:pt idx="46">
                  <c:v>34.31</c:v>
                </c:pt>
                <c:pt idx="47">
                  <c:v>34.32</c:v>
                </c:pt>
                <c:pt idx="48">
                  <c:v>34.33</c:v>
                </c:pt>
                <c:pt idx="49">
                  <c:v>34.340000000000003</c:v>
                </c:pt>
                <c:pt idx="50">
                  <c:v>34.35</c:v>
                </c:pt>
                <c:pt idx="51">
                  <c:v>34.36</c:v>
                </c:pt>
                <c:pt idx="52">
                  <c:v>34.369999999999997</c:v>
                </c:pt>
                <c:pt idx="53">
                  <c:v>34.380000000000003</c:v>
                </c:pt>
                <c:pt idx="54">
                  <c:v>34.39</c:v>
                </c:pt>
                <c:pt idx="55">
                  <c:v>34.4</c:v>
                </c:pt>
                <c:pt idx="56">
                  <c:v>34.409999999999997</c:v>
                </c:pt>
                <c:pt idx="57">
                  <c:v>34.42</c:v>
                </c:pt>
                <c:pt idx="58">
                  <c:v>34.43</c:v>
                </c:pt>
                <c:pt idx="59">
                  <c:v>34.44</c:v>
                </c:pt>
                <c:pt idx="60">
                  <c:v>34.450000000000003</c:v>
                </c:pt>
                <c:pt idx="61">
                  <c:v>34.46</c:v>
                </c:pt>
                <c:pt idx="62">
                  <c:v>34.47</c:v>
                </c:pt>
                <c:pt idx="63">
                  <c:v>34.479999999999997</c:v>
                </c:pt>
                <c:pt idx="64">
                  <c:v>34.49</c:v>
                </c:pt>
                <c:pt idx="65">
                  <c:v>34.5</c:v>
                </c:pt>
                <c:pt idx="66">
                  <c:v>34.51</c:v>
                </c:pt>
                <c:pt idx="67">
                  <c:v>34.520000000000003</c:v>
                </c:pt>
                <c:pt idx="68">
                  <c:v>34.53</c:v>
                </c:pt>
                <c:pt idx="69">
                  <c:v>34.54</c:v>
                </c:pt>
                <c:pt idx="70">
                  <c:v>34.549999999999997</c:v>
                </c:pt>
                <c:pt idx="71">
                  <c:v>34.56</c:v>
                </c:pt>
                <c:pt idx="72">
                  <c:v>34.57</c:v>
                </c:pt>
                <c:pt idx="73">
                  <c:v>34.58</c:v>
                </c:pt>
                <c:pt idx="74">
                  <c:v>34.590000000000003</c:v>
                </c:pt>
                <c:pt idx="75">
                  <c:v>34.6</c:v>
                </c:pt>
                <c:pt idx="76">
                  <c:v>34.61</c:v>
                </c:pt>
                <c:pt idx="77">
                  <c:v>34.619999999999997</c:v>
                </c:pt>
                <c:pt idx="78">
                  <c:v>34.630000000000003</c:v>
                </c:pt>
                <c:pt idx="79">
                  <c:v>34.64</c:v>
                </c:pt>
                <c:pt idx="80">
                  <c:v>34.65</c:v>
                </c:pt>
                <c:pt idx="81">
                  <c:v>34.659999999999997</c:v>
                </c:pt>
                <c:pt idx="82">
                  <c:v>34.67</c:v>
                </c:pt>
                <c:pt idx="83">
                  <c:v>34.68</c:v>
                </c:pt>
                <c:pt idx="84">
                  <c:v>34.69</c:v>
                </c:pt>
                <c:pt idx="85">
                  <c:v>34.700000000000003</c:v>
                </c:pt>
                <c:pt idx="86">
                  <c:v>34.71</c:v>
                </c:pt>
                <c:pt idx="87">
                  <c:v>34.72</c:v>
                </c:pt>
                <c:pt idx="88">
                  <c:v>34.729999999999997</c:v>
                </c:pt>
                <c:pt idx="89">
                  <c:v>34.74</c:v>
                </c:pt>
                <c:pt idx="90">
                  <c:v>34.75</c:v>
                </c:pt>
                <c:pt idx="91">
                  <c:v>34.76</c:v>
                </c:pt>
                <c:pt idx="92">
                  <c:v>34.770000000000003</c:v>
                </c:pt>
                <c:pt idx="93">
                  <c:v>34.78</c:v>
                </c:pt>
                <c:pt idx="94">
                  <c:v>34.79</c:v>
                </c:pt>
                <c:pt idx="95">
                  <c:v>34.799999999999997</c:v>
                </c:pt>
                <c:pt idx="96">
                  <c:v>34.81</c:v>
                </c:pt>
                <c:pt idx="97">
                  <c:v>34.82</c:v>
                </c:pt>
                <c:pt idx="98">
                  <c:v>34.83</c:v>
                </c:pt>
                <c:pt idx="99">
                  <c:v>34.840000000000003</c:v>
                </c:pt>
                <c:pt idx="100">
                  <c:v>34.85</c:v>
                </c:pt>
                <c:pt idx="101">
                  <c:v>34.86</c:v>
                </c:pt>
                <c:pt idx="102">
                  <c:v>34.869999999999997</c:v>
                </c:pt>
                <c:pt idx="103">
                  <c:v>34.880000000000003</c:v>
                </c:pt>
                <c:pt idx="104">
                  <c:v>34.89</c:v>
                </c:pt>
                <c:pt idx="105">
                  <c:v>34.9</c:v>
                </c:pt>
                <c:pt idx="106">
                  <c:v>34.909999999999997</c:v>
                </c:pt>
                <c:pt idx="107">
                  <c:v>34.92</c:v>
                </c:pt>
                <c:pt idx="108">
                  <c:v>34.93</c:v>
                </c:pt>
                <c:pt idx="109">
                  <c:v>34.94</c:v>
                </c:pt>
                <c:pt idx="110">
                  <c:v>34.950000000000003</c:v>
                </c:pt>
                <c:pt idx="111">
                  <c:v>34.96</c:v>
                </c:pt>
                <c:pt idx="112">
                  <c:v>34.97</c:v>
                </c:pt>
                <c:pt idx="113">
                  <c:v>34.979999999999997</c:v>
                </c:pt>
                <c:pt idx="114">
                  <c:v>34.99</c:v>
                </c:pt>
                <c:pt idx="115">
                  <c:v>35</c:v>
                </c:pt>
                <c:pt idx="116">
                  <c:v>35.01</c:v>
                </c:pt>
                <c:pt idx="117">
                  <c:v>35.020000000000003</c:v>
                </c:pt>
                <c:pt idx="118">
                  <c:v>35.03</c:v>
                </c:pt>
                <c:pt idx="119">
                  <c:v>35.04</c:v>
                </c:pt>
                <c:pt idx="120">
                  <c:v>35.049999999999997</c:v>
                </c:pt>
                <c:pt idx="121">
                  <c:v>35.06</c:v>
                </c:pt>
                <c:pt idx="122">
                  <c:v>35.07</c:v>
                </c:pt>
                <c:pt idx="123">
                  <c:v>35.08</c:v>
                </c:pt>
                <c:pt idx="124">
                  <c:v>35.090000000000003</c:v>
                </c:pt>
                <c:pt idx="125">
                  <c:v>35.1</c:v>
                </c:pt>
                <c:pt idx="126">
                  <c:v>35.11</c:v>
                </c:pt>
                <c:pt idx="127">
                  <c:v>35.119999999999997</c:v>
                </c:pt>
                <c:pt idx="128">
                  <c:v>35.130000000000003</c:v>
                </c:pt>
                <c:pt idx="129">
                  <c:v>35.14</c:v>
                </c:pt>
                <c:pt idx="130">
                  <c:v>35.15</c:v>
                </c:pt>
                <c:pt idx="131">
                  <c:v>35.159999999999997</c:v>
                </c:pt>
                <c:pt idx="132">
                  <c:v>35.17</c:v>
                </c:pt>
                <c:pt idx="133">
                  <c:v>35.18</c:v>
                </c:pt>
                <c:pt idx="134">
                  <c:v>35.19</c:v>
                </c:pt>
                <c:pt idx="135">
                  <c:v>35.200000000000003</c:v>
                </c:pt>
                <c:pt idx="136">
                  <c:v>35.21</c:v>
                </c:pt>
                <c:pt idx="137">
                  <c:v>35.22</c:v>
                </c:pt>
                <c:pt idx="138">
                  <c:v>35.229999999999997</c:v>
                </c:pt>
                <c:pt idx="139">
                  <c:v>35.24</c:v>
                </c:pt>
                <c:pt idx="140">
                  <c:v>35.25</c:v>
                </c:pt>
                <c:pt idx="141">
                  <c:v>35.26</c:v>
                </c:pt>
                <c:pt idx="142">
                  <c:v>35.270000000000003</c:v>
                </c:pt>
                <c:pt idx="143">
                  <c:v>35.28</c:v>
                </c:pt>
                <c:pt idx="144">
                  <c:v>35.29</c:v>
                </c:pt>
                <c:pt idx="145">
                  <c:v>35.299999999999997</c:v>
                </c:pt>
                <c:pt idx="146">
                  <c:v>35.31</c:v>
                </c:pt>
                <c:pt idx="147">
                  <c:v>35.32</c:v>
                </c:pt>
                <c:pt idx="148">
                  <c:v>35.33</c:v>
                </c:pt>
                <c:pt idx="149">
                  <c:v>35.340000000000003</c:v>
                </c:pt>
                <c:pt idx="150">
                  <c:v>35.35</c:v>
                </c:pt>
                <c:pt idx="151">
                  <c:v>35.36</c:v>
                </c:pt>
                <c:pt idx="152">
                  <c:v>35.369999999999997</c:v>
                </c:pt>
                <c:pt idx="153">
                  <c:v>35.380000000000003</c:v>
                </c:pt>
                <c:pt idx="154">
                  <c:v>35.39</c:v>
                </c:pt>
                <c:pt idx="155">
                  <c:v>35.4</c:v>
                </c:pt>
                <c:pt idx="156">
                  <c:v>35.409999999999997</c:v>
                </c:pt>
                <c:pt idx="157">
                  <c:v>35.42</c:v>
                </c:pt>
                <c:pt idx="158">
                  <c:v>35.43</c:v>
                </c:pt>
                <c:pt idx="159">
                  <c:v>35.44</c:v>
                </c:pt>
                <c:pt idx="160">
                  <c:v>35.450000000000003</c:v>
                </c:pt>
                <c:pt idx="161">
                  <c:v>35.46</c:v>
                </c:pt>
                <c:pt idx="162">
                  <c:v>35.47</c:v>
                </c:pt>
                <c:pt idx="163">
                  <c:v>35.479999999999997</c:v>
                </c:pt>
                <c:pt idx="164">
                  <c:v>35.49</c:v>
                </c:pt>
                <c:pt idx="165">
                  <c:v>35.5</c:v>
                </c:pt>
                <c:pt idx="166">
                  <c:v>35.51</c:v>
                </c:pt>
                <c:pt idx="167">
                  <c:v>35.520000000000003</c:v>
                </c:pt>
                <c:pt idx="168">
                  <c:v>35.53</c:v>
                </c:pt>
                <c:pt idx="169">
                  <c:v>35.54</c:v>
                </c:pt>
                <c:pt idx="170">
                  <c:v>35.549999999999997</c:v>
                </c:pt>
                <c:pt idx="171">
                  <c:v>35.56</c:v>
                </c:pt>
                <c:pt idx="172">
                  <c:v>35.57</c:v>
                </c:pt>
                <c:pt idx="173">
                  <c:v>35.58</c:v>
                </c:pt>
                <c:pt idx="174">
                  <c:v>35.590000000000003</c:v>
                </c:pt>
                <c:pt idx="175">
                  <c:v>35.6</c:v>
                </c:pt>
                <c:pt idx="176">
                  <c:v>35.61</c:v>
                </c:pt>
                <c:pt idx="177">
                  <c:v>35.619999999999997</c:v>
                </c:pt>
                <c:pt idx="178">
                  <c:v>35.630000000000003</c:v>
                </c:pt>
                <c:pt idx="179">
                  <c:v>35.64</c:v>
                </c:pt>
                <c:pt idx="180">
                  <c:v>35.65</c:v>
                </c:pt>
                <c:pt idx="181">
                  <c:v>35.659999999999997</c:v>
                </c:pt>
                <c:pt idx="182">
                  <c:v>35.67</c:v>
                </c:pt>
                <c:pt idx="183">
                  <c:v>35.68</c:v>
                </c:pt>
                <c:pt idx="184">
                  <c:v>35.69</c:v>
                </c:pt>
                <c:pt idx="185">
                  <c:v>35.700000000000003</c:v>
                </c:pt>
                <c:pt idx="186">
                  <c:v>35.71</c:v>
                </c:pt>
                <c:pt idx="187">
                  <c:v>35.72</c:v>
                </c:pt>
                <c:pt idx="188">
                  <c:v>35.729999999999997</c:v>
                </c:pt>
                <c:pt idx="189">
                  <c:v>35.74</c:v>
                </c:pt>
                <c:pt idx="190">
                  <c:v>35.75</c:v>
                </c:pt>
                <c:pt idx="191">
                  <c:v>35.76</c:v>
                </c:pt>
                <c:pt idx="192">
                  <c:v>35.770000000000003</c:v>
                </c:pt>
                <c:pt idx="193">
                  <c:v>35.78</c:v>
                </c:pt>
                <c:pt idx="194">
                  <c:v>35.79</c:v>
                </c:pt>
                <c:pt idx="195">
                  <c:v>35.799999999999997</c:v>
                </c:pt>
                <c:pt idx="196">
                  <c:v>35.81</c:v>
                </c:pt>
                <c:pt idx="197">
                  <c:v>35.82</c:v>
                </c:pt>
                <c:pt idx="198">
                  <c:v>35.83</c:v>
                </c:pt>
                <c:pt idx="199">
                  <c:v>35.840000000000003</c:v>
                </c:pt>
                <c:pt idx="200">
                  <c:v>35.85</c:v>
                </c:pt>
                <c:pt idx="201">
                  <c:v>35.86</c:v>
                </c:pt>
                <c:pt idx="202">
                  <c:v>35.869999999999997</c:v>
                </c:pt>
                <c:pt idx="203">
                  <c:v>35.880000000000003</c:v>
                </c:pt>
                <c:pt idx="204">
                  <c:v>35.89</c:v>
                </c:pt>
                <c:pt idx="205">
                  <c:v>35.9</c:v>
                </c:pt>
                <c:pt idx="206">
                  <c:v>35.909999999999997</c:v>
                </c:pt>
                <c:pt idx="207">
                  <c:v>35.92</c:v>
                </c:pt>
                <c:pt idx="208">
                  <c:v>35.93</c:v>
                </c:pt>
                <c:pt idx="209">
                  <c:v>35.94</c:v>
                </c:pt>
                <c:pt idx="210">
                  <c:v>35.950000000000003</c:v>
                </c:pt>
                <c:pt idx="211">
                  <c:v>35.96</c:v>
                </c:pt>
                <c:pt idx="212">
                  <c:v>35.97</c:v>
                </c:pt>
                <c:pt idx="213">
                  <c:v>35.979999999999997</c:v>
                </c:pt>
                <c:pt idx="214">
                  <c:v>35.99</c:v>
                </c:pt>
                <c:pt idx="215">
                  <c:v>36</c:v>
                </c:pt>
              </c:numCache>
            </c:numRef>
          </c:xVal>
          <c:yVal>
            <c:numRef>
              <c:f>'DCR über Temp.'!$AK$6:$AK$221</c:f>
              <c:numCache>
                <c:formatCode>General</c:formatCode>
                <c:ptCount val="2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5.0000000000000001E-3</c:v>
                </c:pt>
                <c:pt idx="178">
                  <c:v>4.7E-2</c:v>
                </c:pt>
                <c:pt idx="179">
                  <c:v>0.26400000000000001</c:v>
                </c:pt>
                <c:pt idx="180">
                  <c:v>0.84799999999999998</c:v>
                </c:pt>
                <c:pt idx="181">
                  <c:v>1.8320000000000001</c:v>
                </c:pt>
                <c:pt idx="182">
                  <c:v>2.4209999999999998</c:v>
                </c:pt>
                <c:pt idx="183">
                  <c:v>2.8210000000000002</c:v>
                </c:pt>
                <c:pt idx="184">
                  <c:v>2.9710000000000001</c:v>
                </c:pt>
                <c:pt idx="185">
                  <c:v>2.9969999999999999</c:v>
                </c:pt>
                <c:pt idx="186">
                  <c:v>3</c:v>
                </c:pt>
                <c:pt idx="187">
                  <c:v>3</c:v>
                </c:pt>
                <c:pt idx="188">
                  <c:v>3</c:v>
                </c:pt>
                <c:pt idx="189">
                  <c:v>3</c:v>
                </c:pt>
                <c:pt idx="190">
                  <c:v>3</c:v>
                </c:pt>
                <c:pt idx="191">
                  <c:v>3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  <c:pt idx="212">
                  <c:v>3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'DCR über Temp.'!$AL$5</c:f>
              <c:strCache>
                <c:ptCount val="1"/>
                <c:pt idx="0">
                  <c:v>34.2°C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xVal>
            <c:numRef>
              <c:f>'DCR über Temp.'!$AE$6:$AE$221</c:f>
              <c:numCache>
                <c:formatCode>General</c:formatCode>
                <c:ptCount val="216"/>
                <c:pt idx="0">
                  <c:v>33.85</c:v>
                </c:pt>
                <c:pt idx="1">
                  <c:v>33.86</c:v>
                </c:pt>
                <c:pt idx="2">
                  <c:v>33.869999999999997</c:v>
                </c:pt>
                <c:pt idx="3">
                  <c:v>33.880000000000003</c:v>
                </c:pt>
                <c:pt idx="4">
                  <c:v>33.89</c:v>
                </c:pt>
                <c:pt idx="5">
                  <c:v>33.9</c:v>
                </c:pt>
                <c:pt idx="6">
                  <c:v>33.909999999999997</c:v>
                </c:pt>
                <c:pt idx="7">
                  <c:v>33.92</c:v>
                </c:pt>
                <c:pt idx="8">
                  <c:v>33.93</c:v>
                </c:pt>
                <c:pt idx="9">
                  <c:v>33.94</c:v>
                </c:pt>
                <c:pt idx="10">
                  <c:v>33.950000000000003</c:v>
                </c:pt>
                <c:pt idx="11">
                  <c:v>33.96</c:v>
                </c:pt>
                <c:pt idx="12">
                  <c:v>33.97</c:v>
                </c:pt>
                <c:pt idx="13">
                  <c:v>33.979999999999997</c:v>
                </c:pt>
                <c:pt idx="14">
                  <c:v>33.99</c:v>
                </c:pt>
                <c:pt idx="15">
                  <c:v>34</c:v>
                </c:pt>
                <c:pt idx="16">
                  <c:v>34.01</c:v>
                </c:pt>
                <c:pt idx="17">
                  <c:v>34.020000000000003</c:v>
                </c:pt>
                <c:pt idx="18">
                  <c:v>34.03</c:v>
                </c:pt>
                <c:pt idx="19">
                  <c:v>34.04</c:v>
                </c:pt>
                <c:pt idx="20">
                  <c:v>34.049999999999997</c:v>
                </c:pt>
                <c:pt idx="21">
                  <c:v>34.06</c:v>
                </c:pt>
                <c:pt idx="22">
                  <c:v>34.07</c:v>
                </c:pt>
                <c:pt idx="23">
                  <c:v>34.08</c:v>
                </c:pt>
                <c:pt idx="24">
                  <c:v>34.090000000000003</c:v>
                </c:pt>
                <c:pt idx="25">
                  <c:v>34.1</c:v>
                </c:pt>
                <c:pt idx="26">
                  <c:v>34.11</c:v>
                </c:pt>
                <c:pt idx="27">
                  <c:v>34.119999999999997</c:v>
                </c:pt>
                <c:pt idx="28">
                  <c:v>34.130000000000003</c:v>
                </c:pt>
                <c:pt idx="29">
                  <c:v>34.14</c:v>
                </c:pt>
                <c:pt idx="30">
                  <c:v>34.15</c:v>
                </c:pt>
                <c:pt idx="31">
                  <c:v>34.159999999999997</c:v>
                </c:pt>
                <c:pt idx="32">
                  <c:v>34.17</c:v>
                </c:pt>
                <c:pt idx="33">
                  <c:v>34.18</c:v>
                </c:pt>
                <c:pt idx="34">
                  <c:v>34.19</c:v>
                </c:pt>
                <c:pt idx="35">
                  <c:v>34.200000000000003</c:v>
                </c:pt>
                <c:pt idx="36">
                  <c:v>34.21</c:v>
                </c:pt>
                <c:pt idx="37">
                  <c:v>34.22</c:v>
                </c:pt>
                <c:pt idx="38">
                  <c:v>34.229999999999997</c:v>
                </c:pt>
                <c:pt idx="39">
                  <c:v>34.24</c:v>
                </c:pt>
                <c:pt idx="40">
                  <c:v>34.25</c:v>
                </c:pt>
                <c:pt idx="41">
                  <c:v>34.26</c:v>
                </c:pt>
                <c:pt idx="42">
                  <c:v>34.270000000000003</c:v>
                </c:pt>
                <c:pt idx="43">
                  <c:v>34.28</c:v>
                </c:pt>
                <c:pt idx="44">
                  <c:v>34.29</c:v>
                </c:pt>
                <c:pt idx="45">
                  <c:v>34.299999999999997</c:v>
                </c:pt>
                <c:pt idx="46">
                  <c:v>34.31</c:v>
                </c:pt>
                <c:pt idx="47">
                  <c:v>34.32</c:v>
                </c:pt>
                <c:pt idx="48">
                  <c:v>34.33</c:v>
                </c:pt>
                <c:pt idx="49">
                  <c:v>34.340000000000003</c:v>
                </c:pt>
                <c:pt idx="50">
                  <c:v>34.35</c:v>
                </c:pt>
                <c:pt idx="51">
                  <c:v>34.36</c:v>
                </c:pt>
                <c:pt idx="52">
                  <c:v>34.369999999999997</c:v>
                </c:pt>
                <c:pt idx="53">
                  <c:v>34.380000000000003</c:v>
                </c:pt>
                <c:pt idx="54">
                  <c:v>34.39</c:v>
                </c:pt>
                <c:pt idx="55">
                  <c:v>34.4</c:v>
                </c:pt>
                <c:pt idx="56">
                  <c:v>34.409999999999997</c:v>
                </c:pt>
                <c:pt idx="57">
                  <c:v>34.42</c:v>
                </c:pt>
                <c:pt idx="58">
                  <c:v>34.43</c:v>
                </c:pt>
                <c:pt idx="59">
                  <c:v>34.44</c:v>
                </c:pt>
                <c:pt idx="60">
                  <c:v>34.450000000000003</c:v>
                </c:pt>
                <c:pt idx="61">
                  <c:v>34.46</c:v>
                </c:pt>
                <c:pt idx="62">
                  <c:v>34.47</c:v>
                </c:pt>
                <c:pt idx="63">
                  <c:v>34.479999999999997</c:v>
                </c:pt>
                <c:pt idx="64">
                  <c:v>34.49</c:v>
                </c:pt>
                <c:pt idx="65">
                  <c:v>34.5</c:v>
                </c:pt>
                <c:pt idx="66">
                  <c:v>34.51</c:v>
                </c:pt>
                <c:pt idx="67">
                  <c:v>34.520000000000003</c:v>
                </c:pt>
                <c:pt idx="68">
                  <c:v>34.53</c:v>
                </c:pt>
                <c:pt idx="69">
                  <c:v>34.54</c:v>
                </c:pt>
                <c:pt idx="70">
                  <c:v>34.549999999999997</c:v>
                </c:pt>
                <c:pt idx="71">
                  <c:v>34.56</c:v>
                </c:pt>
                <c:pt idx="72">
                  <c:v>34.57</c:v>
                </c:pt>
                <c:pt idx="73">
                  <c:v>34.58</c:v>
                </c:pt>
                <c:pt idx="74">
                  <c:v>34.590000000000003</c:v>
                </c:pt>
                <c:pt idx="75">
                  <c:v>34.6</c:v>
                </c:pt>
                <c:pt idx="76">
                  <c:v>34.61</c:v>
                </c:pt>
                <c:pt idx="77">
                  <c:v>34.619999999999997</c:v>
                </c:pt>
                <c:pt idx="78">
                  <c:v>34.630000000000003</c:v>
                </c:pt>
                <c:pt idx="79">
                  <c:v>34.64</c:v>
                </c:pt>
                <c:pt idx="80">
                  <c:v>34.65</c:v>
                </c:pt>
                <c:pt idx="81">
                  <c:v>34.659999999999997</c:v>
                </c:pt>
                <c:pt idx="82">
                  <c:v>34.67</c:v>
                </c:pt>
                <c:pt idx="83">
                  <c:v>34.68</c:v>
                </c:pt>
                <c:pt idx="84">
                  <c:v>34.69</c:v>
                </c:pt>
                <c:pt idx="85">
                  <c:v>34.700000000000003</c:v>
                </c:pt>
                <c:pt idx="86">
                  <c:v>34.71</c:v>
                </c:pt>
                <c:pt idx="87">
                  <c:v>34.72</c:v>
                </c:pt>
                <c:pt idx="88">
                  <c:v>34.729999999999997</c:v>
                </c:pt>
                <c:pt idx="89">
                  <c:v>34.74</c:v>
                </c:pt>
                <c:pt idx="90">
                  <c:v>34.75</c:v>
                </c:pt>
                <c:pt idx="91">
                  <c:v>34.76</c:v>
                </c:pt>
                <c:pt idx="92">
                  <c:v>34.770000000000003</c:v>
                </c:pt>
                <c:pt idx="93">
                  <c:v>34.78</c:v>
                </c:pt>
                <c:pt idx="94">
                  <c:v>34.79</c:v>
                </c:pt>
                <c:pt idx="95">
                  <c:v>34.799999999999997</c:v>
                </c:pt>
                <c:pt idx="96">
                  <c:v>34.81</c:v>
                </c:pt>
                <c:pt idx="97">
                  <c:v>34.82</c:v>
                </c:pt>
                <c:pt idx="98">
                  <c:v>34.83</c:v>
                </c:pt>
                <c:pt idx="99">
                  <c:v>34.840000000000003</c:v>
                </c:pt>
                <c:pt idx="100">
                  <c:v>34.85</c:v>
                </c:pt>
                <c:pt idx="101">
                  <c:v>34.86</c:v>
                </c:pt>
                <c:pt idx="102">
                  <c:v>34.869999999999997</c:v>
                </c:pt>
                <c:pt idx="103">
                  <c:v>34.880000000000003</c:v>
                </c:pt>
                <c:pt idx="104">
                  <c:v>34.89</c:v>
                </c:pt>
                <c:pt idx="105">
                  <c:v>34.9</c:v>
                </c:pt>
                <c:pt idx="106">
                  <c:v>34.909999999999997</c:v>
                </c:pt>
                <c:pt idx="107">
                  <c:v>34.92</c:v>
                </c:pt>
                <c:pt idx="108">
                  <c:v>34.93</c:v>
                </c:pt>
                <c:pt idx="109">
                  <c:v>34.94</c:v>
                </c:pt>
                <c:pt idx="110">
                  <c:v>34.950000000000003</c:v>
                </c:pt>
                <c:pt idx="111">
                  <c:v>34.96</c:v>
                </c:pt>
                <c:pt idx="112">
                  <c:v>34.97</c:v>
                </c:pt>
                <c:pt idx="113">
                  <c:v>34.979999999999997</c:v>
                </c:pt>
                <c:pt idx="114">
                  <c:v>34.99</c:v>
                </c:pt>
                <c:pt idx="115">
                  <c:v>35</c:v>
                </c:pt>
                <c:pt idx="116">
                  <c:v>35.01</c:v>
                </c:pt>
                <c:pt idx="117">
                  <c:v>35.020000000000003</c:v>
                </c:pt>
                <c:pt idx="118">
                  <c:v>35.03</c:v>
                </c:pt>
                <c:pt idx="119">
                  <c:v>35.04</c:v>
                </c:pt>
                <c:pt idx="120">
                  <c:v>35.049999999999997</c:v>
                </c:pt>
                <c:pt idx="121">
                  <c:v>35.06</c:v>
                </c:pt>
                <c:pt idx="122">
                  <c:v>35.07</c:v>
                </c:pt>
                <c:pt idx="123">
                  <c:v>35.08</c:v>
                </c:pt>
                <c:pt idx="124">
                  <c:v>35.090000000000003</c:v>
                </c:pt>
                <c:pt idx="125">
                  <c:v>35.1</c:v>
                </c:pt>
                <c:pt idx="126">
                  <c:v>35.11</c:v>
                </c:pt>
                <c:pt idx="127">
                  <c:v>35.119999999999997</c:v>
                </c:pt>
                <c:pt idx="128">
                  <c:v>35.130000000000003</c:v>
                </c:pt>
                <c:pt idx="129">
                  <c:v>35.14</c:v>
                </c:pt>
                <c:pt idx="130">
                  <c:v>35.15</c:v>
                </c:pt>
                <c:pt idx="131">
                  <c:v>35.159999999999997</c:v>
                </c:pt>
                <c:pt idx="132">
                  <c:v>35.17</c:v>
                </c:pt>
                <c:pt idx="133">
                  <c:v>35.18</c:v>
                </c:pt>
                <c:pt idx="134">
                  <c:v>35.19</c:v>
                </c:pt>
                <c:pt idx="135">
                  <c:v>35.200000000000003</c:v>
                </c:pt>
                <c:pt idx="136">
                  <c:v>35.21</c:v>
                </c:pt>
                <c:pt idx="137">
                  <c:v>35.22</c:v>
                </c:pt>
                <c:pt idx="138">
                  <c:v>35.229999999999997</c:v>
                </c:pt>
                <c:pt idx="139">
                  <c:v>35.24</c:v>
                </c:pt>
                <c:pt idx="140">
                  <c:v>35.25</c:v>
                </c:pt>
                <c:pt idx="141">
                  <c:v>35.26</c:v>
                </c:pt>
                <c:pt idx="142">
                  <c:v>35.270000000000003</c:v>
                </c:pt>
                <c:pt idx="143">
                  <c:v>35.28</c:v>
                </c:pt>
                <c:pt idx="144">
                  <c:v>35.29</c:v>
                </c:pt>
                <c:pt idx="145">
                  <c:v>35.299999999999997</c:v>
                </c:pt>
                <c:pt idx="146">
                  <c:v>35.31</c:v>
                </c:pt>
                <c:pt idx="147">
                  <c:v>35.32</c:v>
                </c:pt>
                <c:pt idx="148">
                  <c:v>35.33</c:v>
                </c:pt>
                <c:pt idx="149">
                  <c:v>35.340000000000003</c:v>
                </c:pt>
                <c:pt idx="150">
                  <c:v>35.35</c:v>
                </c:pt>
                <c:pt idx="151">
                  <c:v>35.36</c:v>
                </c:pt>
                <c:pt idx="152">
                  <c:v>35.369999999999997</c:v>
                </c:pt>
                <c:pt idx="153">
                  <c:v>35.380000000000003</c:v>
                </c:pt>
                <c:pt idx="154">
                  <c:v>35.39</c:v>
                </c:pt>
                <c:pt idx="155">
                  <c:v>35.4</c:v>
                </c:pt>
                <c:pt idx="156">
                  <c:v>35.409999999999997</c:v>
                </c:pt>
                <c:pt idx="157">
                  <c:v>35.42</c:v>
                </c:pt>
                <c:pt idx="158">
                  <c:v>35.43</c:v>
                </c:pt>
                <c:pt idx="159">
                  <c:v>35.44</c:v>
                </c:pt>
                <c:pt idx="160">
                  <c:v>35.450000000000003</c:v>
                </c:pt>
                <c:pt idx="161">
                  <c:v>35.46</c:v>
                </c:pt>
                <c:pt idx="162">
                  <c:v>35.47</c:v>
                </c:pt>
                <c:pt idx="163">
                  <c:v>35.479999999999997</c:v>
                </c:pt>
                <c:pt idx="164">
                  <c:v>35.49</c:v>
                </c:pt>
                <c:pt idx="165">
                  <c:v>35.5</c:v>
                </c:pt>
                <c:pt idx="166">
                  <c:v>35.51</c:v>
                </c:pt>
                <c:pt idx="167">
                  <c:v>35.520000000000003</c:v>
                </c:pt>
                <c:pt idx="168">
                  <c:v>35.53</c:v>
                </c:pt>
                <c:pt idx="169">
                  <c:v>35.54</c:v>
                </c:pt>
                <c:pt idx="170">
                  <c:v>35.549999999999997</c:v>
                </c:pt>
                <c:pt idx="171">
                  <c:v>35.56</c:v>
                </c:pt>
                <c:pt idx="172">
                  <c:v>35.57</c:v>
                </c:pt>
                <c:pt idx="173">
                  <c:v>35.58</c:v>
                </c:pt>
                <c:pt idx="174">
                  <c:v>35.590000000000003</c:v>
                </c:pt>
                <c:pt idx="175">
                  <c:v>35.6</c:v>
                </c:pt>
                <c:pt idx="176">
                  <c:v>35.61</c:v>
                </c:pt>
                <c:pt idx="177">
                  <c:v>35.619999999999997</c:v>
                </c:pt>
                <c:pt idx="178">
                  <c:v>35.630000000000003</c:v>
                </c:pt>
                <c:pt idx="179">
                  <c:v>35.64</c:v>
                </c:pt>
                <c:pt idx="180">
                  <c:v>35.65</c:v>
                </c:pt>
                <c:pt idx="181">
                  <c:v>35.659999999999997</c:v>
                </c:pt>
                <c:pt idx="182">
                  <c:v>35.67</c:v>
                </c:pt>
                <c:pt idx="183">
                  <c:v>35.68</c:v>
                </c:pt>
                <c:pt idx="184">
                  <c:v>35.69</c:v>
                </c:pt>
                <c:pt idx="185">
                  <c:v>35.700000000000003</c:v>
                </c:pt>
                <c:pt idx="186">
                  <c:v>35.71</c:v>
                </c:pt>
                <c:pt idx="187">
                  <c:v>35.72</c:v>
                </c:pt>
                <c:pt idx="188">
                  <c:v>35.729999999999997</c:v>
                </c:pt>
                <c:pt idx="189">
                  <c:v>35.74</c:v>
                </c:pt>
                <c:pt idx="190">
                  <c:v>35.75</c:v>
                </c:pt>
                <c:pt idx="191">
                  <c:v>35.76</c:v>
                </c:pt>
                <c:pt idx="192">
                  <c:v>35.770000000000003</c:v>
                </c:pt>
                <c:pt idx="193">
                  <c:v>35.78</c:v>
                </c:pt>
                <c:pt idx="194">
                  <c:v>35.79</c:v>
                </c:pt>
                <c:pt idx="195">
                  <c:v>35.799999999999997</c:v>
                </c:pt>
                <c:pt idx="196">
                  <c:v>35.81</c:v>
                </c:pt>
                <c:pt idx="197">
                  <c:v>35.82</c:v>
                </c:pt>
                <c:pt idx="198">
                  <c:v>35.83</c:v>
                </c:pt>
                <c:pt idx="199">
                  <c:v>35.840000000000003</c:v>
                </c:pt>
                <c:pt idx="200">
                  <c:v>35.85</c:v>
                </c:pt>
                <c:pt idx="201">
                  <c:v>35.86</c:v>
                </c:pt>
                <c:pt idx="202">
                  <c:v>35.869999999999997</c:v>
                </c:pt>
                <c:pt idx="203">
                  <c:v>35.880000000000003</c:v>
                </c:pt>
                <c:pt idx="204">
                  <c:v>35.89</c:v>
                </c:pt>
                <c:pt idx="205">
                  <c:v>35.9</c:v>
                </c:pt>
                <c:pt idx="206">
                  <c:v>35.909999999999997</c:v>
                </c:pt>
                <c:pt idx="207">
                  <c:v>35.92</c:v>
                </c:pt>
                <c:pt idx="208">
                  <c:v>35.93</c:v>
                </c:pt>
                <c:pt idx="209">
                  <c:v>35.94</c:v>
                </c:pt>
                <c:pt idx="210">
                  <c:v>35.950000000000003</c:v>
                </c:pt>
                <c:pt idx="211">
                  <c:v>35.96</c:v>
                </c:pt>
                <c:pt idx="212">
                  <c:v>35.97</c:v>
                </c:pt>
                <c:pt idx="213">
                  <c:v>35.979999999999997</c:v>
                </c:pt>
                <c:pt idx="214">
                  <c:v>35.99</c:v>
                </c:pt>
                <c:pt idx="215">
                  <c:v>36</c:v>
                </c:pt>
              </c:numCache>
            </c:numRef>
          </c:xVal>
          <c:yVal>
            <c:numRef>
              <c:f>'DCR über Temp.'!$AL$6:$AL$221</c:f>
              <c:numCache>
                <c:formatCode>General</c:formatCode>
                <c:ptCount val="2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1E-3</c:v>
                </c:pt>
                <c:pt idx="204">
                  <c:v>3.0000000000000001E-3</c:v>
                </c:pt>
                <c:pt idx="205">
                  <c:v>3.7999999999999999E-2</c:v>
                </c:pt>
                <c:pt idx="206">
                  <c:v>0.252</c:v>
                </c:pt>
                <c:pt idx="207">
                  <c:v>0.88900000000000001</c:v>
                </c:pt>
                <c:pt idx="208">
                  <c:v>1.8240000000000001</c:v>
                </c:pt>
                <c:pt idx="209">
                  <c:v>2.452</c:v>
                </c:pt>
                <c:pt idx="210">
                  <c:v>2.823</c:v>
                </c:pt>
                <c:pt idx="211">
                  <c:v>2.9470000000000001</c:v>
                </c:pt>
                <c:pt idx="212">
                  <c:v>2.9910000000000001</c:v>
                </c:pt>
                <c:pt idx="213">
                  <c:v>3</c:v>
                </c:pt>
                <c:pt idx="214">
                  <c:v>3</c:v>
                </c:pt>
                <c:pt idx="215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932544"/>
        <c:axId val="111934848"/>
      </c:scatterChart>
      <c:valAx>
        <c:axId val="111932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V_bias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934848"/>
        <c:crosses val="autoZero"/>
        <c:crossBetween val="midCat"/>
      </c:valAx>
      <c:valAx>
        <c:axId val="111934848"/>
        <c:scaling>
          <c:orientation val="minMax"/>
          <c:max val="3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Hits in 1 MHz-frame rate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9325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8520205513198205"/>
          <c:y val="0.27672064840206434"/>
          <c:w val="0.19409319925920945"/>
          <c:h val="0.40198309224857892"/>
        </c:manualLayout>
      </c:layout>
      <c:overlay val="0"/>
    </c:legend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 dirty="0" err="1" smtClean="0">
                <a:effectLst/>
              </a:rPr>
              <a:t>V</a:t>
            </a:r>
            <a:r>
              <a:rPr lang="en-US" sz="1800" b="1" i="0" u="none" strike="noStrike" baseline="-25000" dirty="0" err="1" smtClean="0">
                <a:effectLst/>
              </a:rPr>
              <a:t>quench</a:t>
            </a:r>
            <a:r>
              <a:rPr lang="en-US" sz="1800" b="1" i="0" u="none" strike="noStrike" baseline="0" dirty="0" smtClean="0">
                <a:effectLst/>
              </a:rPr>
              <a:t> = </a:t>
            </a:r>
            <a:r>
              <a:rPr lang="en-US" sz="1800" b="1" i="0" u="none" strike="noStrike" baseline="0" dirty="0" err="1" smtClean="0">
                <a:effectLst/>
              </a:rPr>
              <a:t>V</a:t>
            </a:r>
            <a:r>
              <a:rPr lang="en-US" sz="1800" b="1" i="0" u="none" strike="noStrike" baseline="-25000" dirty="0" err="1" smtClean="0">
                <a:effectLst/>
              </a:rPr>
              <a:t>recharge</a:t>
            </a:r>
            <a:r>
              <a:rPr lang="en-US" sz="1800" b="1" i="0" u="none" strike="noStrike" baseline="0" dirty="0" smtClean="0">
                <a:effectLst/>
              </a:rPr>
              <a:t> = </a:t>
            </a:r>
            <a:r>
              <a:rPr lang="en-US" dirty="0" smtClean="0"/>
              <a:t>0.57 </a:t>
            </a:r>
            <a:r>
              <a:rPr lang="en-US" dirty="0"/>
              <a:t>V</a:t>
            </a:r>
          </a:p>
        </c:rich>
      </c:tx>
      <c:layout>
        <c:manualLayout>
          <c:xMode val="edge"/>
          <c:yMode val="edge"/>
          <c:x val="0.17934924793302537"/>
          <c:y val="2.042830816612235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1604543855746488E-2"/>
          <c:y val="0.11417011472559313"/>
          <c:w val="0.76178786433820878"/>
          <c:h val="0.85804899469668261"/>
        </c:manualLayout>
      </c:layout>
      <c:scatterChart>
        <c:scatterStyle val="smoothMarker"/>
        <c:varyColors val="0"/>
        <c:ser>
          <c:idx val="2"/>
          <c:order val="0"/>
          <c:tx>
            <c:v>1-LED pulse</c:v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'24C_1.4V_timing_100nsLED'!$A$382:$A$417</c:f>
              <c:numCache>
                <c:formatCode>General</c:formatCode>
                <c:ptCount val="36"/>
                <c:pt idx="0">
                  <c:v>35.450000000000003</c:v>
                </c:pt>
                <c:pt idx="1">
                  <c:v>35.46</c:v>
                </c:pt>
                <c:pt idx="2">
                  <c:v>35.47</c:v>
                </c:pt>
                <c:pt idx="3">
                  <c:v>35.479999999999997</c:v>
                </c:pt>
                <c:pt idx="4">
                  <c:v>35.49</c:v>
                </c:pt>
                <c:pt idx="5">
                  <c:v>35.5</c:v>
                </c:pt>
                <c:pt idx="6">
                  <c:v>35.51</c:v>
                </c:pt>
                <c:pt idx="7">
                  <c:v>35.520000000000003</c:v>
                </c:pt>
                <c:pt idx="8">
                  <c:v>35.53</c:v>
                </c:pt>
                <c:pt idx="9">
                  <c:v>35.54</c:v>
                </c:pt>
                <c:pt idx="10">
                  <c:v>35.549999999999997</c:v>
                </c:pt>
                <c:pt idx="11">
                  <c:v>35.56</c:v>
                </c:pt>
                <c:pt idx="12">
                  <c:v>35.57</c:v>
                </c:pt>
                <c:pt idx="13">
                  <c:v>35.58</c:v>
                </c:pt>
                <c:pt idx="14">
                  <c:v>35.590000000000003</c:v>
                </c:pt>
                <c:pt idx="15">
                  <c:v>35.6</c:v>
                </c:pt>
                <c:pt idx="16">
                  <c:v>35.61</c:v>
                </c:pt>
                <c:pt idx="17">
                  <c:v>35.619999999999997</c:v>
                </c:pt>
                <c:pt idx="18">
                  <c:v>35.630000000000003</c:v>
                </c:pt>
                <c:pt idx="19">
                  <c:v>35.64</c:v>
                </c:pt>
                <c:pt idx="20">
                  <c:v>35.65</c:v>
                </c:pt>
                <c:pt idx="21">
                  <c:v>35.659999999999997</c:v>
                </c:pt>
                <c:pt idx="22">
                  <c:v>35.67</c:v>
                </c:pt>
                <c:pt idx="23">
                  <c:v>35.68</c:v>
                </c:pt>
                <c:pt idx="24">
                  <c:v>35.69</c:v>
                </c:pt>
                <c:pt idx="25">
                  <c:v>35.700000000000003</c:v>
                </c:pt>
                <c:pt idx="26">
                  <c:v>35.71</c:v>
                </c:pt>
                <c:pt idx="27">
                  <c:v>35.72</c:v>
                </c:pt>
                <c:pt idx="28">
                  <c:v>35.729999999999997</c:v>
                </c:pt>
                <c:pt idx="29">
                  <c:v>35.74</c:v>
                </c:pt>
                <c:pt idx="30">
                  <c:v>35.75</c:v>
                </c:pt>
                <c:pt idx="31">
                  <c:v>35.76</c:v>
                </c:pt>
                <c:pt idx="32">
                  <c:v>35.770000000000003</c:v>
                </c:pt>
                <c:pt idx="33">
                  <c:v>35.78</c:v>
                </c:pt>
                <c:pt idx="34">
                  <c:v>35.79</c:v>
                </c:pt>
                <c:pt idx="35">
                  <c:v>35.799999999999997</c:v>
                </c:pt>
              </c:numCache>
            </c:numRef>
          </c:xVal>
          <c:yVal>
            <c:numRef>
              <c:f>'24C_1.4V_timing_100nsLED'!$L$382:$L$417</c:f>
              <c:numCache>
                <c:formatCode>General</c:formatCode>
                <c:ptCount val="3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6.0000000000000001E-3</c:v>
                </c:pt>
                <c:pt idx="5">
                  <c:v>0.29599999999999999</c:v>
                </c:pt>
                <c:pt idx="6">
                  <c:v>0.98399999999999999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1.05</c:v>
                </c:pt>
                <c:pt idx="20">
                  <c:v>1.272</c:v>
                </c:pt>
                <c:pt idx="21">
                  <c:v>1.671</c:v>
                </c:pt>
                <c:pt idx="22">
                  <c:v>2.1520000000000001</c:v>
                </c:pt>
                <c:pt idx="23">
                  <c:v>2.5299999999999998</c:v>
                </c:pt>
                <c:pt idx="24">
                  <c:v>2.7509999999999999</c:v>
                </c:pt>
                <c:pt idx="25">
                  <c:v>2.9340000000000002</c:v>
                </c:pt>
                <c:pt idx="26">
                  <c:v>2.988</c:v>
                </c:pt>
                <c:pt idx="27">
                  <c:v>2.996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</c:numCache>
            </c:numRef>
          </c:yVal>
          <c:smooth val="1"/>
        </c:ser>
        <c:ser>
          <c:idx val="0"/>
          <c:order val="1"/>
          <c:tx>
            <c:v>2-LED pulses</c:v>
          </c:tx>
          <c:xVal>
            <c:numRef>
              <c:f>'24C_1.4V_timing_100nsLED'!$A$425:$A$475</c:f>
              <c:numCache>
                <c:formatCode>General</c:formatCode>
                <c:ptCount val="51"/>
                <c:pt idx="0">
                  <c:v>35.299999999999997</c:v>
                </c:pt>
                <c:pt idx="1">
                  <c:v>35.31</c:v>
                </c:pt>
                <c:pt idx="2">
                  <c:v>35.32</c:v>
                </c:pt>
                <c:pt idx="3">
                  <c:v>35.33</c:v>
                </c:pt>
                <c:pt idx="4">
                  <c:v>35.340000000000003</c:v>
                </c:pt>
                <c:pt idx="5">
                  <c:v>35.35</c:v>
                </c:pt>
                <c:pt idx="6">
                  <c:v>35.36</c:v>
                </c:pt>
                <c:pt idx="7">
                  <c:v>35.369999999999997</c:v>
                </c:pt>
                <c:pt idx="8">
                  <c:v>35.380000000000003</c:v>
                </c:pt>
                <c:pt idx="9">
                  <c:v>35.39</c:v>
                </c:pt>
                <c:pt idx="10">
                  <c:v>35.4</c:v>
                </c:pt>
                <c:pt idx="11">
                  <c:v>35.409999999999997</c:v>
                </c:pt>
                <c:pt idx="12">
                  <c:v>35.42</c:v>
                </c:pt>
                <c:pt idx="13">
                  <c:v>35.43</c:v>
                </c:pt>
                <c:pt idx="14">
                  <c:v>35.44</c:v>
                </c:pt>
                <c:pt idx="15">
                  <c:v>35.450000000000003</c:v>
                </c:pt>
                <c:pt idx="16">
                  <c:v>35.46</c:v>
                </c:pt>
                <c:pt idx="17">
                  <c:v>35.47</c:v>
                </c:pt>
                <c:pt idx="18">
                  <c:v>35.479999999999997</c:v>
                </c:pt>
                <c:pt idx="19">
                  <c:v>35.49</c:v>
                </c:pt>
                <c:pt idx="20">
                  <c:v>35.5</c:v>
                </c:pt>
                <c:pt idx="21">
                  <c:v>35.51</c:v>
                </c:pt>
                <c:pt idx="22">
                  <c:v>35.520000000000003</c:v>
                </c:pt>
                <c:pt idx="23">
                  <c:v>35.53</c:v>
                </c:pt>
                <c:pt idx="24">
                  <c:v>35.54</c:v>
                </c:pt>
                <c:pt idx="25">
                  <c:v>35.549999999999997</c:v>
                </c:pt>
                <c:pt idx="26">
                  <c:v>35.56</c:v>
                </c:pt>
                <c:pt idx="27">
                  <c:v>35.57</c:v>
                </c:pt>
                <c:pt idx="28">
                  <c:v>35.58</c:v>
                </c:pt>
                <c:pt idx="29">
                  <c:v>35.590000000000003</c:v>
                </c:pt>
                <c:pt idx="30">
                  <c:v>35.6</c:v>
                </c:pt>
                <c:pt idx="31">
                  <c:v>35.61</c:v>
                </c:pt>
                <c:pt idx="32">
                  <c:v>35.619999999999997</c:v>
                </c:pt>
                <c:pt idx="33">
                  <c:v>35.630000000000003</c:v>
                </c:pt>
                <c:pt idx="34">
                  <c:v>35.64</c:v>
                </c:pt>
                <c:pt idx="35">
                  <c:v>35.65</c:v>
                </c:pt>
                <c:pt idx="36">
                  <c:v>35.659999999999997</c:v>
                </c:pt>
                <c:pt idx="37">
                  <c:v>35.67</c:v>
                </c:pt>
                <c:pt idx="38">
                  <c:v>35.68</c:v>
                </c:pt>
                <c:pt idx="39">
                  <c:v>35.69</c:v>
                </c:pt>
                <c:pt idx="40">
                  <c:v>35.700000000000003</c:v>
                </c:pt>
                <c:pt idx="41">
                  <c:v>35.71</c:v>
                </c:pt>
                <c:pt idx="42">
                  <c:v>35.72</c:v>
                </c:pt>
                <c:pt idx="43">
                  <c:v>35.729999999999997</c:v>
                </c:pt>
                <c:pt idx="44">
                  <c:v>35.74</c:v>
                </c:pt>
                <c:pt idx="45">
                  <c:v>35.75</c:v>
                </c:pt>
                <c:pt idx="46">
                  <c:v>35.76</c:v>
                </c:pt>
                <c:pt idx="47">
                  <c:v>35.770000000000003</c:v>
                </c:pt>
                <c:pt idx="48">
                  <c:v>35.78</c:v>
                </c:pt>
                <c:pt idx="49">
                  <c:v>35.79</c:v>
                </c:pt>
                <c:pt idx="50">
                  <c:v>35.799999999999997</c:v>
                </c:pt>
              </c:numCache>
            </c:numRef>
          </c:xVal>
          <c:yVal>
            <c:numRef>
              <c:f>'24C_1.4V_timing_100nsLED'!$F$425:$F$475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0.66900000000000004</c:v>
                </c:pt>
                <c:pt idx="12">
                  <c:v>0.98199999999999998</c:v>
                </c:pt>
                <c:pt idx="13">
                  <c:v>0.78</c:v>
                </c:pt>
                <c:pt idx="14">
                  <c:v>0.996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0.999</c:v>
                </c:pt>
                <c:pt idx="20">
                  <c:v>1.052</c:v>
                </c:pt>
                <c:pt idx="21">
                  <c:v>1.524</c:v>
                </c:pt>
                <c:pt idx="22">
                  <c:v>1.952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2.0059999999999998</c:v>
                </c:pt>
                <c:pt idx="35">
                  <c:v>2.0739999999999998</c:v>
                </c:pt>
                <c:pt idx="36">
                  <c:v>2.254</c:v>
                </c:pt>
                <c:pt idx="37">
                  <c:v>2.5089999999999999</c:v>
                </c:pt>
                <c:pt idx="38">
                  <c:v>2.63</c:v>
                </c:pt>
                <c:pt idx="39">
                  <c:v>2.7749999999999999</c:v>
                </c:pt>
                <c:pt idx="40">
                  <c:v>2.9380000000000002</c:v>
                </c:pt>
                <c:pt idx="41">
                  <c:v>2.988</c:v>
                </c:pt>
                <c:pt idx="42">
                  <c:v>2.9980000000000002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</c:numCache>
            </c:numRef>
          </c:yVal>
          <c:smooth val="1"/>
        </c:ser>
        <c:ser>
          <c:idx val="1"/>
          <c:order val="2"/>
          <c:tx>
            <c:v>3-LED pulses</c:v>
          </c:tx>
          <c:xVal>
            <c:numRef>
              <c:f>'24C_1.4V_timing_100nsLED'!$A$425:$A$475</c:f>
              <c:numCache>
                <c:formatCode>General</c:formatCode>
                <c:ptCount val="51"/>
                <c:pt idx="0">
                  <c:v>35.299999999999997</c:v>
                </c:pt>
                <c:pt idx="1">
                  <c:v>35.31</c:v>
                </c:pt>
                <c:pt idx="2">
                  <c:v>35.32</c:v>
                </c:pt>
                <c:pt idx="3">
                  <c:v>35.33</c:v>
                </c:pt>
                <c:pt idx="4">
                  <c:v>35.340000000000003</c:v>
                </c:pt>
                <c:pt idx="5">
                  <c:v>35.35</c:v>
                </c:pt>
                <c:pt idx="6">
                  <c:v>35.36</c:v>
                </c:pt>
                <c:pt idx="7">
                  <c:v>35.369999999999997</c:v>
                </c:pt>
                <c:pt idx="8">
                  <c:v>35.380000000000003</c:v>
                </c:pt>
                <c:pt idx="9">
                  <c:v>35.39</c:v>
                </c:pt>
                <c:pt idx="10">
                  <c:v>35.4</c:v>
                </c:pt>
                <c:pt idx="11">
                  <c:v>35.409999999999997</c:v>
                </c:pt>
                <c:pt idx="12">
                  <c:v>35.42</c:v>
                </c:pt>
                <c:pt idx="13">
                  <c:v>35.43</c:v>
                </c:pt>
                <c:pt idx="14">
                  <c:v>35.44</c:v>
                </c:pt>
                <c:pt idx="15">
                  <c:v>35.450000000000003</c:v>
                </c:pt>
                <c:pt idx="16">
                  <c:v>35.46</c:v>
                </c:pt>
                <c:pt idx="17">
                  <c:v>35.47</c:v>
                </c:pt>
                <c:pt idx="18">
                  <c:v>35.479999999999997</c:v>
                </c:pt>
                <c:pt idx="19">
                  <c:v>35.49</c:v>
                </c:pt>
                <c:pt idx="20">
                  <c:v>35.5</c:v>
                </c:pt>
                <c:pt idx="21">
                  <c:v>35.51</c:v>
                </c:pt>
                <c:pt idx="22">
                  <c:v>35.520000000000003</c:v>
                </c:pt>
                <c:pt idx="23">
                  <c:v>35.53</c:v>
                </c:pt>
                <c:pt idx="24">
                  <c:v>35.54</c:v>
                </c:pt>
                <c:pt idx="25">
                  <c:v>35.549999999999997</c:v>
                </c:pt>
                <c:pt idx="26">
                  <c:v>35.56</c:v>
                </c:pt>
                <c:pt idx="27">
                  <c:v>35.57</c:v>
                </c:pt>
                <c:pt idx="28">
                  <c:v>35.58</c:v>
                </c:pt>
                <c:pt idx="29">
                  <c:v>35.590000000000003</c:v>
                </c:pt>
                <c:pt idx="30">
                  <c:v>35.6</c:v>
                </c:pt>
                <c:pt idx="31">
                  <c:v>35.61</c:v>
                </c:pt>
                <c:pt idx="32">
                  <c:v>35.619999999999997</c:v>
                </c:pt>
                <c:pt idx="33">
                  <c:v>35.630000000000003</c:v>
                </c:pt>
                <c:pt idx="34">
                  <c:v>35.64</c:v>
                </c:pt>
                <c:pt idx="35">
                  <c:v>35.65</c:v>
                </c:pt>
                <c:pt idx="36">
                  <c:v>35.659999999999997</c:v>
                </c:pt>
                <c:pt idx="37">
                  <c:v>35.67</c:v>
                </c:pt>
                <c:pt idx="38">
                  <c:v>35.68</c:v>
                </c:pt>
                <c:pt idx="39">
                  <c:v>35.69</c:v>
                </c:pt>
                <c:pt idx="40">
                  <c:v>35.700000000000003</c:v>
                </c:pt>
                <c:pt idx="41">
                  <c:v>35.71</c:v>
                </c:pt>
                <c:pt idx="42">
                  <c:v>35.72</c:v>
                </c:pt>
                <c:pt idx="43">
                  <c:v>35.729999999999997</c:v>
                </c:pt>
                <c:pt idx="44">
                  <c:v>35.74</c:v>
                </c:pt>
                <c:pt idx="45">
                  <c:v>35.75</c:v>
                </c:pt>
                <c:pt idx="46">
                  <c:v>35.76</c:v>
                </c:pt>
                <c:pt idx="47">
                  <c:v>35.770000000000003</c:v>
                </c:pt>
                <c:pt idx="48">
                  <c:v>35.78</c:v>
                </c:pt>
                <c:pt idx="49">
                  <c:v>35.79</c:v>
                </c:pt>
                <c:pt idx="50">
                  <c:v>35.799999999999997</c:v>
                </c:pt>
              </c:numCache>
            </c:numRef>
          </c:xVal>
          <c:yVal>
            <c:numRef>
              <c:f>'24C_1.4V_timing_100nsLED'!$M$425:$M$475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1.9E-2</c:v>
                </c:pt>
                <c:pt idx="3">
                  <c:v>0.78300000000000003</c:v>
                </c:pt>
                <c:pt idx="4">
                  <c:v>0.999</c:v>
                </c:pt>
                <c:pt idx="5">
                  <c:v>0.95899999999999996</c:v>
                </c:pt>
                <c:pt idx="6">
                  <c:v>0.60799999999999998</c:v>
                </c:pt>
                <c:pt idx="7">
                  <c:v>0.51600000000000001</c:v>
                </c:pt>
                <c:pt idx="8">
                  <c:v>0.93400000000000005</c:v>
                </c:pt>
                <c:pt idx="9">
                  <c:v>1.1879999999999999</c:v>
                </c:pt>
                <c:pt idx="10">
                  <c:v>1.052</c:v>
                </c:pt>
                <c:pt idx="11">
                  <c:v>1</c:v>
                </c:pt>
                <c:pt idx="12">
                  <c:v>1.002</c:v>
                </c:pt>
                <c:pt idx="13">
                  <c:v>1.359</c:v>
                </c:pt>
                <c:pt idx="14">
                  <c:v>1.6850000000000001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1.012</c:v>
                </c:pt>
                <c:pt idx="20">
                  <c:v>1.6619999999999999</c:v>
                </c:pt>
                <c:pt idx="21">
                  <c:v>2.6360000000000001</c:v>
                </c:pt>
                <c:pt idx="22">
                  <c:v>2.7349999999999999</c:v>
                </c:pt>
                <c:pt idx="23">
                  <c:v>2.9950000000000001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2.9980000000000002</c:v>
                </c:pt>
                <c:pt idx="34">
                  <c:v>2.996</c:v>
                </c:pt>
                <c:pt idx="35">
                  <c:v>2.98</c:v>
                </c:pt>
                <c:pt idx="36">
                  <c:v>2.9079999999999999</c:v>
                </c:pt>
                <c:pt idx="37">
                  <c:v>2.677</c:v>
                </c:pt>
                <c:pt idx="38">
                  <c:v>2.5</c:v>
                </c:pt>
                <c:pt idx="39">
                  <c:v>2.74</c:v>
                </c:pt>
                <c:pt idx="40">
                  <c:v>2.9369999999999998</c:v>
                </c:pt>
                <c:pt idx="41">
                  <c:v>2.992</c:v>
                </c:pt>
                <c:pt idx="42">
                  <c:v>2.9990000000000001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559040"/>
        <c:axId val="111560576"/>
      </c:scatterChart>
      <c:valAx>
        <c:axId val="111559040"/>
        <c:scaling>
          <c:orientation val="minMax"/>
          <c:max val="35.799999999999997"/>
          <c:min val="35.200000000000003"/>
        </c:scaling>
        <c:delete val="0"/>
        <c:axPos val="b"/>
        <c:numFmt formatCode="General" sourceLinked="1"/>
        <c:majorTickMark val="out"/>
        <c:minorTickMark val="none"/>
        <c:tickLblPos val="nextTo"/>
        <c:crossAx val="111560576"/>
        <c:crosses val="autoZero"/>
        <c:crossBetween val="midCat"/>
      </c:valAx>
      <c:valAx>
        <c:axId val="111560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55904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sz="1600"/>
            </a:pPr>
            <a:r>
              <a:rPr lang="en-US" sz="1600" dirty="0" err="1" smtClean="0"/>
              <a:t>V</a:t>
            </a:r>
            <a:r>
              <a:rPr lang="en-US" sz="1600" baseline="-25000" dirty="0" err="1" smtClean="0"/>
              <a:t>quench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err="1" smtClean="0"/>
              <a:t>V</a:t>
            </a:r>
            <a:r>
              <a:rPr lang="en-US" sz="1600" baseline="-25000" dirty="0" err="1" smtClean="0"/>
              <a:t>recharge</a:t>
            </a:r>
            <a:r>
              <a:rPr lang="en-US" sz="1600" dirty="0" smtClean="0"/>
              <a:t> </a:t>
            </a:r>
            <a:r>
              <a:rPr lang="en-US" sz="1600" dirty="0"/>
              <a:t>= 1 V</a:t>
            </a:r>
          </a:p>
        </c:rich>
      </c:tx>
      <c:layout>
        <c:manualLayout>
          <c:xMode val="edge"/>
          <c:yMode val="edge"/>
          <c:x val="0.23192837846012321"/>
          <c:y val="1.695858579815917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1604543855746488E-2"/>
          <c:y val="0.11407893781032875"/>
          <c:w val="0.76178786433820878"/>
          <c:h val="0.85813996094451062"/>
        </c:manualLayout>
      </c:layout>
      <c:scatterChart>
        <c:scatterStyle val="smoothMarker"/>
        <c:varyColors val="0"/>
        <c:ser>
          <c:idx val="2"/>
          <c:order val="0"/>
          <c:tx>
            <c:strRef>
              <c:f>'1.4V LED 1 P'!$J$1</c:f>
              <c:strCache>
                <c:ptCount val="1"/>
                <c:pt idx="0">
                  <c:v>LED 1 Puls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'1.4V LED 1 P'!$J$4:$J$234</c:f>
              <c:numCache>
                <c:formatCode>General</c:formatCode>
                <c:ptCount val="231"/>
                <c:pt idx="0">
                  <c:v>33.700000000000003</c:v>
                </c:pt>
                <c:pt idx="1">
                  <c:v>33.71</c:v>
                </c:pt>
                <c:pt idx="2">
                  <c:v>33.72</c:v>
                </c:pt>
                <c:pt idx="3">
                  <c:v>33.729999999999997</c:v>
                </c:pt>
                <c:pt idx="4">
                  <c:v>33.74</c:v>
                </c:pt>
                <c:pt idx="5">
                  <c:v>33.75</c:v>
                </c:pt>
                <c:pt idx="6">
                  <c:v>33.76</c:v>
                </c:pt>
                <c:pt idx="7">
                  <c:v>33.770000000000003</c:v>
                </c:pt>
                <c:pt idx="8">
                  <c:v>33.78</c:v>
                </c:pt>
                <c:pt idx="9">
                  <c:v>33.79</c:v>
                </c:pt>
                <c:pt idx="10">
                  <c:v>33.799999999999997</c:v>
                </c:pt>
                <c:pt idx="11">
                  <c:v>33.81</c:v>
                </c:pt>
                <c:pt idx="12">
                  <c:v>33.82</c:v>
                </c:pt>
                <c:pt idx="13">
                  <c:v>33.83</c:v>
                </c:pt>
                <c:pt idx="14">
                  <c:v>33.840000000000003</c:v>
                </c:pt>
                <c:pt idx="15">
                  <c:v>33.85</c:v>
                </c:pt>
                <c:pt idx="16">
                  <c:v>33.86</c:v>
                </c:pt>
                <c:pt idx="17">
                  <c:v>33.869999999999997</c:v>
                </c:pt>
                <c:pt idx="18">
                  <c:v>33.880000000000003</c:v>
                </c:pt>
                <c:pt idx="19">
                  <c:v>33.89</c:v>
                </c:pt>
                <c:pt idx="20">
                  <c:v>33.9</c:v>
                </c:pt>
                <c:pt idx="21">
                  <c:v>33.909999999999997</c:v>
                </c:pt>
                <c:pt idx="22">
                  <c:v>33.92</c:v>
                </c:pt>
                <c:pt idx="23">
                  <c:v>33.93</c:v>
                </c:pt>
                <c:pt idx="24">
                  <c:v>33.94</c:v>
                </c:pt>
                <c:pt idx="25">
                  <c:v>33.950000000000003</c:v>
                </c:pt>
                <c:pt idx="26">
                  <c:v>33.96</c:v>
                </c:pt>
                <c:pt idx="27">
                  <c:v>33.97</c:v>
                </c:pt>
                <c:pt idx="28">
                  <c:v>33.979999999999997</c:v>
                </c:pt>
                <c:pt idx="29">
                  <c:v>33.99</c:v>
                </c:pt>
                <c:pt idx="30">
                  <c:v>34</c:v>
                </c:pt>
                <c:pt idx="31">
                  <c:v>34.01</c:v>
                </c:pt>
                <c:pt idx="32">
                  <c:v>34.020000000000003</c:v>
                </c:pt>
                <c:pt idx="33">
                  <c:v>34.03</c:v>
                </c:pt>
                <c:pt idx="34">
                  <c:v>34.04</c:v>
                </c:pt>
                <c:pt idx="35">
                  <c:v>34.049999999999997</c:v>
                </c:pt>
                <c:pt idx="36">
                  <c:v>34.06</c:v>
                </c:pt>
                <c:pt idx="37">
                  <c:v>34.07</c:v>
                </c:pt>
                <c:pt idx="38">
                  <c:v>34.08</c:v>
                </c:pt>
                <c:pt idx="39">
                  <c:v>34.090000000000003</c:v>
                </c:pt>
                <c:pt idx="40">
                  <c:v>34.1</c:v>
                </c:pt>
                <c:pt idx="41">
                  <c:v>34.11</c:v>
                </c:pt>
                <c:pt idx="42">
                  <c:v>34.119999999999997</c:v>
                </c:pt>
                <c:pt idx="43">
                  <c:v>34.130000000000003</c:v>
                </c:pt>
                <c:pt idx="44">
                  <c:v>34.14</c:v>
                </c:pt>
                <c:pt idx="45">
                  <c:v>34.15</c:v>
                </c:pt>
                <c:pt idx="46">
                  <c:v>34.159999999999997</c:v>
                </c:pt>
                <c:pt idx="47">
                  <c:v>34.17</c:v>
                </c:pt>
                <c:pt idx="48">
                  <c:v>34.18</c:v>
                </c:pt>
                <c:pt idx="49">
                  <c:v>34.19</c:v>
                </c:pt>
                <c:pt idx="50">
                  <c:v>34.200000000000003</c:v>
                </c:pt>
                <c:pt idx="51">
                  <c:v>34.21</c:v>
                </c:pt>
                <c:pt idx="52">
                  <c:v>34.22</c:v>
                </c:pt>
                <c:pt idx="53">
                  <c:v>34.229999999999997</c:v>
                </c:pt>
                <c:pt idx="54">
                  <c:v>34.24</c:v>
                </c:pt>
                <c:pt idx="55">
                  <c:v>34.25</c:v>
                </c:pt>
                <c:pt idx="56">
                  <c:v>34.26</c:v>
                </c:pt>
                <c:pt idx="57">
                  <c:v>34.270000000000003</c:v>
                </c:pt>
                <c:pt idx="58">
                  <c:v>34.28</c:v>
                </c:pt>
                <c:pt idx="59">
                  <c:v>34.29</c:v>
                </c:pt>
                <c:pt idx="60">
                  <c:v>34.299999999999997</c:v>
                </c:pt>
                <c:pt idx="61">
                  <c:v>34.31</c:v>
                </c:pt>
                <c:pt idx="62">
                  <c:v>34.32</c:v>
                </c:pt>
                <c:pt idx="63">
                  <c:v>34.33</c:v>
                </c:pt>
                <c:pt idx="64">
                  <c:v>34.340000000000003</c:v>
                </c:pt>
                <c:pt idx="65">
                  <c:v>34.35</c:v>
                </c:pt>
                <c:pt idx="66">
                  <c:v>34.36</c:v>
                </c:pt>
                <c:pt idx="67">
                  <c:v>34.369999999999997</c:v>
                </c:pt>
                <c:pt idx="68">
                  <c:v>34.380000000000003</c:v>
                </c:pt>
                <c:pt idx="69">
                  <c:v>34.39</c:v>
                </c:pt>
                <c:pt idx="70">
                  <c:v>34.4</c:v>
                </c:pt>
                <c:pt idx="71">
                  <c:v>34.409999999999997</c:v>
                </c:pt>
                <c:pt idx="72">
                  <c:v>34.42</c:v>
                </c:pt>
                <c:pt idx="73">
                  <c:v>34.43</c:v>
                </c:pt>
                <c:pt idx="74">
                  <c:v>34.44</c:v>
                </c:pt>
                <c:pt idx="75">
                  <c:v>34.450000000000003</c:v>
                </c:pt>
                <c:pt idx="76">
                  <c:v>34.46</c:v>
                </c:pt>
                <c:pt idx="77">
                  <c:v>34.47</c:v>
                </c:pt>
                <c:pt idx="78">
                  <c:v>34.479999999999997</c:v>
                </c:pt>
                <c:pt idx="79">
                  <c:v>34.49</c:v>
                </c:pt>
                <c:pt idx="80">
                  <c:v>34.5</c:v>
                </c:pt>
                <c:pt idx="81">
                  <c:v>34.51</c:v>
                </c:pt>
                <c:pt idx="82">
                  <c:v>34.520000000000003</c:v>
                </c:pt>
                <c:pt idx="83">
                  <c:v>34.53</c:v>
                </c:pt>
                <c:pt idx="84">
                  <c:v>34.54</c:v>
                </c:pt>
                <c:pt idx="85">
                  <c:v>34.549999999999997</c:v>
                </c:pt>
                <c:pt idx="86">
                  <c:v>34.56</c:v>
                </c:pt>
                <c:pt idx="87">
                  <c:v>34.57</c:v>
                </c:pt>
                <c:pt idx="88">
                  <c:v>34.58</c:v>
                </c:pt>
                <c:pt idx="89">
                  <c:v>34.590000000000003</c:v>
                </c:pt>
                <c:pt idx="90">
                  <c:v>34.6</c:v>
                </c:pt>
                <c:pt idx="91">
                  <c:v>34.61</c:v>
                </c:pt>
                <c:pt idx="92">
                  <c:v>34.619999999999997</c:v>
                </c:pt>
                <c:pt idx="93">
                  <c:v>34.630000000000003</c:v>
                </c:pt>
                <c:pt idx="94">
                  <c:v>34.64</c:v>
                </c:pt>
                <c:pt idx="95">
                  <c:v>34.65</c:v>
                </c:pt>
                <c:pt idx="96">
                  <c:v>34.659999999999997</c:v>
                </c:pt>
                <c:pt idx="97">
                  <c:v>34.67</c:v>
                </c:pt>
                <c:pt idx="98">
                  <c:v>34.68</c:v>
                </c:pt>
                <c:pt idx="99">
                  <c:v>34.69</c:v>
                </c:pt>
                <c:pt idx="100">
                  <c:v>34.700000000000003</c:v>
                </c:pt>
                <c:pt idx="101">
                  <c:v>34.71</c:v>
                </c:pt>
                <c:pt idx="102">
                  <c:v>34.72</c:v>
                </c:pt>
                <c:pt idx="103">
                  <c:v>34.729999999999997</c:v>
                </c:pt>
                <c:pt idx="104">
                  <c:v>34.74</c:v>
                </c:pt>
                <c:pt idx="105">
                  <c:v>34.75</c:v>
                </c:pt>
                <c:pt idx="106">
                  <c:v>34.76</c:v>
                </c:pt>
                <c:pt idx="107">
                  <c:v>34.770000000000003</c:v>
                </c:pt>
                <c:pt idx="108">
                  <c:v>34.78</c:v>
                </c:pt>
                <c:pt idx="109">
                  <c:v>34.79</c:v>
                </c:pt>
                <c:pt idx="110">
                  <c:v>34.799999999999997</c:v>
                </c:pt>
                <c:pt idx="111">
                  <c:v>34.81</c:v>
                </c:pt>
                <c:pt idx="112">
                  <c:v>34.82</c:v>
                </c:pt>
                <c:pt idx="113">
                  <c:v>34.83</c:v>
                </c:pt>
                <c:pt idx="114">
                  <c:v>34.840000000000003</c:v>
                </c:pt>
                <c:pt idx="115">
                  <c:v>34.85</c:v>
                </c:pt>
                <c:pt idx="116">
                  <c:v>34.86</c:v>
                </c:pt>
                <c:pt idx="117">
                  <c:v>34.869999999999997</c:v>
                </c:pt>
                <c:pt idx="118">
                  <c:v>34.880000000000003</c:v>
                </c:pt>
                <c:pt idx="119">
                  <c:v>34.89</c:v>
                </c:pt>
                <c:pt idx="120">
                  <c:v>34.9</c:v>
                </c:pt>
                <c:pt idx="121">
                  <c:v>34.909999999999997</c:v>
                </c:pt>
                <c:pt idx="122">
                  <c:v>34.92</c:v>
                </c:pt>
                <c:pt idx="123">
                  <c:v>34.93</c:v>
                </c:pt>
                <c:pt idx="124">
                  <c:v>34.94</c:v>
                </c:pt>
                <c:pt idx="125">
                  <c:v>34.950000000000003</c:v>
                </c:pt>
                <c:pt idx="126">
                  <c:v>34.96</c:v>
                </c:pt>
                <c:pt idx="127">
                  <c:v>34.97</c:v>
                </c:pt>
                <c:pt idx="128">
                  <c:v>34.979999999999997</c:v>
                </c:pt>
                <c:pt idx="129">
                  <c:v>34.99</c:v>
                </c:pt>
                <c:pt idx="130">
                  <c:v>35</c:v>
                </c:pt>
                <c:pt idx="131">
                  <c:v>35.01</c:v>
                </c:pt>
                <c:pt idx="132">
                  <c:v>35.020000000000003</c:v>
                </c:pt>
                <c:pt idx="133">
                  <c:v>35.03</c:v>
                </c:pt>
                <c:pt idx="134">
                  <c:v>35.04</c:v>
                </c:pt>
                <c:pt idx="135">
                  <c:v>35.049999999999997</c:v>
                </c:pt>
                <c:pt idx="136">
                  <c:v>35.06</c:v>
                </c:pt>
                <c:pt idx="137">
                  <c:v>35.07</c:v>
                </c:pt>
                <c:pt idx="138">
                  <c:v>35.08</c:v>
                </c:pt>
                <c:pt idx="139">
                  <c:v>35.090000000000003</c:v>
                </c:pt>
                <c:pt idx="140">
                  <c:v>35.1</c:v>
                </c:pt>
                <c:pt idx="141">
                  <c:v>35.11</c:v>
                </c:pt>
                <c:pt idx="142">
                  <c:v>35.119999999999997</c:v>
                </c:pt>
                <c:pt idx="143">
                  <c:v>35.130000000000003</c:v>
                </c:pt>
                <c:pt idx="144">
                  <c:v>35.14</c:v>
                </c:pt>
                <c:pt idx="145">
                  <c:v>35.15</c:v>
                </c:pt>
                <c:pt idx="146">
                  <c:v>35.159999999999997</c:v>
                </c:pt>
                <c:pt idx="147">
                  <c:v>35.17</c:v>
                </c:pt>
                <c:pt idx="148">
                  <c:v>35.18</c:v>
                </c:pt>
                <c:pt idx="149">
                  <c:v>35.19</c:v>
                </c:pt>
                <c:pt idx="150">
                  <c:v>35.200000000000003</c:v>
                </c:pt>
                <c:pt idx="151">
                  <c:v>35.21</c:v>
                </c:pt>
                <c:pt idx="152">
                  <c:v>35.22</c:v>
                </c:pt>
                <c:pt idx="153">
                  <c:v>35.229999999999997</c:v>
                </c:pt>
                <c:pt idx="154">
                  <c:v>35.24</c:v>
                </c:pt>
                <c:pt idx="155">
                  <c:v>35.25</c:v>
                </c:pt>
                <c:pt idx="156">
                  <c:v>35.26</c:v>
                </c:pt>
                <c:pt idx="157">
                  <c:v>35.270000000000003</c:v>
                </c:pt>
                <c:pt idx="158">
                  <c:v>35.28</c:v>
                </c:pt>
                <c:pt idx="159">
                  <c:v>35.29</c:v>
                </c:pt>
                <c:pt idx="160">
                  <c:v>35.299999999999997</c:v>
                </c:pt>
                <c:pt idx="161">
                  <c:v>35.31</c:v>
                </c:pt>
                <c:pt idx="162">
                  <c:v>35.32</c:v>
                </c:pt>
                <c:pt idx="163">
                  <c:v>35.33</c:v>
                </c:pt>
                <c:pt idx="164">
                  <c:v>35.340000000000003</c:v>
                </c:pt>
                <c:pt idx="165">
                  <c:v>35.35</c:v>
                </c:pt>
                <c:pt idx="166">
                  <c:v>35.36</c:v>
                </c:pt>
                <c:pt idx="167">
                  <c:v>35.369999999999997</c:v>
                </c:pt>
                <c:pt idx="168">
                  <c:v>35.380000000000003</c:v>
                </c:pt>
                <c:pt idx="169">
                  <c:v>35.39</c:v>
                </c:pt>
                <c:pt idx="170">
                  <c:v>35.4</c:v>
                </c:pt>
                <c:pt idx="171">
                  <c:v>35.409999999999997</c:v>
                </c:pt>
                <c:pt idx="172">
                  <c:v>35.42</c:v>
                </c:pt>
                <c:pt idx="173">
                  <c:v>35.43</c:v>
                </c:pt>
                <c:pt idx="174">
                  <c:v>35.44</c:v>
                </c:pt>
                <c:pt idx="175">
                  <c:v>35.450000000000003</c:v>
                </c:pt>
                <c:pt idx="176">
                  <c:v>35.46</c:v>
                </c:pt>
                <c:pt idx="177">
                  <c:v>35.47</c:v>
                </c:pt>
                <c:pt idx="178">
                  <c:v>35.479999999999997</c:v>
                </c:pt>
                <c:pt idx="179">
                  <c:v>35.49</c:v>
                </c:pt>
                <c:pt idx="180">
                  <c:v>35.5</c:v>
                </c:pt>
                <c:pt idx="181">
                  <c:v>35.51</c:v>
                </c:pt>
                <c:pt idx="182">
                  <c:v>35.520000000000003</c:v>
                </c:pt>
                <c:pt idx="183">
                  <c:v>35.53</c:v>
                </c:pt>
                <c:pt idx="184">
                  <c:v>35.54</c:v>
                </c:pt>
                <c:pt idx="185">
                  <c:v>35.549999999999997</c:v>
                </c:pt>
                <c:pt idx="186">
                  <c:v>35.56</c:v>
                </c:pt>
                <c:pt idx="187">
                  <c:v>35.57</c:v>
                </c:pt>
                <c:pt idx="188">
                  <c:v>35.58</c:v>
                </c:pt>
                <c:pt idx="189">
                  <c:v>35.590000000000003</c:v>
                </c:pt>
                <c:pt idx="190">
                  <c:v>35.6</c:v>
                </c:pt>
                <c:pt idx="191">
                  <c:v>35.61</c:v>
                </c:pt>
                <c:pt idx="192">
                  <c:v>35.619999999999997</c:v>
                </c:pt>
                <c:pt idx="193">
                  <c:v>35.630000000000003</c:v>
                </c:pt>
                <c:pt idx="194">
                  <c:v>35.64</c:v>
                </c:pt>
                <c:pt idx="195">
                  <c:v>35.65</c:v>
                </c:pt>
                <c:pt idx="196">
                  <c:v>35.659999999999997</c:v>
                </c:pt>
                <c:pt idx="197">
                  <c:v>35.67</c:v>
                </c:pt>
                <c:pt idx="198">
                  <c:v>35.68</c:v>
                </c:pt>
                <c:pt idx="199">
                  <c:v>35.69</c:v>
                </c:pt>
                <c:pt idx="200">
                  <c:v>35.700000000000003</c:v>
                </c:pt>
                <c:pt idx="201">
                  <c:v>35.71</c:v>
                </c:pt>
                <c:pt idx="202">
                  <c:v>35.72</c:v>
                </c:pt>
                <c:pt idx="203">
                  <c:v>35.729999999999997</c:v>
                </c:pt>
                <c:pt idx="204">
                  <c:v>35.74</c:v>
                </c:pt>
                <c:pt idx="205">
                  <c:v>35.75</c:v>
                </c:pt>
                <c:pt idx="206">
                  <c:v>35.76</c:v>
                </c:pt>
                <c:pt idx="207">
                  <c:v>35.770000000000003</c:v>
                </c:pt>
                <c:pt idx="208">
                  <c:v>35.78</c:v>
                </c:pt>
                <c:pt idx="209">
                  <c:v>35.79</c:v>
                </c:pt>
                <c:pt idx="210">
                  <c:v>35.799999999999997</c:v>
                </c:pt>
                <c:pt idx="211">
                  <c:v>35.81</c:v>
                </c:pt>
                <c:pt idx="212">
                  <c:v>35.82</c:v>
                </c:pt>
                <c:pt idx="213">
                  <c:v>35.83</c:v>
                </c:pt>
                <c:pt idx="214">
                  <c:v>35.840000000000003</c:v>
                </c:pt>
                <c:pt idx="215">
                  <c:v>35.85</c:v>
                </c:pt>
                <c:pt idx="216">
                  <c:v>35.86</c:v>
                </c:pt>
                <c:pt idx="217">
                  <c:v>35.869999999999997</c:v>
                </c:pt>
                <c:pt idx="218">
                  <c:v>35.880000000000003</c:v>
                </c:pt>
                <c:pt idx="219">
                  <c:v>35.89</c:v>
                </c:pt>
                <c:pt idx="220">
                  <c:v>35.9</c:v>
                </c:pt>
                <c:pt idx="221">
                  <c:v>35.909999999999997</c:v>
                </c:pt>
                <c:pt idx="222">
                  <c:v>35.92</c:v>
                </c:pt>
                <c:pt idx="223">
                  <c:v>35.93</c:v>
                </c:pt>
                <c:pt idx="224">
                  <c:v>35.94</c:v>
                </c:pt>
                <c:pt idx="225">
                  <c:v>35.950000000000003</c:v>
                </c:pt>
                <c:pt idx="226">
                  <c:v>35.96</c:v>
                </c:pt>
                <c:pt idx="227">
                  <c:v>35.97</c:v>
                </c:pt>
                <c:pt idx="228">
                  <c:v>35.979999999999997</c:v>
                </c:pt>
                <c:pt idx="229">
                  <c:v>35.99</c:v>
                </c:pt>
                <c:pt idx="230">
                  <c:v>36</c:v>
                </c:pt>
              </c:numCache>
            </c:numRef>
          </c:xVal>
          <c:yVal>
            <c:numRef>
              <c:f>'1.4V LED 1 P'!$P$4:$P$234</c:f>
              <c:numCache>
                <c:formatCode>General</c:formatCode>
                <c:ptCount val="231"/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4.0000000000000001E-3</c:v>
                </c:pt>
                <c:pt idx="180">
                  <c:v>0.11799999999999999</c:v>
                </c:pt>
                <c:pt idx="181">
                  <c:v>0.76300000000000001</c:v>
                </c:pt>
                <c:pt idx="182">
                  <c:v>0.98399999999999999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1.002</c:v>
                </c:pt>
                <c:pt idx="190">
                  <c:v>1.0329999999999999</c:v>
                </c:pt>
                <c:pt idx="191">
                  <c:v>1.444</c:v>
                </c:pt>
                <c:pt idx="192">
                  <c:v>1.9319999999999999</c:v>
                </c:pt>
                <c:pt idx="193">
                  <c:v>2.0070000000000001</c:v>
                </c:pt>
                <c:pt idx="194">
                  <c:v>2.0579999999999998</c:v>
                </c:pt>
                <c:pt idx="195">
                  <c:v>2.3090000000000002</c:v>
                </c:pt>
                <c:pt idx="196">
                  <c:v>2.4910000000000001</c:v>
                </c:pt>
                <c:pt idx="197">
                  <c:v>2.9</c:v>
                </c:pt>
                <c:pt idx="198">
                  <c:v>2.9969999999999999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'1.4V LED 2 P'!$A$1</c:f>
              <c:strCache>
                <c:ptCount val="1"/>
                <c:pt idx="0">
                  <c:v>LED 2 Puls</c:v>
                </c:pt>
              </c:strCache>
            </c:strRef>
          </c:tx>
          <c:xVal>
            <c:numRef>
              <c:f>'1.4V LED 2 P'!$J$4:$J$234</c:f>
              <c:numCache>
                <c:formatCode>General</c:formatCode>
                <c:ptCount val="231"/>
                <c:pt idx="0">
                  <c:v>33.700000000000003</c:v>
                </c:pt>
                <c:pt idx="1">
                  <c:v>33.71</c:v>
                </c:pt>
                <c:pt idx="2">
                  <c:v>33.72</c:v>
                </c:pt>
                <c:pt idx="3">
                  <c:v>33.729999999999997</c:v>
                </c:pt>
                <c:pt idx="4">
                  <c:v>33.74</c:v>
                </c:pt>
                <c:pt idx="5">
                  <c:v>33.75</c:v>
                </c:pt>
                <c:pt idx="6">
                  <c:v>33.76</c:v>
                </c:pt>
                <c:pt idx="7">
                  <c:v>33.770000000000003</c:v>
                </c:pt>
                <c:pt idx="8">
                  <c:v>33.78</c:v>
                </c:pt>
                <c:pt idx="9">
                  <c:v>33.79</c:v>
                </c:pt>
                <c:pt idx="10">
                  <c:v>33.799999999999997</c:v>
                </c:pt>
                <c:pt idx="11">
                  <c:v>33.81</c:v>
                </c:pt>
                <c:pt idx="12">
                  <c:v>33.82</c:v>
                </c:pt>
                <c:pt idx="13">
                  <c:v>33.83</c:v>
                </c:pt>
                <c:pt idx="14">
                  <c:v>33.840000000000003</c:v>
                </c:pt>
                <c:pt idx="15">
                  <c:v>33.85</c:v>
                </c:pt>
                <c:pt idx="16">
                  <c:v>33.86</c:v>
                </c:pt>
                <c:pt idx="17">
                  <c:v>33.869999999999997</c:v>
                </c:pt>
                <c:pt idx="18">
                  <c:v>33.880000000000003</c:v>
                </c:pt>
                <c:pt idx="19">
                  <c:v>33.89</c:v>
                </c:pt>
                <c:pt idx="20">
                  <c:v>33.9</c:v>
                </c:pt>
                <c:pt idx="21">
                  <c:v>33.909999999999997</c:v>
                </c:pt>
                <c:pt idx="22">
                  <c:v>33.92</c:v>
                </c:pt>
                <c:pt idx="23">
                  <c:v>33.93</c:v>
                </c:pt>
                <c:pt idx="24">
                  <c:v>33.94</c:v>
                </c:pt>
                <c:pt idx="25">
                  <c:v>33.950000000000003</c:v>
                </c:pt>
                <c:pt idx="26">
                  <c:v>33.96</c:v>
                </c:pt>
                <c:pt idx="27">
                  <c:v>33.97</c:v>
                </c:pt>
                <c:pt idx="28">
                  <c:v>33.979999999999997</c:v>
                </c:pt>
                <c:pt idx="29">
                  <c:v>33.99</c:v>
                </c:pt>
                <c:pt idx="30">
                  <c:v>34</c:v>
                </c:pt>
                <c:pt idx="31">
                  <c:v>34.01</c:v>
                </c:pt>
                <c:pt idx="32">
                  <c:v>34.020000000000003</c:v>
                </c:pt>
                <c:pt idx="33">
                  <c:v>34.03</c:v>
                </c:pt>
                <c:pt idx="34">
                  <c:v>34.04</c:v>
                </c:pt>
                <c:pt idx="35">
                  <c:v>34.049999999999997</c:v>
                </c:pt>
                <c:pt idx="36">
                  <c:v>34.06</c:v>
                </c:pt>
                <c:pt idx="37">
                  <c:v>34.07</c:v>
                </c:pt>
                <c:pt idx="38">
                  <c:v>34.08</c:v>
                </c:pt>
                <c:pt idx="39">
                  <c:v>34.090000000000003</c:v>
                </c:pt>
                <c:pt idx="40">
                  <c:v>34.1</c:v>
                </c:pt>
                <c:pt idx="41">
                  <c:v>34.11</c:v>
                </c:pt>
                <c:pt idx="42">
                  <c:v>34.119999999999997</c:v>
                </c:pt>
                <c:pt idx="43">
                  <c:v>34.130000000000003</c:v>
                </c:pt>
                <c:pt idx="44">
                  <c:v>34.14</c:v>
                </c:pt>
                <c:pt idx="45">
                  <c:v>34.15</c:v>
                </c:pt>
                <c:pt idx="46">
                  <c:v>34.159999999999997</c:v>
                </c:pt>
                <c:pt idx="47">
                  <c:v>34.17</c:v>
                </c:pt>
                <c:pt idx="48">
                  <c:v>34.18</c:v>
                </c:pt>
                <c:pt idx="49">
                  <c:v>34.19</c:v>
                </c:pt>
                <c:pt idx="50">
                  <c:v>34.200000000000003</c:v>
                </c:pt>
                <c:pt idx="51">
                  <c:v>34.21</c:v>
                </c:pt>
                <c:pt idx="52">
                  <c:v>34.22</c:v>
                </c:pt>
                <c:pt idx="53">
                  <c:v>34.229999999999997</c:v>
                </c:pt>
                <c:pt idx="54">
                  <c:v>34.24</c:v>
                </c:pt>
                <c:pt idx="55">
                  <c:v>34.25</c:v>
                </c:pt>
                <c:pt idx="56">
                  <c:v>34.26</c:v>
                </c:pt>
                <c:pt idx="57">
                  <c:v>34.270000000000003</c:v>
                </c:pt>
                <c:pt idx="58">
                  <c:v>34.28</c:v>
                </c:pt>
                <c:pt idx="59">
                  <c:v>34.29</c:v>
                </c:pt>
                <c:pt idx="60">
                  <c:v>34.299999999999997</c:v>
                </c:pt>
                <c:pt idx="61">
                  <c:v>34.31</c:v>
                </c:pt>
                <c:pt idx="62">
                  <c:v>34.32</c:v>
                </c:pt>
                <c:pt idx="63">
                  <c:v>34.33</c:v>
                </c:pt>
                <c:pt idx="64">
                  <c:v>34.340000000000003</c:v>
                </c:pt>
                <c:pt idx="65">
                  <c:v>34.35</c:v>
                </c:pt>
                <c:pt idx="66">
                  <c:v>34.36</c:v>
                </c:pt>
                <c:pt idx="67">
                  <c:v>34.369999999999997</c:v>
                </c:pt>
                <c:pt idx="68">
                  <c:v>34.380000000000003</c:v>
                </c:pt>
                <c:pt idx="69">
                  <c:v>34.39</c:v>
                </c:pt>
                <c:pt idx="70">
                  <c:v>34.4</c:v>
                </c:pt>
                <c:pt idx="71">
                  <c:v>34.409999999999997</c:v>
                </c:pt>
                <c:pt idx="72">
                  <c:v>34.42</c:v>
                </c:pt>
                <c:pt idx="73">
                  <c:v>34.43</c:v>
                </c:pt>
                <c:pt idx="74">
                  <c:v>34.44</c:v>
                </c:pt>
                <c:pt idx="75">
                  <c:v>34.450000000000003</c:v>
                </c:pt>
                <c:pt idx="76">
                  <c:v>34.46</c:v>
                </c:pt>
                <c:pt idx="77">
                  <c:v>34.47</c:v>
                </c:pt>
                <c:pt idx="78">
                  <c:v>34.479999999999997</c:v>
                </c:pt>
                <c:pt idx="79">
                  <c:v>34.49</c:v>
                </c:pt>
                <c:pt idx="80">
                  <c:v>34.5</c:v>
                </c:pt>
                <c:pt idx="81">
                  <c:v>34.51</c:v>
                </c:pt>
                <c:pt idx="82">
                  <c:v>34.520000000000003</c:v>
                </c:pt>
                <c:pt idx="83">
                  <c:v>34.53</c:v>
                </c:pt>
                <c:pt idx="84">
                  <c:v>34.54</c:v>
                </c:pt>
                <c:pt idx="85">
                  <c:v>34.549999999999997</c:v>
                </c:pt>
                <c:pt idx="86">
                  <c:v>34.56</c:v>
                </c:pt>
                <c:pt idx="87">
                  <c:v>34.57</c:v>
                </c:pt>
                <c:pt idx="88">
                  <c:v>34.58</c:v>
                </c:pt>
                <c:pt idx="89">
                  <c:v>34.590000000000003</c:v>
                </c:pt>
                <c:pt idx="90">
                  <c:v>34.6</c:v>
                </c:pt>
                <c:pt idx="91">
                  <c:v>34.61</c:v>
                </c:pt>
                <c:pt idx="92">
                  <c:v>34.619999999999997</c:v>
                </c:pt>
                <c:pt idx="93">
                  <c:v>34.630000000000003</c:v>
                </c:pt>
                <c:pt idx="94">
                  <c:v>34.64</c:v>
                </c:pt>
                <c:pt idx="95">
                  <c:v>34.65</c:v>
                </c:pt>
                <c:pt idx="96">
                  <c:v>34.659999999999997</c:v>
                </c:pt>
                <c:pt idx="97">
                  <c:v>34.67</c:v>
                </c:pt>
                <c:pt idx="98">
                  <c:v>34.68</c:v>
                </c:pt>
                <c:pt idx="99">
                  <c:v>34.69</c:v>
                </c:pt>
                <c:pt idx="100">
                  <c:v>34.700000000000003</c:v>
                </c:pt>
                <c:pt idx="101">
                  <c:v>34.71</c:v>
                </c:pt>
                <c:pt idx="102">
                  <c:v>34.72</c:v>
                </c:pt>
                <c:pt idx="103">
                  <c:v>34.729999999999997</c:v>
                </c:pt>
                <c:pt idx="104">
                  <c:v>34.74</c:v>
                </c:pt>
                <c:pt idx="105">
                  <c:v>34.75</c:v>
                </c:pt>
                <c:pt idx="106">
                  <c:v>34.76</c:v>
                </c:pt>
                <c:pt idx="107">
                  <c:v>34.770000000000003</c:v>
                </c:pt>
                <c:pt idx="108">
                  <c:v>34.78</c:v>
                </c:pt>
                <c:pt idx="109">
                  <c:v>34.79</c:v>
                </c:pt>
                <c:pt idx="110">
                  <c:v>34.799999999999997</c:v>
                </c:pt>
                <c:pt idx="111">
                  <c:v>34.81</c:v>
                </c:pt>
                <c:pt idx="112">
                  <c:v>34.82</c:v>
                </c:pt>
                <c:pt idx="113">
                  <c:v>34.83</c:v>
                </c:pt>
                <c:pt idx="114">
                  <c:v>34.840000000000003</c:v>
                </c:pt>
                <c:pt idx="115">
                  <c:v>34.85</c:v>
                </c:pt>
                <c:pt idx="116">
                  <c:v>34.86</c:v>
                </c:pt>
                <c:pt idx="117">
                  <c:v>34.869999999999997</c:v>
                </c:pt>
                <c:pt idx="118">
                  <c:v>34.880000000000003</c:v>
                </c:pt>
                <c:pt idx="119">
                  <c:v>34.89</c:v>
                </c:pt>
                <c:pt idx="120">
                  <c:v>34.9</c:v>
                </c:pt>
                <c:pt idx="121">
                  <c:v>34.909999999999997</c:v>
                </c:pt>
                <c:pt idx="122">
                  <c:v>34.92</c:v>
                </c:pt>
                <c:pt idx="123">
                  <c:v>34.93</c:v>
                </c:pt>
                <c:pt idx="124">
                  <c:v>34.94</c:v>
                </c:pt>
                <c:pt idx="125">
                  <c:v>34.950000000000003</c:v>
                </c:pt>
                <c:pt idx="126">
                  <c:v>34.96</c:v>
                </c:pt>
                <c:pt idx="127">
                  <c:v>34.97</c:v>
                </c:pt>
                <c:pt idx="128">
                  <c:v>34.979999999999997</c:v>
                </c:pt>
                <c:pt idx="129">
                  <c:v>34.99</c:v>
                </c:pt>
                <c:pt idx="130">
                  <c:v>35</c:v>
                </c:pt>
                <c:pt idx="131">
                  <c:v>35.01</c:v>
                </c:pt>
                <c:pt idx="132">
                  <c:v>35.020000000000003</c:v>
                </c:pt>
                <c:pt idx="133">
                  <c:v>35.03</c:v>
                </c:pt>
                <c:pt idx="134">
                  <c:v>35.04</c:v>
                </c:pt>
                <c:pt idx="135">
                  <c:v>35.049999999999997</c:v>
                </c:pt>
                <c:pt idx="136">
                  <c:v>35.06</c:v>
                </c:pt>
                <c:pt idx="137">
                  <c:v>35.07</c:v>
                </c:pt>
                <c:pt idx="138">
                  <c:v>35.08</c:v>
                </c:pt>
                <c:pt idx="139">
                  <c:v>35.090000000000003</c:v>
                </c:pt>
                <c:pt idx="140">
                  <c:v>35.1</c:v>
                </c:pt>
                <c:pt idx="141">
                  <c:v>35.11</c:v>
                </c:pt>
                <c:pt idx="142">
                  <c:v>35.119999999999997</c:v>
                </c:pt>
                <c:pt idx="143">
                  <c:v>35.130000000000003</c:v>
                </c:pt>
                <c:pt idx="144">
                  <c:v>35.14</c:v>
                </c:pt>
                <c:pt idx="145">
                  <c:v>35.15</c:v>
                </c:pt>
                <c:pt idx="146">
                  <c:v>35.159999999999997</c:v>
                </c:pt>
                <c:pt idx="147">
                  <c:v>35.17</c:v>
                </c:pt>
                <c:pt idx="148">
                  <c:v>35.18</c:v>
                </c:pt>
                <c:pt idx="149">
                  <c:v>35.19</c:v>
                </c:pt>
                <c:pt idx="150">
                  <c:v>35.200000000000003</c:v>
                </c:pt>
                <c:pt idx="151">
                  <c:v>35.21</c:v>
                </c:pt>
                <c:pt idx="152">
                  <c:v>35.22</c:v>
                </c:pt>
                <c:pt idx="153">
                  <c:v>35.229999999999997</c:v>
                </c:pt>
                <c:pt idx="154">
                  <c:v>35.24</c:v>
                </c:pt>
                <c:pt idx="155">
                  <c:v>35.25</c:v>
                </c:pt>
                <c:pt idx="156">
                  <c:v>35.26</c:v>
                </c:pt>
                <c:pt idx="157">
                  <c:v>35.270000000000003</c:v>
                </c:pt>
                <c:pt idx="158">
                  <c:v>35.28</c:v>
                </c:pt>
                <c:pt idx="159">
                  <c:v>35.29</c:v>
                </c:pt>
                <c:pt idx="160">
                  <c:v>35.299999999999997</c:v>
                </c:pt>
                <c:pt idx="161">
                  <c:v>35.31</c:v>
                </c:pt>
                <c:pt idx="162">
                  <c:v>35.32</c:v>
                </c:pt>
                <c:pt idx="163">
                  <c:v>35.33</c:v>
                </c:pt>
                <c:pt idx="164">
                  <c:v>35.340000000000003</c:v>
                </c:pt>
                <c:pt idx="165">
                  <c:v>35.35</c:v>
                </c:pt>
                <c:pt idx="166">
                  <c:v>35.36</c:v>
                </c:pt>
                <c:pt idx="167">
                  <c:v>35.369999999999997</c:v>
                </c:pt>
                <c:pt idx="168">
                  <c:v>35.380000000000003</c:v>
                </c:pt>
                <c:pt idx="169">
                  <c:v>35.39</c:v>
                </c:pt>
                <c:pt idx="170">
                  <c:v>35.4</c:v>
                </c:pt>
                <c:pt idx="171">
                  <c:v>35.409999999999997</c:v>
                </c:pt>
                <c:pt idx="172">
                  <c:v>35.42</c:v>
                </c:pt>
                <c:pt idx="173">
                  <c:v>35.43</c:v>
                </c:pt>
                <c:pt idx="174">
                  <c:v>35.44</c:v>
                </c:pt>
                <c:pt idx="175">
                  <c:v>35.450000000000003</c:v>
                </c:pt>
                <c:pt idx="176">
                  <c:v>35.46</c:v>
                </c:pt>
                <c:pt idx="177">
                  <c:v>35.47</c:v>
                </c:pt>
                <c:pt idx="178">
                  <c:v>35.479999999999997</c:v>
                </c:pt>
                <c:pt idx="179">
                  <c:v>35.49</c:v>
                </c:pt>
                <c:pt idx="180">
                  <c:v>35.5</c:v>
                </c:pt>
                <c:pt idx="181">
                  <c:v>35.51</c:v>
                </c:pt>
                <c:pt idx="182">
                  <c:v>35.520000000000003</c:v>
                </c:pt>
                <c:pt idx="183">
                  <c:v>35.53</c:v>
                </c:pt>
                <c:pt idx="184">
                  <c:v>35.54</c:v>
                </c:pt>
                <c:pt idx="185">
                  <c:v>35.549999999999997</c:v>
                </c:pt>
                <c:pt idx="186">
                  <c:v>35.56</c:v>
                </c:pt>
                <c:pt idx="187">
                  <c:v>35.57</c:v>
                </c:pt>
                <c:pt idx="188">
                  <c:v>35.58</c:v>
                </c:pt>
                <c:pt idx="189">
                  <c:v>35.590000000000003</c:v>
                </c:pt>
                <c:pt idx="190">
                  <c:v>35.6</c:v>
                </c:pt>
                <c:pt idx="191">
                  <c:v>35.61</c:v>
                </c:pt>
                <c:pt idx="192">
                  <c:v>35.619999999999997</c:v>
                </c:pt>
                <c:pt idx="193">
                  <c:v>35.630000000000003</c:v>
                </c:pt>
                <c:pt idx="194">
                  <c:v>35.64</c:v>
                </c:pt>
                <c:pt idx="195">
                  <c:v>35.65</c:v>
                </c:pt>
                <c:pt idx="196">
                  <c:v>35.659999999999997</c:v>
                </c:pt>
                <c:pt idx="197">
                  <c:v>35.67</c:v>
                </c:pt>
                <c:pt idx="198">
                  <c:v>35.68</c:v>
                </c:pt>
                <c:pt idx="199">
                  <c:v>35.69</c:v>
                </c:pt>
                <c:pt idx="200">
                  <c:v>35.700000000000003</c:v>
                </c:pt>
                <c:pt idx="201">
                  <c:v>35.71</c:v>
                </c:pt>
                <c:pt idx="202">
                  <c:v>35.72</c:v>
                </c:pt>
                <c:pt idx="203">
                  <c:v>35.729999999999997</c:v>
                </c:pt>
                <c:pt idx="204">
                  <c:v>35.74</c:v>
                </c:pt>
                <c:pt idx="205">
                  <c:v>35.75</c:v>
                </c:pt>
                <c:pt idx="206">
                  <c:v>35.76</c:v>
                </c:pt>
                <c:pt idx="207">
                  <c:v>35.770000000000003</c:v>
                </c:pt>
                <c:pt idx="208">
                  <c:v>35.78</c:v>
                </c:pt>
                <c:pt idx="209">
                  <c:v>35.79</c:v>
                </c:pt>
                <c:pt idx="210">
                  <c:v>35.799999999999997</c:v>
                </c:pt>
                <c:pt idx="211">
                  <c:v>35.81</c:v>
                </c:pt>
                <c:pt idx="212">
                  <c:v>35.82</c:v>
                </c:pt>
                <c:pt idx="213">
                  <c:v>35.83</c:v>
                </c:pt>
                <c:pt idx="214">
                  <c:v>35.840000000000003</c:v>
                </c:pt>
                <c:pt idx="215">
                  <c:v>35.85</c:v>
                </c:pt>
                <c:pt idx="216">
                  <c:v>35.86</c:v>
                </c:pt>
                <c:pt idx="217">
                  <c:v>35.869999999999997</c:v>
                </c:pt>
                <c:pt idx="218">
                  <c:v>35.880000000000003</c:v>
                </c:pt>
                <c:pt idx="219">
                  <c:v>35.89</c:v>
                </c:pt>
                <c:pt idx="220">
                  <c:v>35.9</c:v>
                </c:pt>
                <c:pt idx="221">
                  <c:v>35.909999999999997</c:v>
                </c:pt>
                <c:pt idx="222">
                  <c:v>35.92</c:v>
                </c:pt>
                <c:pt idx="223">
                  <c:v>35.93</c:v>
                </c:pt>
                <c:pt idx="224">
                  <c:v>35.94</c:v>
                </c:pt>
                <c:pt idx="225">
                  <c:v>35.950000000000003</c:v>
                </c:pt>
                <c:pt idx="226">
                  <c:v>35.96</c:v>
                </c:pt>
                <c:pt idx="227">
                  <c:v>35.97</c:v>
                </c:pt>
                <c:pt idx="228">
                  <c:v>35.979999999999997</c:v>
                </c:pt>
                <c:pt idx="229">
                  <c:v>35.99</c:v>
                </c:pt>
                <c:pt idx="230">
                  <c:v>36</c:v>
                </c:pt>
              </c:numCache>
            </c:numRef>
          </c:xVal>
          <c:yVal>
            <c:numRef>
              <c:f>'1.4V LED 2 P'!$P$4:$P$234</c:f>
              <c:numCache>
                <c:formatCode>General</c:formatCode>
                <c:ptCount val="231"/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0.26200000000000001</c:v>
                </c:pt>
                <c:pt idx="172">
                  <c:v>0.52500000000000002</c:v>
                </c:pt>
                <c:pt idx="173">
                  <c:v>0.52600000000000002</c:v>
                </c:pt>
                <c:pt idx="174">
                  <c:v>0.97599999999999998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0.999</c:v>
                </c:pt>
                <c:pt idx="180">
                  <c:v>0.998</c:v>
                </c:pt>
                <c:pt idx="181">
                  <c:v>1.3180000000000001</c:v>
                </c:pt>
                <c:pt idx="182">
                  <c:v>1.954</c:v>
                </c:pt>
                <c:pt idx="183">
                  <c:v>2</c:v>
                </c:pt>
                <c:pt idx="184">
                  <c:v>2</c:v>
                </c:pt>
                <c:pt idx="185">
                  <c:v>2</c:v>
                </c:pt>
                <c:pt idx="186">
                  <c:v>2</c:v>
                </c:pt>
                <c:pt idx="187">
                  <c:v>2</c:v>
                </c:pt>
                <c:pt idx="188">
                  <c:v>2</c:v>
                </c:pt>
                <c:pt idx="189">
                  <c:v>2.0009999999999999</c:v>
                </c:pt>
                <c:pt idx="190">
                  <c:v>2.085</c:v>
                </c:pt>
                <c:pt idx="191">
                  <c:v>2.9990000000000001</c:v>
                </c:pt>
                <c:pt idx="192">
                  <c:v>2.972</c:v>
                </c:pt>
                <c:pt idx="193">
                  <c:v>2.9359999999999999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'1.4V LED 3 P'!$A$1</c:f>
              <c:strCache>
                <c:ptCount val="1"/>
                <c:pt idx="0">
                  <c:v>LED 3 Puls</c:v>
                </c:pt>
              </c:strCache>
            </c:strRef>
          </c:tx>
          <c:xVal>
            <c:numRef>
              <c:f>'1.4V LED 3 P'!$J$4:$J$244</c:f>
              <c:numCache>
                <c:formatCode>General</c:formatCode>
                <c:ptCount val="241"/>
                <c:pt idx="0">
                  <c:v>33.6</c:v>
                </c:pt>
                <c:pt idx="1">
                  <c:v>33.61</c:v>
                </c:pt>
                <c:pt idx="2">
                  <c:v>33.619999999999997</c:v>
                </c:pt>
                <c:pt idx="3">
                  <c:v>33.630000000000003</c:v>
                </c:pt>
                <c:pt idx="4">
                  <c:v>33.64</c:v>
                </c:pt>
                <c:pt idx="5">
                  <c:v>33.65</c:v>
                </c:pt>
                <c:pt idx="6">
                  <c:v>33.659999999999997</c:v>
                </c:pt>
                <c:pt idx="7">
                  <c:v>33.67</c:v>
                </c:pt>
                <c:pt idx="8">
                  <c:v>33.68</c:v>
                </c:pt>
                <c:pt idx="9">
                  <c:v>33.69</c:v>
                </c:pt>
                <c:pt idx="10">
                  <c:v>33.700000000000003</c:v>
                </c:pt>
                <c:pt idx="11">
                  <c:v>33.71</c:v>
                </c:pt>
                <c:pt idx="12">
                  <c:v>33.72</c:v>
                </c:pt>
                <c:pt idx="13">
                  <c:v>33.729999999999997</c:v>
                </c:pt>
                <c:pt idx="14">
                  <c:v>33.74</c:v>
                </c:pt>
                <c:pt idx="15">
                  <c:v>33.75</c:v>
                </c:pt>
                <c:pt idx="16">
                  <c:v>33.76</c:v>
                </c:pt>
                <c:pt idx="17">
                  <c:v>33.770000000000003</c:v>
                </c:pt>
                <c:pt idx="18">
                  <c:v>33.78</c:v>
                </c:pt>
                <c:pt idx="19">
                  <c:v>33.79</c:v>
                </c:pt>
                <c:pt idx="20">
                  <c:v>33.799999999999997</c:v>
                </c:pt>
                <c:pt idx="21">
                  <c:v>33.81</c:v>
                </c:pt>
                <c:pt idx="22">
                  <c:v>33.82</c:v>
                </c:pt>
                <c:pt idx="23">
                  <c:v>33.83</c:v>
                </c:pt>
                <c:pt idx="24">
                  <c:v>33.840000000000003</c:v>
                </c:pt>
                <c:pt idx="25">
                  <c:v>33.85</c:v>
                </c:pt>
                <c:pt idx="26">
                  <c:v>33.86</c:v>
                </c:pt>
                <c:pt idx="27">
                  <c:v>33.869999999999997</c:v>
                </c:pt>
                <c:pt idx="28">
                  <c:v>33.880000000000003</c:v>
                </c:pt>
                <c:pt idx="29">
                  <c:v>33.89</c:v>
                </c:pt>
                <c:pt idx="30">
                  <c:v>33.9</c:v>
                </c:pt>
                <c:pt idx="31">
                  <c:v>33.909999999999997</c:v>
                </c:pt>
                <c:pt idx="32">
                  <c:v>33.92</c:v>
                </c:pt>
                <c:pt idx="33">
                  <c:v>33.93</c:v>
                </c:pt>
                <c:pt idx="34">
                  <c:v>33.94</c:v>
                </c:pt>
                <c:pt idx="35">
                  <c:v>33.950000000000003</c:v>
                </c:pt>
                <c:pt idx="36">
                  <c:v>33.96</c:v>
                </c:pt>
                <c:pt idx="37">
                  <c:v>33.97</c:v>
                </c:pt>
                <c:pt idx="38">
                  <c:v>33.979999999999997</c:v>
                </c:pt>
                <c:pt idx="39">
                  <c:v>33.99</c:v>
                </c:pt>
                <c:pt idx="40">
                  <c:v>34</c:v>
                </c:pt>
                <c:pt idx="41">
                  <c:v>34.01</c:v>
                </c:pt>
                <c:pt idx="42">
                  <c:v>34.020000000000003</c:v>
                </c:pt>
                <c:pt idx="43">
                  <c:v>34.03</c:v>
                </c:pt>
                <c:pt idx="44">
                  <c:v>34.04</c:v>
                </c:pt>
                <c:pt idx="45">
                  <c:v>34.049999999999997</c:v>
                </c:pt>
                <c:pt idx="46">
                  <c:v>34.06</c:v>
                </c:pt>
                <c:pt idx="47">
                  <c:v>34.07</c:v>
                </c:pt>
                <c:pt idx="48">
                  <c:v>34.08</c:v>
                </c:pt>
                <c:pt idx="49">
                  <c:v>34.090000000000003</c:v>
                </c:pt>
                <c:pt idx="50">
                  <c:v>34.1</c:v>
                </c:pt>
                <c:pt idx="51">
                  <c:v>34.11</c:v>
                </c:pt>
                <c:pt idx="52">
                  <c:v>34.119999999999997</c:v>
                </c:pt>
                <c:pt idx="53">
                  <c:v>34.130000000000003</c:v>
                </c:pt>
                <c:pt idx="54">
                  <c:v>34.14</c:v>
                </c:pt>
                <c:pt idx="55">
                  <c:v>34.15</c:v>
                </c:pt>
                <c:pt idx="56">
                  <c:v>34.159999999999997</c:v>
                </c:pt>
                <c:pt idx="57">
                  <c:v>34.17</c:v>
                </c:pt>
                <c:pt idx="58">
                  <c:v>34.18</c:v>
                </c:pt>
                <c:pt idx="59">
                  <c:v>34.19</c:v>
                </c:pt>
                <c:pt idx="60">
                  <c:v>34.200000000000003</c:v>
                </c:pt>
                <c:pt idx="61">
                  <c:v>34.21</c:v>
                </c:pt>
                <c:pt idx="62">
                  <c:v>34.22</c:v>
                </c:pt>
                <c:pt idx="63">
                  <c:v>34.229999999999997</c:v>
                </c:pt>
                <c:pt idx="64">
                  <c:v>34.24</c:v>
                </c:pt>
                <c:pt idx="65">
                  <c:v>34.25</c:v>
                </c:pt>
                <c:pt idx="66">
                  <c:v>34.26</c:v>
                </c:pt>
                <c:pt idx="67">
                  <c:v>34.270000000000003</c:v>
                </c:pt>
                <c:pt idx="68">
                  <c:v>34.28</c:v>
                </c:pt>
                <c:pt idx="69">
                  <c:v>34.29</c:v>
                </c:pt>
                <c:pt idx="70">
                  <c:v>34.299999999999997</c:v>
                </c:pt>
                <c:pt idx="71">
                  <c:v>34.31</c:v>
                </c:pt>
                <c:pt idx="72">
                  <c:v>34.32</c:v>
                </c:pt>
                <c:pt idx="73">
                  <c:v>34.33</c:v>
                </c:pt>
                <c:pt idx="74">
                  <c:v>34.340000000000003</c:v>
                </c:pt>
                <c:pt idx="75">
                  <c:v>34.35</c:v>
                </c:pt>
                <c:pt idx="76">
                  <c:v>34.36</c:v>
                </c:pt>
                <c:pt idx="77">
                  <c:v>34.369999999999997</c:v>
                </c:pt>
                <c:pt idx="78">
                  <c:v>34.380000000000003</c:v>
                </c:pt>
                <c:pt idx="79">
                  <c:v>34.39</c:v>
                </c:pt>
                <c:pt idx="80">
                  <c:v>34.4</c:v>
                </c:pt>
                <c:pt idx="81">
                  <c:v>34.409999999999997</c:v>
                </c:pt>
                <c:pt idx="82">
                  <c:v>34.42</c:v>
                </c:pt>
                <c:pt idx="83">
                  <c:v>34.43</c:v>
                </c:pt>
                <c:pt idx="84">
                  <c:v>34.44</c:v>
                </c:pt>
                <c:pt idx="85">
                  <c:v>34.450000000000003</c:v>
                </c:pt>
                <c:pt idx="86">
                  <c:v>34.46</c:v>
                </c:pt>
                <c:pt idx="87">
                  <c:v>34.47</c:v>
                </c:pt>
                <c:pt idx="88">
                  <c:v>34.479999999999997</c:v>
                </c:pt>
                <c:pt idx="89">
                  <c:v>34.49</c:v>
                </c:pt>
                <c:pt idx="90">
                  <c:v>34.5</c:v>
                </c:pt>
                <c:pt idx="91">
                  <c:v>34.51</c:v>
                </c:pt>
                <c:pt idx="92">
                  <c:v>34.520000000000003</c:v>
                </c:pt>
                <c:pt idx="93">
                  <c:v>34.53</c:v>
                </c:pt>
                <c:pt idx="94">
                  <c:v>34.54</c:v>
                </c:pt>
                <c:pt idx="95">
                  <c:v>34.549999999999997</c:v>
                </c:pt>
                <c:pt idx="96">
                  <c:v>34.56</c:v>
                </c:pt>
                <c:pt idx="97">
                  <c:v>34.57</c:v>
                </c:pt>
                <c:pt idx="98">
                  <c:v>34.58</c:v>
                </c:pt>
                <c:pt idx="99">
                  <c:v>34.590000000000003</c:v>
                </c:pt>
                <c:pt idx="100">
                  <c:v>34.6</c:v>
                </c:pt>
                <c:pt idx="101">
                  <c:v>34.61</c:v>
                </c:pt>
                <c:pt idx="102">
                  <c:v>34.619999999999997</c:v>
                </c:pt>
                <c:pt idx="103">
                  <c:v>34.630000000000003</c:v>
                </c:pt>
                <c:pt idx="104">
                  <c:v>34.64</c:v>
                </c:pt>
                <c:pt idx="105">
                  <c:v>34.65</c:v>
                </c:pt>
                <c:pt idx="106">
                  <c:v>34.659999999999997</c:v>
                </c:pt>
                <c:pt idx="107">
                  <c:v>34.67</c:v>
                </c:pt>
                <c:pt idx="108">
                  <c:v>34.68</c:v>
                </c:pt>
                <c:pt idx="109">
                  <c:v>34.69</c:v>
                </c:pt>
                <c:pt idx="110">
                  <c:v>34.700000000000003</c:v>
                </c:pt>
                <c:pt idx="111">
                  <c:v>34.71</c:v>
                </c:pt>
                <c:pt idx="112">
                  <c:v>34.72</c:v>
                </c:pt>
                <c:pt idx="113">
                  <c:v>34.729999999999997</c:v>
                </c:pt>
                <c:pt idx="114">
                  <c:v>34.74</c:v>
                </c:pt>
                <c:pt idx="115">
                  <c:v>34.75</c:v>
                </c:pt>
                <c:pt idx="116">
                  <c:v>34.76</c:v>
                </c:pt>
                <c:pt idx="117">
                  <c:v>34.770000000000003</c:v>
                </c:pt>
                <c:pt idx="118">
                  <c:v>34.78</c:v>
                </c:pt>
                <c:pt idx="119">
                  <c:v>34.79</c:v>
                </c:pt>
                <c:pt idx="120">
                  <c:v>34.799999999999997</c:v>
                </c:pt>
                <c:pt idx="121">
                  <c:v>34.81</c:v>
                </c:pt>
                <c:pt idx="122">
                  <c:v>34.82</c:v>
                </c:pt>
                <c:pt idx="123">
                  <c:v>34.83</c:v>
                </c:pt>
                <c:pt idx="124">
                  <c:v>34.840000000000003</c:v>
                </c:pt>
                <c:pt idx="125">
                  <c:v>34.85</c:v>
                </c:pt>
                <c:pt idx="126">
                  <c:v>34.86</c:v>
                </c:pt>
                <c:pt idx="127">
                  <c:v>34.869999999999997</c:v>
                </c:pt>
                <c:pt idx="128">
                  <c:v>34.880000000000003</c:v>
                </c:pt>
                <c:pt idx="129">
                  <c:v>34.89</c:v>
                </c:pt>
                <c:pt idx="130">
                  <c:v>34.9</c:v>
                </c:pt>
                <c:pt idx="131">
                  <c:v>34.909999999999997</c:v>
                </c:pt>
                <c:pt idx="132">
                  <c:v>34.92</c:v>
                </c:pt>
                <c:pt idx="133">
                  <c:v>34.93</c:v>
                </c:pt>
                <c:pt idx="134">
                  <c:v>34.94</c:v>
                </c:pt>
                <c:pt idx="135">
                  <c:v>34.950000000000003</c:v>
                </c:pt>
                <c:pt idx="136">
                  <c:v>34.96</c:v>
                </c:pt>
                <c:pt idx="137">
                  <c:v>34.97</c:v>
                </c:pt>
                <c:pt idx="138">
                  <c:v>34.979999999999997</c:v>
                </c:pt>
                <c:pt idx="139">
                  <c:v>34.99</c:v>
                </c:pt>
                <c:pt idx="140">
                  <c:v>35</c:v>
                </c:pt>
                <c:pt idx="141">
                  <c:v>35.01</c:v>
                </c:pt>
                <c:pt idx="142">
                  <c:v>35.020000000000003</c:v>
                </c:pt>
                <c:pt idx="143">
                  <c:v>35.03</c:v>
                </c:pt>
                <c:pt idx="144">
                  <c:v>35.04</c:v>
                </c:pt>
                <c:pt idx="145">
                  <c:v>35.049999999999997</c:v>
                </c:pt>
                <c:pt idx="146">
                  <c:v>35.06</c:v>
                </c:pt>
                <c:pt idx="147">
                  <c:v>35.07</c:v>
                </c:pt>
                <c:pt idx="148">
                  <c:v>35.08</c:v>
                </c:pt>
                <c:pt idx="149">
                  <c:v>35.090000000000003</c:v>
                </c:pt>
                <c:pt idx="150">
                  <c:v>35.1</c:v>
                </c:pt>
                <c:pt idx="151">
                  <c:v>35.11</c:v>
                </c:pt>
                <c:pt idx="152">
                  <c:v>35.119999999999997</c:v>
                </c:pt>
                <c:pt idx="153">
                  <c:v>35.130000000000003</c:v>
                </c:pt>
                <c:pt idx="154">
                  <c:v>35.14</c:v>
                </c:pt>
                <c:pt idx="155">
                  <c:v>35.15</c:v>
                </c:pt>
                <c:pt idx="156">
                  <c:v>35.159999999999997</c:v>
                </c:pt>
                <c:pt idx="157">
                  <c:v>35.17</c:v>
                </c:pt>
                <c:pt idx="158">
                  <c:v>35.18</c:v>
                </c:pt>
                <c:pt idx="159">
                  <c:v>35.19</c:v>
                </c:pt>
                <c:pt idx="160">
                  <c:v>35.200000000000003</c:v>
                </c:pt>
                <c:pt idx="161">
                  <c:v>35.21</c:v>
                </c:pt>
                <c:pt idx="162">
                  <c:v>35.22</c:v>
                </c:pt>
                <c:pt idx="163">
                  <c:v>35.229999999999997</c:v>
                </c:pt>
                <c:pt idx="164">
                  <c:v>35.24</c:v>
                </c:pt>
                <c:pt idx="165">
                  <c:v>35.25</c:v>
                </c:pt>
                <c:pt idx="166">
                  <c:v>35.26</c:v>
                </c:pt>
                <c:pt idx="167">
                  <c:v>35.270000000000003</c:v>
                </c:pt>
                <c:pt idx="168">
                  <c:v>35.28</c:v>
                </c:pt>
                <c:pt idx="169">
                  <c:v>35.29</c:v>
                </c:pt>
                <c:pt idx="170">
                  <c:v>35.299999999999997</c:v>
                </c:pt>
                <c:pt idx="171">
                  <c:v>35.31</c:v>
                </c:pt>
                <c:pt idx="172">
                  <c:v>35.32</c:v>
                </c:pt>
                <c:pt idx="173">
                  <c:v>35.33</c:v>
                </c:pt>
                <c:pt idx="174">
                  <c:v>35.340000000000003</c:v>
                </c:pt>
                <c:pt idx="175">
                  <c:v>35.35</c:v>
                </c:pt>
                <c:pt idx="176">
                  <c:v>35.36</c:v>
                </c:pt>
                <c:pt idx="177">
                  <c:v>35.369999999999997</c:v>
                </c:pt>
                <c:pt idx="178">
                  <c:v>35.380000000000003</c:v>
                </c:pt>
                <c:pt idx="179">
                  <c:v>35.39</c:v>
                </c:pt>
                <c:pt idx="180">
                  <c:v>35.4</c:v>
                </c:pt>
                <c:pt idx="181">
                  <c:v>35.409999999999997</c:v>
                </c:pt>
                <c:pt idx="182">
                  <c:v>35.42</c:v>
                </c:pt>
                <c:pt idx="183">
                  <c:v>35.43</c:v>
                </c:pt>
                <c:pt idx="184">
                  <c:v>35.44</c:v>
                </c:pt>
                <c:pt idx="185">
                  <c:v>35.450000000000003</c:v>
                </c:pt>
                <c:pt idx="186">
                  <c:v>35.46</c:v>
                </c:pt>
                <c:pt idx="187">
                  <c:v>35.47</c:v>
                </c:pt>
                <c:pt idx="188">
                  <c:v>35.479999999999997</c:v>
                </c:pt>
                <c:pt idx="189">
                  <c:v>35.49</c:v>
                </c:pt>
                <c:pt idx="190">
                  <c:v>35.5</c:v>
                </c:pt>
                <c:pt idx="191">
                  <c:v>35.51</c:v>
                </c:pt>
                <c:pt idx="192">
                  <c:v>35.520000000000003</c:v>
                </c:pt>
                <c:pt idx="193">
                  <c:v>35.53</c:v>
                </c:pt>
                <c:pt idx="194">
                  <c:v>35.54</c:v>
                </c:pt>
                <c:pt idx="195">
                  <c:v>35.549999999999997</c:v>
                </c:pt>
                <c:pt idx="196">
                  <c:v>35.56</c:v>
                </c:pt>
                <c:pt idx="197">
                  <c:v>35.57</c:v>
                </c:pt>
                <c:pt idx="198">
                  <c:v>35.58</c:v>
                </c:pt>
                <c:pt idx="199">
                  <c:v>35.590000000000003</c:v>
                </c:pt>
                <c:pt idx="200">
                  <c:v>35.6</c:v>
                </c:pt>
                <c:pt idx="201">
                  <c:v>35.61</c:v>
                </c:pt>
                <c:pt idx="202">
                  <c:v>35.619999999999997</c:v>
                </c:pt>
                <c:pt idx="203">
                  <c:v>35.630000000000003</c:v>
                </c:pt>
                <c:pt idx="204">
                  <c:v>35.64</c:v>
                </c:pt>
                <c:pt idx="205">
                  <c:v>35.65</c:v>
                </c:pt>
                <c:pt idx="206">
                  <c:v>35.659999999999997</c:v>
                </c:pt>
                <c:pt idx="207">
                  <c:v>35.67</c:v>
                </c:pt>
                <c:pt idx="208">
                  <c:v>35.68</c:v>
                </c:pt>
                <c:pt idx="209">
                  <c:v>35.69</c:v>
                </c:pt>
                <c:pt idx="210">
                  <c:v>35.700000000000003</c:v>
                </c:pt>
                <c:pt idx="211">
                  <c:v>35.71</c:v>
                </c:pt>
                <c:pt idx="212">
                  <c:v>35.72</c:v>
                </c:pt>
                <c:pt idx="213">
                  <c:v>35.729999999999997</c:v>
                </c:pt>
                <c:pt idx="214">
                  <c:v>35.74</c:v>
                </c:pt>
                <c:pt idx="215">
                  <c:v>35.75</c:v>
                </c:pt>
                <c:pt idx="216">
                  <c:v>35.76</c:v>
                </c:pt>
                <c:pt idx="217">
                  <c:v>35.770000000000003</c:v>
                </c:pt>
                <c:pt idx="218">
                  <c:v>35.78</c:v>
                </c:pt>
                <c:pt idx="219">
                  <c:v>35.79</c:v>
                </c:pt>
                <c:pt idx="220">
                  <c:v>35.799999999999997</c:v>
                </c:pt>
                <c:pt idx="221">
                  <c:v>35.81</c:v>
                </c:pt>
                <c:pt idx="222">
                  <c:v>35.82</c:v>
                </c:pt>
                <c:pt idx="223">
                  <c:v>35.83</c:v>
                </c:pt>
                <c:pt idx="224">
                  <c:v>35.840000000000003</c:v>
                </c:pt>
                <c:pt idx="225">
                  <c:v>35.85</c:v>
                </c:pt>
                <c:pt idx="226">
                  <c:v>35.86</c:v>
                </c:pt>
                <c:pt idx="227">
                  <c:v>35.869999999999997</c:v>
                </c:pt>
                <c:pt idx="228">
                  <c:v>35.880000000000003</c:v>
                </c:pt>
                <c:pt idx="229">
                  <c:v>35.89</c:v>
                </c:pt>
                <c:pt idx="230">
                  <c:v>35.9</c:v>
                </c:pt>
                <c:pt idx="231">
                  <c:v>35.909999999999997</c:v>
                </c:pt>
                <c:pt idx="232">
                  <c:v>35.92</c:v>
                </c:pt>
                <c:pt idx="233">
                  <c:v>35.93</c:v>
                </c:pt>
                <c:pt idx="234">
                  <c:v>35.94</c:v>
                </c:pt>
                <c:pt idx="235">
                  <c:v>35.950000000000003</c:v>
                </c:pt>
                <c:pt idx="236">
                  <c:v>35.96</c:v>
                </c:pt>
                <c:pt idx="237">
                  <c:v>35.97</c:v>
                </c:pt>
                <c:pt idx="238">
                  <c:v>35.979999999999997</c:v>
                </c:pt>
                <c:pt idx="239">
                  <c:v>35.99</c:v>
                </c:pt>
                <c:pt idx="240">
                  <c:v>36</c:v>
                </c:pt>
              </c:numCache>
            </c:numRef>
          </c:xVal>
          <c:yVal>
            <c:numRef>
              <c:f>'1.4V LED 3 P'!$P$4:$P$244</c:f>
              <c:numCache>
                <c:formatCode>General</c:formatCode>
                <c:ptCount val="241"/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3.0000000000000001E-3</c:v>
                </c:pt>
                <c:pt idx="173">
                  <c:v>0.35699999999999998</c:v>
                </c:pt>
                <c:pt idx="174">
                  <c:v>0.52500000000000002</c:v>
                </c:pt>
                <c:pt idx="175">
                  <c:v>0.495</c:v>
                </c:pt>
                <c:pt idx="176">
                  <c:v>0.50900000000000001</c:v>
                </c:pt>
                <c:pt idx="177">
                  <c:v>0.52800000000000002</c:v>
                </c:pt>
                <c:pt idx="178">
                  <c:v>0.63200000000000001</c:v>
                </c:pt>
                <c:pt idx="179">
                  <c:v>0.99399999999999999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1.0109999999999999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1.0269999999999999</c:v>
                </c:pt>
                <c:pt idx="190">
                  <c:v>1.786</c:v>
                </c:pt>
                <c:pt idx="191">
                  <c:v>2.7890000000000001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</c:numCache>
            </c:numRef>
          </c:yVal>
          <c:smooth val="1"/>
        </c:ser>
        <c:ser>
          <c:idx val="3"/>
          <c:order val="3"/>
          <c:tx>
            <c:v>dark</c:v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xVal>
            <c:numRef>
              <c:f>'Pxl31_25C 1.4 V 1M LED Sum'!$A$73:$A$94</c:f>
              <c:numCache>
                <c:formatCode>General</c:formatCode>
                <c:ptCount val="22"/>
                <c:pt idx="0">
                  <c:v>35.5</c:v>
                </c:pt>
                <c:pt idx="1">
                  <c:v>35.51</c:v>
                </c:pt>
                <c:pt idx="2">
                  <c:v>35.520000000000003</c:v>
                </c:pt>
                <c:pt idx="3">
                  <c:v>35.53</c:v>
                </c:pt>
                <c:pt idx="4">
                  <c:v>35.54</c:v>
                </c:pt>
                <c:pt idx="5">
                  <c:v>35.549999999999997</c:v>
                </c:pt>
                <c:pt idx="6">
                  <c:v>35.56</c:v>
                </c:pt>
                <c:pt idx="7">
                  <c:v>35.57</c:v>
                </c:pt>
                <c:pt idx="8">
                  <c:v>35.58</c:v>
                </c:pt>
                <c:pt idx="9">
                  <c:v>35.590000000000003</c:v>
                </c:pt>
                <c:pt idx="10">
                  <c:v>35.6</c:v>
                </c:pt>
                <c:pt idx="11">
                  <c:v>35.61</c:v>
                </c:pt>
                <c:pt idx="12">
                  <c:v>35.619999999999997</c:v>
                </c:pt>
                <c:pt idx="13">
                  <c:v>35.630000000000003</c:v>
                </c:pt>
                <c:pt idx="14">
                  <c:v>35.64</c:v>
                </c:pt>
                <c:pt idx="15">
                  <c:v>35.65</c:v>
                </c:pt>
                <c:pt idx="16">
                  <c:v>35.659999999999997</c:v>
                </c:pt>
                <c:pt idx="17">
                  <c:v>35.67</c:v>
                </c:pt>
                <c:pt idx="18">
                  <c:v>35.68</c:v>
                </c:pt>
                <c:pt idx="19">
                  <c:v>35.69</c:v>
                </c:pt>
                <c:pt idx="20">
                  <c:v>35.700000000000003</c:v>
                </c:pt>
                <c:pt idx="21">
                  <c:v>35.71</c:v>
                </c:pt>
              </c:numCache>
            </c:numRef>
          </c:xVal>
          <c:yVal>
            <c:numRef>
              <c:f>'Pxl31_25C 1.4 V 1M LED Sum'!$F$73:$F$94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5.0000000000000001E-3</c:v>
                </c:pt>
                <c:pt idx="13">
                  <c:v>4.7E-2</c:v>
                </c:pt>
                <c:pt idx="14">
                  <c:v>0.26400000000000001</c:v>
                </c:pt>
                <c:pt idx="15">
                  <c:v>0.84799999999999998</c:v>
                </c:pt>
                <c:pt idx="16">
                  <c:v>1.8320000000000001</c:v>
                </c:pt>
                <c:pt idx="17">
                  <c:v>2.4209999999999998</c:v>
                </c:pt>
                <c:pt idx="18">
                  <c:v>2.8210000000000002</c:v>
                </c:pt>
                <c:pt idx="19">
                  <c:v>2.9710000000000001</c:v>
                </c:pt>
                <c:pt idx="20">
                  <c:v>2.9969999999999999</c:v>
                </c:pt>
                <c:pt idx="21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899392"/>
        <c:axId val="111901312"/>
      </c:scatterChart>
      <c:valAx>
        <c:axId val="111899392"/>
        <c:scaling>
          <c:orientation val="minMax"/>
          <c:max val="35.799999999999997"/>
          <c:min val="35.200000000000003"/>
        </c:scaling>
        <c:delete val="0"/>
        <c:axPos val="b"/>
        <c:numFmt formatCode="General" sourceLinked="1"/>
        <c:majorTickMark val="out"/>
        <c:minorTickMark val="none"/>
        <c:tickLblPos val="nextTo"/>
        <c:crossAx val="111901312"/>
        <c:crosses val="autoZero"/>
        <c:crossBetween val="midCat"/>
      </c:valAx>
      <c:valAx>
        <c:axId val="111901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89939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DCR, Frame rate = 1 </a:t>
            </a:r>
            <a:r>
              <a:rPr lang="en-US" sz="1400" dirty="0" smtClean="0"/>
              <a:t>MHz, Vex = 1.4 V</a:t>
            </a:r>
            <a:endParaRPr lang="en-US" sz="1400" dirty="0"/>
          </a:p>
        </c:rich>
      </c:tx>
      <c:layout>
        <c:manualLayout>
          <c:xMode val="edge"/>
          <c:yMode val="edge"/>
          <c:x val="0.15638638193770885"/>
          <c:y val="1.6045813716582692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6"/>
          <c:order val="0"/>
          <c:tx>
            <c:strRef>
              <c:f>'24C_1.4V_100nsLED_diffFrameRate'!$A$463</c:f>
              <c:strCache>
                <c:ptCount val="1"/>
                <c:pt idx="0">
                  <c:v>Vq = Vr = 1.4 V</c:v>
                </c:pt>
              </c:strCache>
            </c:strRef>
          </c:tx>
          <c:xVal>
            <c:numRef>
              <c:f>'24C_1.4V_100nsLED_diffFrameRate'!$A$465:$A$495</c:f>
              <c:numCache>
                <c:formatCode>General</c:formatCode>
                <c:ptCount val="31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35.86</c:v>
                </c:pt>
                <c:pt idx="27">
                  <c:v>35.869999999999997</c:v>
                </c:pt>
                <c:pt idx="28">
                  <c:v>35.880000000000003</c:v>
                </c:pt>
                <c:pt idx="29">
                  <c:v>35.89</c:v>
                </c:pt>
                <c:pt idx="30">
                  <c:v>35.9</c:v>
                </c:pt>
              </c:numCache>
            </c:numRef>
          </c:xVal>
          <c:yVal>
            <c:numRef>
              <c:f>'24C_1.4V_100nsLED_diffFrameRate'!$AQ$465:$AQ$495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16</c:v>
                </c:pt>
                <c:pt idx="4">
                  <c:v>154</c:v>
                </c:pt>
                <c:pt idx="5">
                  <c:v>675</c:v>
                </c:pt>
                <c:pt idx="6">
                  <c:v>1415</c:v>
                </c:pt>
                <c:pt idx="7">
                  <c:v>2275</c:v>
                </c:pt>
                <c:pt idx="8">
                  <c:v>2712</c:v>
                </c:pt>
                <c:pt idx="9">
                  <c:v>2927</c:v>
                </c:pt>
                <c:pt idx="10">
                  <c:v>2993</c:v>
                </c:pt>
                <c:pt idx="11">
                  <c:v>2998</c:v>
                </c:pt>
                <c:pt idx="12">
                  <c:v>3000</c:v>
                </c:pt>
                <c:pt idx="13">
                  <c:v>3000</c:v>
                </c:pt>
                <c:pt idx="14">
                  <c:v>3000</c:v>
                </c:pt>
                <c:pt idx="15">
                  <c:v>3000</c:v>
                </c:pt>
                <c:pt idx="16">
                  <c:v>3000</c:v>
                </c:pt>
                <c:pt idx="17">
                  <c:v>3000</c:v>
                </c:pt>
                <c:pt idx="18">
                  <c:v>3000</c:v>
                </c:pt>
                <c:pt idx="19">
                  <c:v>3000</c:v>
                </c:pt>
                <c:pt idx="20">
                  <c:v>3000</c:v>
                </c:pt>
                <c:pt idx="21">
                  <c:v>3000</c:v>
                </c:pt>
                <c:pt idx="22">
                  <c:v>3000</c:v>
                </c:pt>
                <c:pt idx="23">
                  <c:v>3000</c:v>
                </c:pt>
                <c:pt idx="24">
                  <c:v>3000</c:v>
                </c:pt>
                <c:pt idx="25">
                  <c:v>3000</c:v>
                </c:pt>
                <c:pt idx="26">
                  <c:v>3000</c:v>
                </c:pt>
                <c:pt idx="27">
                  <c:v>3000</c:v>
                </c:pt>
                <c:pt idx="28">
                  <c:v>3000</c:v>
                </c:pt>
                <c:pt idx="29">
                  <c:v>3000</c:v>
                </c:pt>
                <c:pt idx="30">
                  <c:v>3000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'24C_1.4V_100nsLED_diffFrameRate'!$A$356</c:f>
              <c:strCache>
                <c:ptCount val="1"/>
                <c:pt idx="0">
                  <c:v>Vq = Vr = 1 V</c:v>
                </c:pt>
              </c:strCache>
            </c:strRef>
          </c:tx>
          <c:xVal>
            <c:numRef>
              <c:f>'24C_1.4V_100nsLED_diffFrameRate'!$A$358:$A$388</c:f>
              <c:numCache>
                <c:formatCode>General</c:formatCode>
                <c:ptCount val="31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35.86</c:v>
                </c:pt>
                <c:pt idx="27">
                  <c:v>35.869999999999997</c:v>
                </c:pt>
                <c:pt idx="28">
                  <c:v>35.880000000000003</c:v>
                </c:pt>
                <c:pt idx="29">
                  <c:v>35.89</c:v>
                </c:pt>
                <c:pt idx="30">
                  <c:v>35.9</c:v>
                </c:pt>
              </c:numCache>
            </c:numRef>
          </c:xVal>
          <c:yVal>
            <c:numRef>
              <c:f>'24C_1.4V_100nsLED_diffFrameRate'!$AQ$358:$AQ$388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33</c:v>
                </c:pt>
                <c:pt idx="4">
                  <c:v>149</c:v>
                </c:pt>
                <c:pt idx="5">
                  <c:v>761</c:v>
                </c:pt>
                <c:pt idx="6">
                  <c:v>1596</c:v>
                </c:pt>
                <c:pt idx="7">
                  <c:v>2222</c:v>
                </c:pt>
                <c:pt idx="8">
                  <c:v>2790</c:v>
                </c:pt>
                <c:pt idx="9">
                  <c:v>2965</c:v>
                </c:pt>
                <c:pt idx="10">
                  <c:v>2996</c:v>
                </c:pt>
                <c:pt idx="11">
                  <c:v>2998</c:v>
                </c:pt>
                <c:pt idx="12">
                  <c:v>3000</c:v>
                </c:pt>
                <c:pt idx="13">
                  <c:v>3000</c:v>
                </c:pt>
                <c:pt idx="14">
                  <c:v>3000</c:v>
                </c:pt>
                <c:pt idx="15">
                  <c:v>3000</c:v>
                </c:pt>
                <c:pt idx="16">
                  <c:v>3000</c:v>
                </c:pt>
                <c:pt idx="17">
                  <c:v>3000</c:v>
                </c:pt>
                <c:pt idx="18">
                  <c:v>3000</c:v>
                </c:pt>
                <c:pt idx="19">
                  <c:v>3000</c:v>
                </c:pt>
                <c:pt idx="20">
                  <c:v>3000</c:v>
                </c:pt>
                <c:pt idx="21">
                  <c:v>3000</c:v>
                </c:pt>
                <c:pt idx="22">
                  <c:v>3000</c:v>
                </c:pt>
                <c:pt idx="23">
                  <c:v>3000</c:v>
                </c:pt>
                <c:pt idx="24">
                  <c:v>3000</c:v>
                </c:pt>
                <c:pt idx="25">
                  <c:v>3000</c:v>
                </c:pt>
                <c:pt idx="26">
                  <c:v>3000</c:v>
                </c:pt>
                <c:pt idx="27">
                  <c:v>3000</c:v>
                </c:pt>
                <c:pt idx="28">
                  <c:v>3000</c:v>
                </c:pt>
                <c:pt idx="29">
                  <c:v>3000</c:v>
                </c:pt>
                <c:pt idx="30">
                  <c:v>3000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'24C_1.4V_100nsLED_diffFrameRate'!$A$119</c:f>
              <c:strCache>
                <c:ptCount val="1"/>
                <c:pt idx="0">
                  <c:v>Vq = Vr = 0.57 V</c:v>
                </c:pt>
              </c:strCache>
            </c:strRef>
          </c:tx>
          <c:xVal>
            <c:numRef>
              <c:f>'24C_1.4V_100nsLED_diffFrameRate'!$A$121:$A$151</c:f>
              <c:numCache>
                <c:formatCode>General</c:formatCode>
                <c:ptCount val="31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35.86</c:v>
                </c:pt>
                <c:pt idx="27">
                  <c:v>35.869999999999997</c:v>
                </c:pt>
                <c:pt idx="28">
                  <c:v>35.880000000000003</c:v>
                </c:pt>
                <c:pt idx="29">
                  <c:v>35.89</c:v>
                </c:pt>
                <c:pt idx="30">
                  <c:v>35.9</c:v>
                </c:pt>
              </c:numCache>
            </c:numRef>
          </c:xVal>
          <c:yVal>
            <c:numRef>
              <c:f>'24C_1.4V_100nsLED_diffFrameRate'!$AQ$121:$AQ$151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21</c:v>
                </c:pt>
                <c:pt idx="4">
                  <c:v>144</c:v>
                </c:pt>
                <c:pt idx="5">
                  <c:v>587</c:v>
                </c:pt>
                <c:pt idx="6">
                  <c:v>1229</c:v>
                </c:pt>
                <c:pt idx="7">
                  <c:v>1891</c:v>
                </c:pt>
                <c:pt idx="8">
                  <c:v>2343</c:v>
                </c:pt>
                <c:pt idx="9">
                  <c:v>2717</c:v>
                </c:pt>
                <c:pt idx="10">
                  <c:v>2906</c:v>
                </c:pt>
                <c:pt idx="11">
                  <c:v>2967</c:v>
                </c:pt>
                <c:pt idx="12">
                  <c:v>2994</c:v>
                </c:pt>
                <c:pt idx="13">
                  <c:v>2996</c:v>
                </c:pt>
                <c:pt idx="14">
                  <c:v>2998</c:v>
                </c:pt>
                <c:pt idx="15">
                  <c:v>2999</c:v>
                </c:pt>
                <c:pt idx="16">
                  <c:v>3000</c:v>
                </c:pt>
                <c:pt idx="17">
                  <c:v>3000</c:v>
                </c:pt>
                <c:pt idx="18">
                  <c:v>3000</c:v>
                </c:pt>
                <c:pt idx="19">
                  <c:v>3000</c:v>
                </c:pt>
                <c:pt idx="20">
                  <c:v>3000</c:v>
                </c:pt>
                <c:pt idx="21">
                  <c:v>3000</c:v>
                </c:pt>
                <c:pt idx="22">
                  <c:v>3000</c:v>
                </c:pt>
                <c:pt idx="23">
                  <c:v>3000</c:v>
                </c:pt>
                <c:pt idx="24">
                  <c:v>3000</c:v>
                </c:pt>
                <c:pt idx="25">
                  <c:v>3000</c:v>
                </c:pt>
                <c:pt idx="26">
                  <c:v>3000</c:v>
                </c:pt>
                <c:pt idx="27">
                  <c:v>3000</c:v>
                </c:pt>
                <c:pt idx="28">
                  <c:v>3000</c:v>
                </c:pt>
                <c:pt idx="29">
                  <c:v>3000</c:v>
                </c:pt>
                <c:pt idx="30">
                  <c:v>3000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651072"/>
        <c:axId val="111652864"/>
      </c:scatterChart>
      <c:valAx>
        <c:axId val="111651072"/>
        <c:scaling>
          <c:orientation val="minMax"/>
          <c:max val="35.799999999999997"/>
          <c:min val="35.6"/>
        </c:scaling>
        <c:delete val="0"/>
        <c:axPos val="b"/>
        <c:numFmt formatCode="General" sourceLinked="1"/>
        <c:majorTickMark val="out"/>
        <c:minorTickMark val="none"/>
        <c:tickLblPos val="nextTo"/>
        <c:crossAx val="111652864"/>
        <c:crosses val="autoZero"/>
        <c:crossBetween val="midCat"/>
      </c:valAx>
      <c:valAx>
        <c:axId val="111652864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DCR (kHz)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65107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 smtClean="0"/>
              <a:t>25°C</a:t>
            </a:r>
            <a:r>
              <a:rPr lang="en-US" sz="1400" dirty="0" smtClean="0"/>
              <a:t>, </a:t>
            </a:r>
            <a:r>
              <a:rPr lang="en-US" sz="1400" dirty="0" smtClean="0"/>
              <a:t>100-ns </a:t>
            </a:r>
            <a:r>
              <a:rPr lang="en-US" sz="1400" b="1" i="0" u="none" strike="noStrike" baseline="0" dirty="0" smtClean="0">
                <a:effectLst/>
              </a:rPr>
              <a:t>LED pulse, FR = 1 MHz,</a:t>
            </a:r>
            <a:endParaRPr lang="en-US" sz="1400" dirty="0"/>
          </a:p>
          <a:p>
            <a:pPr>
              <a:defRPr sz="1400"/>
            </a:pPr>
            <a:r>
              <a:rPr lang="en-US" sz="1400" dirty="0" err="1"/>
              <a:t>V</a:t>
            </a:r>
            <a:r>
              <a:rPr lang="en-US" sz="1400" baseline="-25000" dirty="0" err="1"/>
              <a:t>quench</a:t>
            </a:r>
            <a:r>
              <a:rPr lang="en-US" sz="1400" dirty="0"/>
              <a:t> = </a:t>
            </a:r>
            <a:r>
              <a:rPr lang="en-US" sz="1400" dirty="0" err="1"/>
              <a:t>V</a:t>
            </a:r>
            <a:r>
              <a:rPr lang="en-US" sz="1400" baseline="-25000" dirty="0" err="1"/>
              <a:t>recharge</a:t>
            </a:r>
            <a:r>
              <a:rPr lang="en-US" sz="1400" dirty="0"/>
              <a:t> = 1 V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053978676698757"/>
          <c:y val="0.16440137603758312"/>
          <c:w val="0.53835086331403792"/>
          <c:h val="0.69635591085117532"/>
        </c:manualLayout>
      </c:layout>
      <c:scatterChart>
        <c:scatterStyle val="smoothMarker"/>
        <c:varyColors val="0"/>
        <c:ser>
          <c:idx val="4"/>
          <c:order val="0"/>
          <c:tx>
            <c:v>dark</c:v>
          </c:tx>
          <c:spPr>
            <a:ln>
              <a:solidFill>
                <a:schemeClr val="tx1"/>
              </a:solidFill>
            </a:ln>
          </c:spPr>
          <c:marker>
            <c:spPr>
              <a:ln>
                <a:solidFill>
                  <a:schemeClr val="tx1"/>
                </a:solidFill>
              </a:ln>
            </c:spPr>
          </c:marker>
          <c:xVal>
            <c:numRef>
              <c:f>'Pxl31_25C Vsup_diff'!$AO$6:$AO$53</c:f>
              <c:numCache>
                <c:formatCode>General</c:formatCode>
                <c:ptCount val="48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35.8599999999999</c:v>
                </c:pt>
                <c:pt idx="27">
                  <c:v>35.869999999999898</c:v>
                </c:pt>
                <c:pt idx="28">
                  <c:v>35.879999999999903</c:v>
                </c:pt>
                <c:pt idx="29">
                  <c:v>35.889999999999901</c:v>
                </c:pt>
                <c:pt idx="30">
                  <c:v>35.899999999999899</c:v>
                </c:pt>
                <c:pt idx="31">
                  <c:v>35.909999999999897</c:v>
                </c:pt>
                <c:pt idx="32">
                  <c:v>35.919999999999902</c:v>
                </c:pt>
                <c:pt idx="33">
                  <c:v>35.9299999999999</c:v>
                </c:pt>
                <c:pt idx="34">
                  <c:v>35.939999999999898</c:v>
                </c:pt>
                <c:pt idx="35">
                  <c:v>35.949999999999903</c:v>
                </c:pt>
                <c:pt idx="36">
                  <c:v>35.959999999999901</c:v>
                </c:pt>
                <c:pt idx="37">
                  <c:v>35.969999999999899</c:v>
                </c:pt>
                <c:pt idx="38">
                  <c:v>35.979999999999897</c:v>
                </c:pt>
                <c:pt idx="39">
                  <c:v>35.989999999999903</c:v>
                </c:pt>
                <c:pt idx="40">
                  <c:v>35.999999999999901</c:v>
                </c:pt>
                <c:pt idx="41">
                  <c:v>36.009999999999899</c:v>
                </c:pt>
                <c:pt idx="42">
                  <c:v>36.019999999999897</c:v>
                </c:pt>
                <c:pt idx="43">
                  <c:v>36.029999999999902</c:v>
                </c:pt>
                <c:pt idx="44">
                  <c:v>36.0399999999999</c:v>
                </c:pt>
                <c:pt idx="45">
                  <c:v>36.049999999999898</c:v>
                </c:pt>
                <c:pt idx="46">
                  <c:v>36.059999999999903</c:v>
                </c:pt>
                <c:pt idx="47">
                  <c:v>36.069999999999901</c:v>
                </c:pt>
              </c:numCache>
            </c:numRef>
          </c:xVal>
          <c:yVal>
            <c:numRef>
              <c:f>'Pxl31_25C Vsup_diff'!$AT$6:$AT$53</c:f>
              <c:numCache>
                <c:formatCode>General</c:formatCode>
                <c:ptCount val="48"/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1E-3</c:v>
                </c:pt>
                <c:pt idx="34">
                  <c:v>8.0000000000000002E-3</c:v>
                </c:pt>
                <c:pt idx="35">
                  <c:v>0.14599999999999999</c:v>
                </c:pt>
                <c:pt idx="36">
                  <c:v>1.1020000000000001</c:v>
                </c:pt>
                <c:pt idx="37">
                  <c:v>1.5309999999999999</c:v>
                </c:pt>
                <c:pt idx="38">
                  <c:v>1.4890000000000001</c:v>
                </c:pt>
                <c:pt idx="39">
                  <c:v>1.538</c:v>
                </c:pt>
                <c:pt idx="40">
                  <c:v>1.4350000000000001</c:v>
                </c:pt>
                <c:pt idx="41">
                  <c:v>1.5229999999999999</c:v>
                </c:pt>
                <c:pt idx="42">
                  <c:v>1.9279999999999999</c:v>
                </c:pt>
                <c:pt idx="43">
                  <c:v>2.2669999999999999</c:v>
                </c:pt>
                <c:pt idx="44">
                  <c:v>2.73</c:v>
                </c:pt>
                <c:pt idx="45">
                  <c:v>2.9470000000000001</c:v>
                </c:pt>
                <c:pt idx="46">
                  <c:v>2.9929999999999999</c:v>
                </c:pt>
                <c:pt idx="47">
                  <c:v>3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'Pxl31_25C Vsup_diff'!$AW$4:$BA$4</c:f>
              <c:strCache>
                <c:ptCount val="1"/>
                <c:pt idx="0">
                  <c:v>LED 1 Puls</c:v>
                </c:pt>
              </c:strCache>
            </c:strRef>
          </c:tx>
          <c:xVal>
            <c:numRef>
              <c:f>'Pxl31_25C Vsup_diff'!$AV$6:$AV$68</c:f>
              <c:numCache>
                <c:formatCode>General</c:formatCode>
                <c:ptCount val="63"/>
                <c:pt idx="0">
                  <c:v>35.450000000000003</c:v>
                </c:pt>
                <c:pt idx="1">
                  <c:v>35.46</c:v>
                </c:pt>
                <c:pt idx="2">
                  <c:v>35.47</c:v>
                </c:pt>
                <c:pt idx="3">
                  <c:v>35.479999999999997</c:v>
                </c:pt>
                <c:pt idx="4">
                  <c:v>35.49</c:v>
                </c:pt>
                <c:pt idx="5">
                  <c:v>35.5</c:v>
                </c:pt>
                <c:pt idx="6">
                  <c:v>35.51</c:v>
                </c:pt>
                <c:pt idx="7">
                  <c:v>35.520000000000003</c:v>
                </c:pt>
                <c:pt idx="8">
                  <c:v>35.53</c:v>
                </c:pt>
                <c:pt idx="9">
                  <c:v>35.54</c:v>
                </c:pt>
                <c:pt idx="10">
                  <c:v>35.549999999999997</c:v>
                </c:pt>
                <c:pt idx="11">
                  <c:v>35.56</c:v>
                </c:pt>
                <c:pt idx="12">
                  <c:v>35.57</c:v>
                </c:pt>
                <c:pt idx="13">
                  <c:v>35.58</c:v>
                </c:pt>
                <c:pt idx="14">
                  <c:v>35.590000000000003</c:v>
                </c:pt>
                <c:pt idx="15">
                  <c:v>35.6</c:v>
                </c:pt>
                <c:pt idx="16">
                  <c:v>35.61</c:v>
                </c:pt>
                <c:pt idx="17">
                  <c:v>35.619999999999997</c:v>
                </c:pt>
                <c:pt idx="18">
                  <c:v>35.630000000000003</c:v>
                </c:pt>
                <c:pt idx="19">
                  <c:v>35.64</c:v>
                </c:pt>
                <c:pt idx="20">
                  <c:v>35.65</c:v>
                </c:pt>
                <c:pt idx="21">
                  <c:v>35.659999999999997</c:v>
                </c:pt>
                <c:pt idx="22">
                  <c:v>35.67</c:v>
                </c:pt>
                <c:pt idx="23">
                  <c:v>35.68</c:v>
                </c:pt>
                <c:pt idx="24">
                  <c:v>35.69</c:v>
                </c:pt>
                <c:pt idx="25">
                  <c:v>35.700000000000003</c:v>
                </c:pt>
                <c:pt idx="26">
                  <c:v>35.71</c:v>
                </c:pt>
                <c:pt idx="27">
                  <c:v>35.72</c:v>
                </c:pt>
                <c:pt idx="28">
                  <c:v>35.729999999999997</c:v>
                </c:pt>
                <c:pt idx="29">
                  <c:v>35.74</c:v>
                </c:pt>
                <c:pt idx="30">
                  <c:v>35.75</c:v>
                </c:pt>
                <c:pt idx="31">
                  <c:v>35.76</c:v>
                </c:pt>
                <c:pt idx="32">
                  <c:v>35.770000000000003</c:v>
                </c:pt>
                <c:pt idx="33">
                  <c:v>35.78</c:v>
                </c:pt>
                <c:pt idx="34">
                  <c:v>35.79</c:v>
                </c:pt>
                <c:pt idx="35">
                  <c:v>35.799999999999997</c:v>
                </c:pt>
                <c:pt idx="36">
                  <c:v>35.81</c:v>
                </c:pt>
                <c:pt idx="37">
                  <c:v>35.82</c:v>
                </c:pt>
                <c:pt idx="38">
                  <c:v>35.83</c:v>
                </c:pt>
                <c:pt idx="39">
                  <c:v>35.840000000000003</c:v>
                </c:pt>
                <c:pt idx="40">
                  <c:v>35.85</c:v>
                </c:pt>
                <c:pt idx="41">
                  <c:v>35.86</c:v>
                </c:pt>
                <c:pt idx="42">
                  <c:v>35.869999999999997</c:v>
                </c:pt>
                <c:pt idx="43">
                  <c:v>35.880000000000003</c:v>
                </c:pt>
                <c:pt idx="44">
                  <c:v>35.89</c:v>
                </c:pt>
                <c:pt idx="45">
                  <c:v>35.9</c:v>
                </c:pt>
                <c:pt idx="46">
                  <c:v>35.909999999999997</c:v>
                </c:pt>
                <c:pt idx="47">
                  <c:v>35.92</c:v>
                </c:pt>
                <c:pt idx="48">
                  <c:v>35.93</c:v>
                </c:pt>
                <c:pt idx="49">
                  <c:v>35.94</c:v>
                </c:pt>
                <c:pt idx="50">
                  <c:v>35.950000000000003</c:v>
                </c:pt>
                <c:pt idx="51">
                  <c:v>35.96</c:v>
                </c:pt>
                <c:pt idx="52">
                  <c:v>35.97</c:v>
                </c:pt>
                <c:pt idx="53">
                  <c:v>35.979999999999997</c:v>
                </c:pt>
                <c:pt idx="54">
                  <c:v>35.99</c:v>
                </c:pt>
                <c:pt idx="55">
                  <c:v>36</c:v>
                </c:pt>
                <c:pt idx="56">
                  <c:v>36.01</c:v>
                </c:pt>
                <c:pt idx="57">
                  <c:v>36.020000000000003</c:v>
                </c:pt>
                <c:pt idx="58">
                  <c:v>36.03</c:v>
                </c:pt>
                <c:pt idx="59">
                  <c:v>36.04</c:v>
                </c:pt>
                <c:pt idx="60">
                  <c:v>36.049999999999997</c:v>
                </c:pt>
                <c:pt idx="61">
                  <c:v>36.06</c:v>
                </c:pt>
                <c:pt idx="62">
                  <c:v>36.07</c:v>
                </c:pt>
              </c:numCache>
            </c:numRef>
          </c:xVal>
          <c:yVal>
            <c:numRef>
              <c:f>'Pxl31_25C Vsup_diff'!$BA$6:$BA$68</c:f>
              <c:numCache>
                <c:formatCode>General</c:formatCode>
                <c:ptCount val="63"/>
                <c:pt idx="40">
                  <c:v>0</c:v>
                </c:pt>
                <c:pt idx="41">
                  <c:v>4.0000000000000001E-3</c:v>
                </c:pt>
                <c:pt idx="42">
                  <c:v>0.22900000000000001</c:v>
                </c:pt>
                <c:pt idx="43">
                  <c:v>1.603</c:v>
                </c:pt>
                <c:pt idx="44">
                  <c:v>1.633</c:v>
                </c:pt>
                <c:pt idx="45">
                  <c:v>1.415</c:v>
                </c:pt>
                <c:pt idx="46">
                  <c:v>1.409</c:v>
                </c:pt>
                <c:pt idx="47">
                  <c:v>1.36</c:v>
                </c:pt>
                <c:pt idx="48">
                  <c:v>1.2969999999999999</c:v>
                </c:pt>
                <c:pt idx="49">
                  <c:v>1.264</c:v>
                </c:pt>
                <c:pt idx="50">
                  <c:v>1.391</c:v>
                </c:pt>
                <c:pt idx="51">
                  <c:v>1.7270000000000001</c:v>
                </c:pt>
                <c:pt idx="52">
                  <c:v>1.5229999999999999</c:v>
                </c:pt>
                <c:pt idx="53">
                  <c:v>1.6479999999999999</c:v>
                </c:pt>
                <c:pt idx="54">
                  <c:v>1.86</c:v>
                </c:pt>
                <c:pt idx="55">
                  <c:v>2.11</c:v>
                </c:pt>
                <c:pt idx="56">
                  <c:v>2.2240000000000002</c:v>
                </c:pt>
                <c:pt idx="57">
                  <c:v>2.41</c:v>
                </c:pt>
                <c:pt idx="58">
                  <c:v>2.8719999999999999</c:v>
                </c:pt>
                <c:pt idx="59">
                  <c:v>2.9889999999999999</c:v>
                </c:pt>
                <c:pt idx="60">
                  <c:v>2.9990000000000001</c:v>
                </c:pt>
                <c:pt idx="61">
                  <c:v>3</c:v>
                </c:pt>
                <c:pt idx="62">
                  <c:v>3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'Pxl31_25C Vsup_diff'!$BD$4:$BH$4</c:f>
              <c:strCache>
                <c:ptCount val="1"/>
                <c:pt idx="0">
                  <c:v>LED 2 Pulses</c:v>
                </c:pt>
              </c:strCache>
            </c:strRef>
          </c:tx>
          <c:xVal>
            <c:numRef>
              <c:f>'Pxl31_25C Vsup_diff'!$BC$6:$BC$78</c:f>
              <c:numCache>
                <c:formatCode>General</c:formatCode>
                <c:ptCount val="73"/>
                <c:pt idx="0">
                  <c:v>35.35</c:v>
                </c:pt>
                <c:pt idx="1">
                  <c:v>35.36</c:v>
                </c:pt>
                <c:pt idx="2">
                  <c:v>35.369999999999997</c:v>
                </c:pt>
                <c:pt idx="3">
                  <c:v>35.380000000000003</c:v>
                </c:pt>
                <c:pt idx="4">
                  <c:v>35.39</c:v>
                </c:pt>
                <c:pt idx="5">
                  <c:v>35.4</c:v>
                </c:pt>
                <c:pt idx="6">
                  <c:v>35.409999999999997</c:v>
                </c:pt>
                <c:pt idx="7">
                  <c:v>35.42</c:v>
                </c:pt>
                <c:pt idx="8">
                  <c:v>35.43</c:v>
                </c:pt>
                <c:pt idx="9">
                  <c:v>35.44</c:v>
                </c:pt>
                <c:pt idx="10">
                  <c:v>35.450000000000003</c:v>
                </c:pt>
                <c:pt idx="11">
                  <c:v>35.46</c:v>
                </c:pt>
                <c:pt idx="12">
                  <c:v>35.47</c:v>
                </c:pt>
                <c:pt idx="13">
                  <c:v>35.479999999999997</c:v>
                </c:pt>
                <c:pt idx="14">
                  <c:v>35.49</c:v>
                </c:pt>
                <c:pt idx="15">
                  <c:v>35.5</c:v>
                </c:pt>
                <c:pt idx="16">
                  <c:v>35.51</c:v>
                </c:pt>
                <c:pt idx="17">
                  <c:v>35.520000000000003</c:v>
                </c:pt>
                <c:pt idx="18">
                  <c:v>35.53</c:v>
                </c:pt>
                <c:pt idx="19">
                  <c:v>35.54</c:v>
                </c:pt>
                <c:pt idx="20">
                  <c:v>35.549999999999997</c:v>
                </c:pt>
                <c:pt idx="21">
                  <c:v>35.56</c:v>
                </c:pt>
                <c:pt idx="22">
                  <c:v>35.57</c:v>
                </c:pt>
                <c:pt idx="23">
                  <c:v>35.58</c:v>
                </c:pt>
                <c:pt idx="24">
                  <c:v>35.590000000000003</c:v>
                </c:pt>
                <c:pt idx="25">
                  <c:v>35.6</c:v>
                </c:pt>
                <c:pt idx="26">
                  <c:v>35.6099999999999</c:v>
                </c:pt>
                <c:pt idx="27">
                  <c:v>35.619999999999898</c:v>
                </c:pt>
                <c:pt idx="28">
                  <c:v>35.629999999999903</c:v>
                </c:pt>
                <c:pt idx="29">
                  <c:v>35.639999999999901</c:v>
                </c:pt>
                <c:pt idx="30">
                  <c:v>35.649999999999899</c:v>
                </c:pt>
                <c:pt idx="31">
                  <c:v>35.659999999999897</c:v>
                </c:pt>
                <c:pt idx="32">
                  <c:v>35.669999999999902</c:v>
                </c:pt>
                <c:pt idx="33">
                  <c:v>35.6799999999999</c:v>
                </c:pt>
                <c:pt idx="34">
                  <c:v>35.689999999999898</c:v>
                </c:pt>
                <c:pt idx="35">
                  <c:v>35.699999999999903</c:v>
                </c:pt>
                <c:pt idx="36">
                  <c:v>35.709999999999901</c:v>
                </c:pt>
                <c:pt idx="37">
                  <c:v>35.719999999999899</c:v>
                </c:pt>
                <c:pt idx="38">
                  <c:v>35.729999999999897</c:v>
                </c:pt>
                <c:pt idx="39">
                  <c:v>35.739999999999903</c:v>
                </c:pt>
                <c:pt idx="40">
                  <c:v>35.749999999999901</c:v>
                </c:pt>
                <c:pt idx="41">
                  <c:v>35.759999999999899</c:v>
                </c:pt>
                <c:pt idx="42">
                  <c:v>35.769999999999897</c:v>
                </c:pt>
                <c:pt idx="43">
                  <c:v>35.779999999999902</c:v>
                </c:pt>
                <c:pt idx="44">
                  <c:v>35.7899999999999</c:v>
                </c:pt>
                <c:pt idx="45">
                  <c:v>35.799999999999898</c:v>
                </c:pt>
                <c:pt idx="46">
                  <c:v>35.809999999999903</c:v>
                </c:pt>
                <c:pt idx="47">
                  <c:v>35.819999999999901</c:v>
                </c:pt>
                <c:pt idx="48">
                  <c:v>35.829999999999899</c:v>
                </c:pt>
                <c:pt idx="49">
                  <c:v>35.839999999999897</c:v>
                </c:pt>
                <c:pt idx="50">
                  <c:v>35.849999999999902</c:v>
                </c:pt>
                <c:pt idx="51">
                  <c:v>35.8599999999999</c:v>
                </c:pt>
                <c:pt idx="52">
                  <c:v>35.869999999999898</c:v>
                </c:pt>
                <c:pt idx="53">
                  <c:v>35.879999999999903</c:v>
                </c:pt>
                <c:pt idx="54">
                  <c:v>35.889999999999901</c:v>
                </c:pt>
                <c:pt idx="55">
                  <c:v>35.899999999999899</c:v>
                </c:pt>
                <c:pt idx="56">
                  <c:v>35.909999999999897</c:v>
                </c:pt>
                <c:pt idx="57">
                  <c:v>35.919999999999902</c:v>
                </c:pt>
                <c:pt idx="58">
                  <c:v>35.9299999999999</c:v>
                </c:pt>
                <c:pt idx="59">
                  <c:v>35.939999999999898</c:v>
                </c:pt>
                <c:pt idx="60">
                  <c:v>35.949999999999903</c:v>
                </c:pt>
                <c:pt idx="61">
                  <c:v>35.959999999999901</c:v>
                </c:pt>
                <c:pt idx="62">
                  <c:v>35.969999999999899</c:v>
                </c:pt>
                <c:pt idx="63">
                  <c:v>35.979999999999897</c:v>
                </c:pt>
                <c:pt idx="64">
                  <c:v>35.989999999999903</c:v>
                </c:pt>
                <c:pt idx="65">
                  <c:v>35.999999999999901</c:v>
                </c:pt>
                <c:pt idx="66">
                  <c:v>36.009999999999899</c:v>
                </c:pt>
                <c:pt idx="67">
                  <c:v>36.019999999999897</c:v>
                </c:pt>
                <c:pt idx="68">
                  <c:v>36.029999999999902</c:v>
                </c:pt>
                <c:pt idx="69">
                  <c:v>36.0399999999999</c:v>
                </c:pt>
                <c:pt idx="70">
                  <c:v>36.049999999999898</c:v>
                </c:pt>
                <c:pt idx="71">
                  <c:v>36.059999999999903</c:v>
                </c:pt>
                <c:pt idx="72">
                  <c:v>36.069999999999901</c:v>
                </c:pt>
              </c:numCache>
            </c:numRef>
          </c:xVal>
          <c:yVal>
            <c:numRef>
              <c:f>'Pxl31_25C Vsup_diff'!$BH$6:$BH$78</c:f>
              <c:numCache>
                <c:formatCode>General</c:formatCode>
                <c:ptCount val="73"/>
                <c:pt idx="50">
                  <c:v>0</c:v>
                </c:pt>
                <c:pt idx="51">
                  <c:v>0</c:v>
                </c:pt>
                <c:pt idx="52">
                  <c:v>0.16800000000000001</c:v>
                </c:pt>
                <c:pt idx="53">
                  <c:v>1.361</c:v>
                </c:pt>
                <c:pt idx="54">
                  <c:v>1.728</c:v>
                </c:pt>
                <c:pt idx="55">
                  <c:v>2.0059999999999998</c:v>
                </c:pt>
                <c:pt idx="56">
                  <c:v>2.121</c:v>
                </c:pt>
                <c:pt idx="57">
                  <c:v>2.161</c:v>
                </c:pt>
                <c:pt idx="58">
                  <c:v>2.1659999999999999</c:v>
                </c:pt>
                <c:pt idx="59">
                  <c:v>2.2120000000000002</c:v>
                </c:pt>
                <c:pt idx="60">
                  <c:v>2.254</c:v>
                </c:pt>
                <c:pt idx="61">
                  <c:v>2.1269999999999998</c:v>
                </c:pt>
                <c:pt idx="62">
                  <c:v>2.0550000000000002</c:v>
                </c:pt>
                <c:pt idx="63">
                  <c:v>1.8779999999999999</c:v>
                </c:pt>
                <c:pt idx="64">
                  <c:v>2.073</c:v>
                </c:pt>
                <c:pt idx="65">
                  <c:v>2.504</c:v>
                </c:pt>
                <c:pt idx="66">
                  <c:v>2.6970000000000001</c:v>
                </c:pt>
                <c:pt idx="67">
                  <c:v>2.8130000000000002</c:v>
                </c:pt>
                <c:pt idx="68">
                  <c:v>2.95</c:v>
                </c:pt>
                <c:pt idx="69">
                  <c:v>2.9990000000000001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'Pxl31_25C Vsup_diff'!$BK$4:$BO$4</c:f>
              <c:strCache>
                <c:ptCount val="1"/>
                <c:pt idx="0">
                  <c:v>LED 3 Pulses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'Pxl31_25C Vsup_diff'!$BJ$6:$BJ$83</c:f>
              <c:numCache>
                <c:formatCode>General</c:formatCode>
                <c:ptCount val="78"/>
                <c:pt idx="0">
                  <c:v>35.299999999999997</c:v>
                </c:pt>
                <c:pt idx="1">
                  <c:v>35.31</c:v>
                </c:pt>
                <c:pt idx="2">
                  <c:v>35.32</c:v>
                </c:pt>
                <c:pt idx="3">
                  <c:v>35.33</c:v>
                </c:pt>
                <c:pt idx="4">
                  <c:v>35.340000000000003</c:v>
                </c:pt>
                <c:pt idx="5">
                  <c:v>35.35</c:v>
                </c:pt>
                <c:pt idx="6">
                  <c:v>35.36</c:v>
                </c:pt>
                <c:pt idx="7">
                  <c:v>35.369999999999997</c:v>
                </c:pt>
                <c:pt idx="8">
                  <c:v>35.380000000000003</c:v>
                </c:pt>
                <c:pt idx="9">
                  <c:v>35.39</c:v>
                </c:pt>
                <c:pt idx="10">
                  <c:v>35.4</c:v>
                </c:pt>
                <c:pt idx="11">
                  <c:v>35.410000000000103</c:v>
                </c:pt>
                <c:pt idx="12">
                  <c:v>35.420000000000101</c:v>
                </c:pt>
                <c:pt idx="13">
                  <c:v>35.430000000000099</c:v>
                </c:pt>
                <c:pt idx="14">
                  <c:v>35.440000000000097</c:v>
                </c:pt>
                <c:pt idx="15">
                  <c:v>35.450000000000102</c:v>
                </c:pt>
                <c:pt idx="16">
                  <c:v>35.4600000000001</c:v>
                </c:pt>
                <c:pt idx="17">
                  <c:v>35.470000000000098</c:v>
                </c:pt>
                <c:pt idx="18">
                  <c:v>35.480000000000103</c:v>
                </c:pt>
                <c:pt idx="19">
                  <c:v>35.490000000000101</c:v>
                </c:pt>
                <c:pt idx="20">
                  <c:v>35.500000000000099</c:v>
                </c:pt>
                <c:pt idx="21">
                  <c:v>35.510000000000097</c:v>
                </c:pt>
                <c:pt idx="22">
                  <c:v>35.520000000000103</c:v>
                </c:pt>
                <c:pt idx="23">
                  <c:v>35.530000000000101</c:v>
                </c:pt>
                <c:pt idx="24">
                  <c:v>35.540000000000099</c:v>
                </c:pt>
                <c:pt idx="25">
                  <c:v>35.550000000000097</c:v>
                </c:pt>
                <c:pt idx="26">
                  <c:v>35.560000000000102</c:v>
                </c:pt>
                <c:pt idx="27">
                  <c:v>35.5700000000001</c:v>
                </c:pt>
                <c:pt idx="28">
                  <c:v>35.580000000000098</c:v>
                </c:pt>
                <c:pt idx="29">
                  <c:v>35.590000000000103</c:v>
                </c:pt>
                <c:pt idx="30">
                  <c:v>35.6000000000002</c:v>
                </c:pt>
                <c:pt idx="31">
                  <c:v>35.610000000000198</c:v>
                </c:pt>
                <c:pt idx="32">
                  <c:v>35.620000000000203</c:v>
                </c:pt>
                <c:pt idx="33">
                  <c:v>35.630000000000202</c:v>
                </c:pt>
                <c:pt idx="34">
                  <c:v>35.6400000000002</c:v>
                </c:pt>
                <c:pt idx="35">
                  <c:v>35.650000000000198</c:v>
                </c:pt>
                <c:pt idx="36">
                  <c:v>35.660000000000203</c:v>
                </c:pt>
                <c:pt idx="37">
                  <c:v>35.670000000000201</c:v>
                </c:pt>
                <c:pt idx="38">
                  <c:v>35.680000000000199</c:v>
                </c:pt>
                <c:pt idx="39">
                  <c:v>35.690000000000197</c:v>
                </c:pt>
                <c:pt idx="40">
                  <c:v>35.700000000000202</c:v>
                </c:pt>
                <c:pt idx="41">
                  <c:v>35.7100000000002</c:v>
                </c:pt>
                <c:pt idx="42">
                  <c:v>35.720000000000198</c:v>
                </c:pt>
                <c:pt idx="43">
                  <c:v>35.730000000000203</c:v>
                </c:pt>
                <c:pt idx="44">
                  <c:v>35.740000000000201</c:v>
                </c:pt>
                <c:pt idx="45">
                  <c:v>35.750000000000199</c:v>
                </c:pt>
                <c:pt idx="46">
                  <c:v>35.760000000000197</c:v>
                </c:pt>
                <c:pt idx="47">
                  <c:v>35.770000000000202</c:v>
                </c:pt>
                <c:pt idx="48">
                  <c:v>35.7800000000002</c:v>
                </c:pt>
                <c:pt idx="49">
                  <c:v>35.790000000000198</c:v>
                </c:pt>
                <c:pt idx="50">
                  <c:v>35.800000000000303</c:v>
                </c:pt>
                <c:pt idx="51">
                  <c:v>35.810000000000301</c:v>
                </c:pt>
                <c:pt idx="52">
                  <c:v>35.820000000000299</c:v>
                </c:pt>
                <c:pt idx="53">
                  <c:v>35.830000000000297</c:v>
                </c:pt>
                <c:pt idx="54">
                  <c:v>35.840000000000302</c:v>
                </c:pt>
                <c:pt idx="55">
                  <c:v>35.8500000000003</c:v>
                </c:pt>
                <c:pt idx="56">
                  <c:v>35.860000000000298</c:v>
                </c:pt>
                <c:pt idx="57">
                  <c:v>35.870000000000303</c:v>
                </c:pt>
                <c:pt idx="58">
                  <c:v>35.880000000000301</c:v>
                </c:pt>
                <c:pt idx="59">
                  <c:v>35.890000000000299</c:v>
                </c:pt>
                <c:pt idx="60">
                  <c:v>35.900000000000297</c:v>
                </c:pt>
                <c:pt idx="61">
                  <c:v>35.910000000000302</c:v>
                </c:pt>
                <c:pt idx="62">
                  <c:v>35.9200000000003</c:v>
                </c:pt>
                <c:pt idx="63">
                  <c:v>35.930000000000298</c:v>
                </c:pt>
                <c:pt idx="64">
                  <c:v>35.940000000000303</c:v>
                </c:pt>
                <c:pt idx="65">
                  <c:v>35.950000000000301</c:v>
                </c:pt>
                <c:pt idx="66">
                  <c:v>35.960000000000299</c:v>
                </c:pt>
                <c:pt idx="67">
                  <c:v>35.970000000000297</c:v>
                </c:pt>
                <c:pt idx="68">
                  <c:v>35.980000000000302</c:v>
                </c:pt>
                <c:pt idx="69">
                  <c:v>35.9900000000004</c:v>
                </c:pt>
                <c:pt idx="70">
                  <c:v>36.000000000000398</c:v>
                </c:pt>
                <c:pt idx="71">
                  <c:v>36.010000000000403</c:v>
                </c:pt>
                <c:pt idx="72">
                  <c:v>36.020000000000401</c:v>
                </c:pt>
                <c:pt idx="73">
                  <c:v>36.030000000000399</c:v>
                </c:pt>
                <c:pt idx="74">
                  <c:v>36.040000000000397</c:v>
                </c:pt>
                <c:pt idx="75">
                  <c:v>36.050000000000402</c:v>
                </c:pt>
                <c:pt idx="76">
                  <c:v>36.0600000000004</c:v>
                </c:pt>
                <c:pt idx="77">
                  <c:v>36.070000000000398</c:v>
                </c:pt>
              </c:numCache>
            </c:numRef>
          </c:xVal>
          <c:yVal>
            <c:numRef>
              <c:f>'Pxl31_25C Vsup_diff'!$BO$6:$BO$83</c:f>
              <c:numCache>
                <c:formatCode>General</c:formatCode>
                <c:ptCount val="78"/>
                <c:pt idx="55">
                  <c:v>0</c:v>
                </c:pt>
                <c:pt idx="56">
                  <c:v>0</c:v>
                </c:pt>
                <c:pt idx="57">
                  <c:v>0.01</c:v>
                </c:pt>
                <c:pt idx="58">
                  <c:v>0.33100000000000002</c:v>
                </c:pt>
                <c:pt idx="59">
                  <c:v>1.4710000000000001</c:v>
                </c:pt>
                <c:pt idx="60">
                  <c:v>1.2689999999999999</c:v>
                </c:pt>
                <c:pt idx="61">
                  <c:v>1.1890000000000001</c:v>
                </c:pt>
                <c:pt idx="62">
                  <c:v>1.341</c:v>
                </c:pt>
                <c:pt idx="63">
                  <c:v>1.448</c:v>
                </c:pt>
                <c:pt idx="64">
                  <c:v>2.1739999999999999</c:v>
                </c:pt>
                <c:pt idx="65">
                  <c:v>2.573</c:v>
                </c:pt>
                <c:pt idx="66">
                  <c:v>2.5089999999999999</c:v>
                </c:pt>
                <c:pt idx="67">
                  <c:v>2.3580000000000001</c:v>
                </c:pt>
                <c:pt idx="68">
                  <c:v>2.319</c:v>
                </c:pt>
                <c:pt idx="69">
                  <c:v>2.1949999999999998</c:v>
                </c:pt>
                <c:pt idx="70">
                  <c:v>2.5339999999999998</c:v>
                </c:pt>
                <c:pt idx="71">
                  <c:v>2.8410000000000002</c:v>
                </c:pt>
                <c:pt idx="72">
                  <c:v>2.8780000000000001</c:v>
                </c:pt>
                <c:pt idx="73">
                  <c:v>2.9860000000000002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501696"/>
        <c:axId val="141837824"/>
      </c:scatterChart>
      <c:valAx>
        <c:axId val="137501696"/>
        <c:scaling>
          <c:orientation val="minMax"/>
          <c:min val="35.799999999999997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V_bias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1837824"/>
        <c:crosses val="autoZero"/>
        <c:crossBetween val="midCat"/>
      </c:valAx>
      <c:valAx>
        <c:axId val="141837824"/>
        <c:scaling>
          <c:orientation val="minMax"/>
          <c:max val="3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Hits in 1-MHz frame rate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750169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smtClean="0"/>
              <a:t>25°C, </a:t>
            </a:r>
            <a:r>
              <a:rPr lang="en-US" sz="1400" dirty="0"/>
              <a:t>50-ns LED </a:t>
            </a:r>
            <a:r>
              <a:rPr lang="en-US" sz="1400" dirty="0" smtClean="0"/>
              <a:t>pulse</a:t>
            </a:r>
            <a:r>
              <a:rPr lang="en-US" sz="1400" b="1" i="0" u="none" strike="noStrike" baseline="0" dirty="0" smtClean="0">
                <a:effectLst/>
              </a:rPr>
              <a:t>, FR = 1 MHz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 dirty="0" err="1" smtClean="0">
                <a:effectLst/>
              </a:rPr>
              <a:t>V</a:t>
            </a:r>
            <a:r>
              <a:rPr lang="en-US" sz="1400" b="1" i="0" baseline="-25000" dirty="0" err="1" smtClean="0">
                <a:effectLst/>
              </a:rPr>
              <a:t>quench</a:t>
            </a:r>
            <a:r>
              <a:rPr lang="en-US" sz="1400" b="1" i="0" baseline="0" dirty="0" smtClean="0">
                <a:effectLst/>
              </a:rPr>
              <a:t> = </a:t>
            </a:r>
            <a:r>
              <a:rPr lang="en-US" sz="1400" b="1" i="0" baseline="0" dirty="0" err="1" smtClean="0">
                <a:effectLst/>
              </a:rPr>
              <a:t>V</a:t>
            </a:r>
            <a:r>
              <a:rPr lang="en-US" sz="1400" b="1" i="0" baseline="-25000" dirty="0" err="1" smtClean="0">
                <a:effectLst/>
              </a:rPr>
              <a:t>recharge</a:t>
            </a:r>
            <a:r>
              <a:rPr lang="en-US" sz="1400" b="1" i="0" baseline="0" dirty="0" smtClean="0">
                <a:effectLst/>
              </a:rPr>
              <a:t> = 1 V</a:t>
            </a:r>
            <a:endParaRPr lang="en-US" sz="1400" dirty="0" smtClean="0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5262285671962368E-2"/>
          <c:y val="0.16125196437795711"/>
          <c:w val="0.63851400770284783"/>
          <c:h val="0.76406906277999442"/>
        </c:manualLayout>
      </c:layout>
      <c:scatterChart>
        <c:scatterStyle val="smoothMarker"/>
        <c:varyColors val="0"/>
        <c:ser>
          <c:idx val="0"/>
          <c:order val="0"/>
          <c:tx>
            <c:v>dark</c:v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'24C_3.3V_50nsLED_1MHzFrame'!$A$7:$A$32</c:f>
              <c:numCache>
                <c:formatCode>General</c:formatCode>
                <c:ptCount val="26"/>
                <c:pt idx="0">
                  <c:v>35.85</c:v>
                </c:pt>
                <c:pt idx="1">
                  <c:v>35.86</c:v>
                </c:pt>
                <c:pt idx="2">
                  <c:v>35.869999999999997</c:v>
                </c:pt>
                <c:pt idx="3">
                  <c:v>35.880000000000003</c:v>
                </c:pt>
                <c:pt idx="4">
                  <c:v>35.89</c:v>
                </c:pt>
                <c:pt idx="5">
                  <c:v>35.9</c:v>
                </c:pt>
                <c:pt idx="6">
                  <c:v>35.909999999999997</c:v>
                </c:pt>
                <c:pt idx="7">
                  <c:v>35.92</c:v>
                </c:pt>
                <c:pt idx="8">
                  <c:v>35.93</c:v>
                </c:pt>
                <c:pt idx="9">
                  <c:v>35.94</c:v>
                </c:pt>
                <c:pt idx="10">
                  <c:v>35.950000000000003</c:v>
                </c:pt>
                <c:pt idx="11">
                  <c:v>35.96</c:v>
                </c:pt>
                <c:pt idx="12">
                  <c:v>35.97</c:v>
                </c:pt>
                <c:pt idx="13">
                  <c:v>35.979999999999997</c:v>
                </c:pt>
                <c:pt idx="14">
                  <c:v>35.99</c:v>
                </c:pt>
                <c:pt idx="15">
                  <c:v>36</c:v>
                </c:pt>
                <c:pt idx="16">
                  <c:v>36.01</c:v>
                </c:pt>
                <c:pt idx="17">
                  <c:v>36.020000000000003</c:v>
                </c:pt>
                <c:pt idx="18">
                  <c:v>36.03</c:v>
                </c:pt>
                <c:pt idx="19">
                  <c:v>36.04</c:v>
                </c:pt>
                <c:pt idx="20">
                  <c:v>36.049999999999997</c:v>
                </c:pt>
                <c:pt idx="21">
                  <c:v>36.06</c:v>
                </c:pt>
                <c:pt idx="22">
                  <c:v>36.07</c:v>
                </c:pt>
                <c:pt idx="23">
                  <c:v>36.08</c:v>
                </c:pt>
                <c:pt idx="24">
                  <c:v>36.090000000000003</c:v>
                </c:pt>
                <c:pt idx="25">
                  <c:v>36.1</c:v>
                </c:pt>
              </c:numCache>
            </c:numRef>
          </c:xVal>
          <c:yVal>
            <c:numRef>
              <c:f>'24C_3.3V_50nsLED_1MHzFrame'!$F$7:$F$32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2E-3</c:v>
                </c:pt>
                <c:pt idx="5">
                  <c:v>2E-3</c:v>
                </c:pt>
                <c:pt idx="6">
                  <c:v>0.183</c:v>
                </c:pt>
                <c:pt idx="7">
                  <c:v>0.83499999999999996</c:v>
                </c:pt>
                <c:pt idx="8">
                  <c:v>1.55</c:v>
                </c:pt>
                <c:pt idx="9">
                  <c:v>1.5589999999999999</c:v>
                </c:pt>
                <c:pt idx="10">
                  <c:v>1.589</c:v>
                </c:pt>
                <c:pt idx="11">
                  <c:v>1.4359999999999999</c:v>
                </c:pt>
                <c:pt idx="12">
                  <c:v>1.536</c:v>
                </c:pt>
                <c:pt idx="13">
                  <c:v>1.881</c:v>
                </c:pt>
                <c:pt idx="14">
                  <c:v>2.2450000000000001</c:v>
                </c:pt>
                <c:pt idx="15">
                  <c:v>2.8340000000000001</c:v>
                </c:pt>
                <c:pt idx="16">
                  <c:v>2.9129999999999998</c:v>
                </c:pt>
                <c:pt idx="17">
                  <c:v>2.9870000000000001</c:v>
                </c:pt>
                <c:pt idx="18">
                  <c:v>2.9980000000000002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</c:numCache>
            </c:numRef>
          </c:yVal>
          <c:smooth val="1"/>
        </c:ser>
        <c:ser>
          <c:idx val="3"/>
          <c:order val="1"/>
          <c:tx>
            <c:v>1 pulse</c:v>
          </c:tx>
          <c:spPr>
            <a:ln>
              <a:solidFill>
                <a:schemeClr val="accent1"/>
              </a:solidFill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'24C_3.3V_50nsLED_1MHzFrame'!$A$7:$A$32</c:f>
              <c:numCache>
                <c:formatCode>General</c:formatCode>
                <c:ptCount val="26"/>
                <c:pt idx="0">
                  <c:v>35.85</c:v>
                </c:pt>
                <c:pt idx="1">
                  <c:v>35.86</c:v>
                </c:pt>
                <c:pt idx="2">
                  <c:v>35.869999999999997</c:v>
                </c:pt>
                <c:pt idx="3">
                  <c:v>35.880000000000003</c:v>
                </c:pt>
                <c:pt idx="4">
                  <c:v>35.89</c:v>
                </c:pt>
                <c:pt idx="5">
                  <c:v>35.9</c:v>
                </c:pt>
                <c:pt idx="6">
                  <c:v>35.909999999999997</c:v>
                </c:pt>
                <c:pt idx="7">
                  <c:v>35.92</c:v>
                </c:pt>
                <c:pt idx="8">
                  <c:v>35.93</c:v>
                </c:pt>
                <c:pt idx="9">
                  <c:v>35.94</c:v>
                </c:pt>
                <c:pt idx="10">
                  <c:v>35.950000000000003</c:v>
                </c:pt>
                <c:pt idx="11">
                  <c:v>35.96</c:v>
                </c:pt>
                <c:pt idx="12">
                  <c:v>35.97</c:v>
                </c:pt>
                <c:pt idx="13">
                  <c:v>35.979999999999997</c:v>
                </c:pt>
                <c:pt idx="14">
                  <c:v>35.99</c:v>
                </c:pt>
                <c:pt idx="15">
                  <c:v>36</c:v>
                </c:pt>
                <c:pt idx="16">
                  <c:v>36.01</c:v>
                </c:pt>
                <c:pt idx="17">
                  <c:v>36.020000000000003</c:v>
                </c:pt>
                <c:pt idx="18">
                  <c:v>36.03</c:v>
                </c:pt>
                <c:pt idx="19">
                  <c:v>36.04</c:v>
                </c:pt>
                <c:pt idx="20">
                  <c:v>36.049999999999997</c:v>
                </c:pt>
                <c:pt idx="21">
                  <c:v>36.06</c:v>
                </c:pt>
                <c:pt idx="22">
                  <c:v>36.07</c:v>
                </c:pt>
                <c:pt idx="23">
                  <c:v>36.08</c:v>
                </c:pt>
                <c:pt idx="24">
                  <c:v>36.090000000000003</c:v>
                </c:pt>
                <c:pt idx="25">
                  <c:v>36.1</c:v>
                </c:pt>
              </c:numCache>
            </c:numRef>
          </c:xVal>
          <c:yVal>
            <c:numRef>
              <c:f>'24C_3.3V_50nsLED_1MHzFrame'!$K$7:$K$32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5.0000000000000001E-3</c:v>
                </c:pt>
                <c:pt idx="4">
                  <c:v>8.5999999999999993E-2</c:v>
                </c:pt>
                <c:pt idx="5">
                  <c:v>0.98099999999999998</c:v>
                </c:pt>
                <c:pt idx="6">
                  <c:v>1.2909999999999999</c:v>
                </c:pt>
                <c:pt idx="7">
                  <c:v>1.198</c:v>
                </c:pt>
                <c:pt idx="8">
                  <c:v>1.474</c:v>
                </c:pt>
                <c:pt idx="9">
                  <c:v>1.58</c:v>
                </c:pt>
                <c:pt idx="10">
                  <c:v>1.5229999999999999</c:v>
                </c:pt>
                <c:pt idx="11">
                  <c:v>1.486</c:v>
                </c:pt>
                <c:pt idx="12">
                  <c:v>1.667</c:v>
                </c:pt>
                <c:pt idx="13">
                  <c:v>1.659</c:v>
                </c:pt>
                <c:pt idx="14">
                  <c:v>1.851</c:v>
                </c:pt>
                <c:pt idx="15">
                  <c:v>2.0289999999999999</c:v>
                </c:pt>
                <c:pt idx="16">
                  <c:v>2.6469999999999998</c:v>
                </c:pt>
                <c:pt idx="17">
                  <c:v>2.95</c:v>
                </c:pt>
                <c:pt idx="18">
                  <c:v>2.9940000000000002</c:v>
                </c:pt>
                <c:pt idx="19">
                  <c:v>2.9980000000000002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</c:numCache>
            </c:numRef>
          </c:yVal>
          <c:smooth val="1"/>
        </c:ser>
        <c:ser>
          <c:idx val="2"/>
          <c:order val="2"/>
          <c:tx>
            <c:v>2 pulses</c:v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'24C_3.3V_50nsLED_1MHzFrame'!$A$7:$A$32</c:f>
              <c:numCache>
                <c:formatCode>General</c:formatCode>
                <c:ptCount val="26"/>
                <c:pt idx="0">
                  <c:v>35.85</c:v>
                </c:pt>
                <c:pt idx="1">
                  <c:v>35.86</c:v>
                </c:pt>
                <c:pt idx="2">
                  <c:v>35.869999999999997</c:v>
                </c:pt>
                <c:pt idx="3">
                  <c:v>35.880000000000003</c:v>
                </c:pt>
                <c:pt idx="4">
                  <c:v>35.89</c:v>
                </c:pt>
                <c:pt idx="5">
                  <c:v>35.9</c:v>
                </c:pt>
                <c:pt idx="6">
                  <c:v>35.909999999999997</c:v>
                </c:pt>
                <c:pt idx="7">
                  <c:v>35.92</c:v>
                </c:pt>
                <c:pt idx="8">
                  <c:v>35.93</c:v>
                </c:pt>
                <c:pt idx="9">
                  <c:v>35.94</c:v>
                </c:pt>
                <c:pt idx="10">
                  <c:v>35.950000000000003</c:v>
                </c:pt>
                <c:pt idx="11">
                  <c:v>35.96</c:v>
                </c:pt>
                <c:pt idx="12">
                  <c:v>35.97</c:v>
                </c:pt>
                <c:pt idx="13">
                  <c:v>35.979999999999997</c:v>
                </c:pt>
                <c:pt idx="14">
                  <c:v>35.99</c:v>
                </c:pt>
                <c:pt idx="15">
                  <c:v>36</c:v>
                </c:pt>
                <c:pt idx="16">
                  <c:v>36.01</c:v>
                </c:pt>
                <c:pt idx="17">
                  <c:v>36.020000000000003</c:v>
                </c:pt>
                <c:pt idx="18">
                  <c:v>36.03</c:v>
                </c:pt>
                <c:pt idx="19">
                  <c:v>36.04</c:v>
                </c:pt>
                <c:pt idx="20">
                  <c:v>36.049999999999997</c:v>
                </c:pt>
                <c:pt idx="21">
                  <c:v>36.06</c:v>
                </c:pt>
                <c:pt idx="22">
                  <c:v>36.07</c:v>
                </c:pt>
                <c:pt idx="23">
                  <c:v>36.08</c:v>
                </c:pt>
                <c:pt idx="24">
                  <c:v>36.090000000000003</c:v>
                </c:pt>
                <c:pt idx="25">
                  <c:v>36.1</c:v>
                </c:pt>
              </c:numCache>
            </c:numRef>
          </c:xVal>
          <c:yVal>
            <c:numRef>
              <c:f>'24C_3.3V_50nsLED_1MHzFrame'!$P$7:$P$32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2.1000000000000001E-2</c:v>
                </c:pt>
                <c:pt idx="4">
                  <c:v>0.23</c:v>
                </c:pt>
                <c:pt idx="5">
                  <c:v>1.3320000000000001</c:v>
                </c:pt>
                <c:pt idx="6">
                  <c:v>1.8919999999999999</c:v>
                </c:pt>
                <c:pt idx="7">
                  <c:v>2.0990000000000002</c:v>
                </c:pt>
                <c:pt idx="8">
                  <c:v>1.9279999999999999</c:v>
                </c:pt>
                <c:pt idx="9">
                  <c:v>1.506</c:v>
                </c:pt>
                <c:pt idx="10">
                  <c:v>1.5960000000000001</c:v>
                </c:pt>
                <c:pt idx="11">
                  <c:v>1.702</c:v>
                </c:pt>
                <c:pt idx="12">
                  <c:v>1.9850000000000001</c:v>
                </c:pt>
                <c:pt idx="13">
                  <c:v>2.0659999999999998</c:v>
                </c:pt>
                <c:pt idx="14">
                  <c:v>2.2909999999999999</c:v>
                </c:pt>
                <c:pt idx="15">
                  <c:v>2.198</c:v>
                </c:pt>
                <c:pt idx="16">
                  <c:v>2.5329999999999999</c:v>
                </c:pt>
                <c:pt idx="17">
                  <c:v>2.9329999999999998</c:v>
                </c:pt>
                <c:pt idx="18">
                  <c:v>2.9990000000000001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</c:numCache>
            </c:numRef>
          </c:yVal>
          <c:smooth val="1"/>
        </c:ser>
        <c:ser>
          <c:idx val="1"/>
          <c:order val="3"/>
          <c:tx>
            <c:v>3 pulses</c:v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'24C_3.3V_50nsLED_1MHzFrame'!$A$7:$A$32</c:f>
              <c:numCache>
                <c:formatCode>General</c:formatCode>
                <c:ptCount val="26"/>
                <c:pt idx="0">
                  <c:v>35.85</c:v>
                </c:pt>
                <c:pt idx="1">
                  <c:v>35.86</c:v>
                </c:pt>
                <c:pt idx="2">
                  <c:v>35.869999999999997</c:v>
                </c:pt>
                <c:pt idx="3">
                  <c:v>35.880000000000003</c:v>
                </c:pt>
                <c:pt idx="4">
                  <c:v>35.89</c:v>
                </c:pt>
                <c:pt idx="5">
                  <c:v>35.9</c:v>
                </c:pt>
                <c:pt idx="6">
                  <c:v>35.909999999999997</c:v>
                </c:pt>
                <c:pt idx="7">
                  <c:v>35.92</c:v>
                </c:pt>
                <c:pt idx="8">
                  <c:v>35.93</c:v>
                </c:pt>
                <c:pt idx="9">
                  <c:v>35.94</c:v>
                </c:pt>
                <c:pt idx="10">
                  <c:v>35.950000000000003</c:v>
                </c:pt>
                <c:pt idx="11">
                  <c:v>35.96</c:v>
                </c:pt>
                <c:pt idx="12">
                  <c:v>35.97</c:v>
                </c:pt>
                <c:pt idx="13">
                  <c:v>35.979999999999997</c:v>
                </c:pt>
                <c:pt idx="14">
                  <c:v>35.99</c:v>
                </c:pt>
                <c:pt idx="15">
                  <c:v>36</c:v>
                </c:pt>
                <c:pt idx="16">
                  <c:v>36.01</c:v>
                </c:pt>
                <c:pt idx="17">
                  <c:v>36.020000000000003</c:v>
                </c:pt>
                <c:pt idx="18">
                  <c:v>36.03</c:v>
                </c:pt>
                <c:pt idx="19">
                  <c:v>36.04</c:v>
                </c:pt>
                <c:pt idx="20">
                  <c:v>36.049999999999997</c:v>
                </c:pt>
                <c:pt idx="21">
                  <c:v>36.06</c:v>
                </c:pt>
                <c:pt idx="22">
                  <c:v>36.07</c:v>
                </c:pt>
                <c:pt idx="23">
                  <c:v>36.08</c:v>
                </c:pt>
                <c:pt idx="24">
                  <c:v>36.090000000000003</c:v>
                </c:pt>
                <c:pt idx="25">
                  <c:v>36.1</c:v>
                </c:pt>
              </c:numCache>
            </c:numRef>
          </c:xVal>
          <c:yVal>
            <c:numRef>
              <c:f>'24C_3.3V_50nsLED_1MHzFrame'!$U$7:$U$32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1E-3</c:v>
                </c:pt>
                <c:pt idx="3">
                  <c:v>4.9000000000000002E-2</c:v>
                </c:pt>
                <c:pt idx="4">
                  <c:v>0.65400000000000003</c:v>
                </c:pt>
                <c:pt idx="5">
                  <c:v>1.452</c:v>
                </c:pt>
                <c:pt idx="6">
                  <c:v>1.43</c:v>
                </c:pt>
                <c:pt idx="7">
                  <c:v>1.6240000000000001</c:v>
                </c:pt>
                <c:pt idx="8">
                  <c:v>1.5409999999999999</c:v>
                </c:pt>
                <c:pt idx="9">
                  <c:v>1.514</c:v>
                </c:pt>
                <c:pt idx="10">
                  <c:v>1.9119999999999999</c:v>
                </c:pt>
                <c:pt idx="11">
                  <c:v>2.069</c:v>
                </c:pt>
                <c:pt idx="12">
                  <c:v>2.0529999999999999</c:v>
                </c:pt>
                <c:pt idx="13">
                  <c:v>2.2360000000000002</c:v>
                </c:pt>
                <c:pt idx="14">
                  <c:v>2.4980000000000002</c:v>
                </c:pt>
                <c:pt idx="15">
                  <c:v>2.863</c:v>
                </c:pt>
                <c:pt idx="16">
                  <c:v>2.9950000000000001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522368"/>
        <c:axId val="118069504"/>
      </c:scatterChart>
      <c:valAx>
        <c:axId val="112522368"/>
        <c:scaling>
          <c:orientation val="minMax"/>
          <c:max val="36.1"/>
        </c:scaling>
        <c:delete val="0"/>
        <c:axPos val="b"/>
        <c:numFmt formatCode="General" sourceLinked="1"/>
        <c:majorTickMark val="out"/>
        <c:minorTickMark val="none"/>
        <c:tickLblPos val="nextTo"/>
        <c:crossAx val="118069504"/>
        <c:crosses val="autoZero"/>
        <c:crossBetween val="midCat"/>
      </c:valAx>
      <c:valAx>
        <c:axId val="118069504"/>
        <c:scaling>
          <c:orientation val="minMax"/>
          <c:max val="3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52236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Vex =3.3 V, 25°C</a:t>
            </a:r>
          </a:p>
          <a:p>
            <a:pPr>
              <a:defRPr sz="1400"/>
            </a:pPr>
            <a:r>
              <a:rPr lang="en-US" sz="1400" dirty="0" err="1"/>
              <a:t>V</a:t>
            </a:r>
            <a:r>
              <a:rPr lang="en-US" sz="1400" baseline="-25000" dirty="0" err="1"/>
              <a:t>quench</a:t>
            </a:r>
            <a:r>
              <a:rPr lang="en-US" sz="1400" dirty="0"/>
              <a:t> = </a:t>
            </a:r>
            <a:r>
              <a:rPr lang="en-US" sz="1400" dirty="0" err="1"/>
              <a:t>V</a:t>
            </a:r>
            <a:r>
              <a:rPr lang="en-US" sz="1400" baseline="-25000" dirty="0" err="1"/>
              <a:t>recharge</a:t>
            </a:r>
            <a:r>
              <a:rPr lang="en-US" sz="1400" dirty="0"/>
              <a:t> = 1 V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4"/>
          <c:order val="0"/>
          <c:tx>
            <c:v>dark</c:v>
          </c:tx>
          <c:spPr>
            <a:ln>
              <a:solidFill>
                <a:schemeClr val="tx1"/>
              </a:solidFill>
            </a:ln>
          </c:spPr>
          <c:marker>
            <c:spPr>
              <a:ln>
                <a:solidFill>
                  <a:schemeClr val="tx1"/>
                </a:solidFill>
              </a:ln>
            </c:spPr>
          </c:marker>
          <c:xVal>
            <c:numRef>
              <c:f>'Pxl31_25C Vsup_diff'!$AO$6:$AO$53</c:f>
              <c:numCache>
                <c:formatCode>General</c:formatCode>
                <c:ptCount val="48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35.8599999999999</c:v>
                </c:pt>
                <c:pt idx="27">
                  <c:v>35.869999999999898</c:v>
                </c:pt>
                <c:pt idx="28">
                  <c:v>35.879999999999903</c:v>
                </c:pt>
                <c:pt idx="29">
                  <c:v>35.889999999999901</c:v>
                </c:pt>
                <c:pt idx="30">
                  <c:v>35.899999999999899</c:v>
                </c:pt>
                <c:pt idx="31">
                  <c:v>35.909999999999897</c:v>
                </c:pt>
                <c:pt idx="32">
                  <c:v>35.919999999999902</c:v>
                </c:pt>
                <c:pt idx="33">
                  <c:v>35.9299999999999</c:v>
                </c:pt>
                <c:pt idx="34">
                  <c:v>35.939999999999898</c:v>
                </c:pt>
                <c:pt idx="35">
                  <c:v>35.949999999999903</c:v>
                </c:pt>
                <c:pt idx="36">
                  <c:v>35.959999999999901</c:v>
                </c:pt>
                <c:pt idx="37">
                  <c:v>35.969999999999899</c:v>
                </c:pt>
                <c:pt idx="38">
                  <c:v>35.979999999999897</c:v>
                </c:pt>
                <c:pt idx="39">
                  <c:v>35.989999999999903</c:v>
                </c:pt>
                <c:pt idx="40">
                  <c:v>35.999999999999901</c:v>
                </c:pt>
                <c:pt idx="41">
                  <c:v>36.009999999999899</c:v>
                </c:pt>
                <c:pt idx="42">
                  <c:v>36.019999999999897</c:v>
                </c:pt>
                <c:pt idx="43">
                  <c:v>36.029999999999902</c:v>
                </c:pt>
                <c:pt idx="44">
                  <c:v>36.0399999999999</c:v>
                </c:pt>
                <c:pt idx="45">
                  <c:v>36.049999999999898</c:v>
                </c:pt>
                <c:pt idx="46">
                  <c:v>36.059999999999903</c:v>
                </c:pt>
                <c:pt idx="47">
                  <c:v>36.069999999999901</c:v>
                </c:pt>
              </c:numCache>
            </c:numRef>
          </c:xVal>
          <c:yVal>
            <c:numRef>
              <c:f>'Pxl31_25C Vsup_diff'!$AT$6:$AT$53</c:f>
              <c:numCache>
                <c:formatCode>General</c:formatCode>
                <c:ptCount val="48"/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1E-3</c:v>
                </c:pt>
                <c:pt idx="34">
                  <c:v>8.0000000000000002E-3</c:v>
                </c:pt>
                <c:pt idx="35">
                  <c:v>0.14599999999999999</c:v>
                </c:pt>
                <c:pt idx="36">
                  <c:v>1.1020000000000001</c:v>
                </c:pt>
                <c:pt idx="37">
                  <c:v>1.5309999999999999</c:v>
                </c:pt>
                <c:pt idx="38">
                  <c:v>1.4890000000000001</c:v>
                </c:pt>
                <c:pt idx="39">
                  <c:v>1.538</c:v>
                </c:pt>
                <c:pt idx="40">
                  <c:v>1.4350000000000001</c:v>
                </c:pt>
                <c:pt idx="41">
                  <c:v>1.5229999999999999</c:v>
                </c:pt>
                <c:pt idx="42">
                  <c:v>1.9279999999999999</c:v>
                </c:pt>
                <c:pt idx="43">
                  <c:v>2.2669999999999999</c:v>
                </c:pt>
                <c:pt idx="44">
                  <c:v>2.73</c:v>
                </c:pt>
                <c:pt idx="45">
                  <c:v>2.9470000000000001</c:v>
                </c:pt>
                <c:pt idx="46">
                  <c:v>2.9929999999999999</c:v>
                </c:pt>
                <c:pt idx="47">
                  <c:v>3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'Pxl31_25C Vsup_diff'!$AW$4:$BA$4</c:f>
              <c:strCache>
                <c:ptCount val="1"/>
                <c:pt idx="0">
                  <c:v>LED 1 Puls</c:v>
                </c:pt>
              </c:strCache>
            </c:strRef>
          </c:tx>
          <c:xVal>
            <c:numRef>
              <c:f>'Pxl31_25C Vsup_diff'!$AV$6:$AV$68</c:f>
              <c:numCache>
                <c:formatCode>General</c:formatCode>
                <c:ptCount val="63"/>
                <c:pt idx="0">
                  <c:v>35.450000000000003</c:v>
                </c:pt>
                <c:pt idx="1">
                  <c:v>35.46</c:v>
                </c:pt>
                <c:pt idx="2">
                  <c:v>35.47</c:v>
                </c:pt>
                <c:pt idx="3">
                  <c:v>35.479999999999997</c:v>
                </c:pt>
                <c:pt idx="4">
                  <c:v>35.49</c:v>
                </c:pt>
                <c:pt idx="5">
                  <c:v>35.5</c:v>
                </c:pt>
                <c:pt idx="6">
                  <c:v>35.51</c:v>
                </c:pt>
                <c:pt idx="7">
                  <c:v>35.520000000000003</c:v>
                </c:pt>
                <c:pt idx="8">
                  <c:v>35.53</c:v>
                </c:pt>
                <c:pt idx="9">
                  <c:v>35.54</c:v>
                </c:pt>
                <c:pt idx="10">
                  <c:v>35.549999999999997</c:v>
                </c:pt>
                <c:pt idx="11">
                  <c:v>35.56</c:v>
                </c:pt>
                <c:pt idx="12">
                  <c:v>35.57</c:v>
                </c:pt>
                <c:pt idx="13">
                  <c:v>35.58</c:v>
                </c:pt>
                <c:pt idx="14">
                  <c:v>35.590000000000003</c:v>
                </c:pt>
                <c:pt idx="15">
                  <c:v>35.6</c:v>
                </c:pt>
                <c:pt idx="16">
                  <c:v>35.61</c:v>
                </c:pt>
                <c:pt idx="17">
                  <c:v>35.619999999999997</c:v>
                </c:pt>
                <c:pt idx="18">
                  <c:v>35.630000000000003</c:v>
                </c:pt>
                <c:pt idx="19">
                  <c:v>35.64</c:v>
                </c:pt>
                <c:pt idx="20">
                  <c:v>35.65</c:v>
                </c:pt>
                <c:pt idx="21">
                  <c:v>35.659999999999997</c:v>
                </c:pt>
                <c:pt idx="22">
                  <c:v>35.67</c:v>
                </c:pt>
                <c:pt idx="23">
                  <c:v>35.68</c:v>
                </c:pt>
                <c:pt idx="24">
                  <c:v>35.69</c:v>
                </c:pt>
                <c:pt idx="25">
                  <c:v>35.700000000000003</c:v>
                </c:pt>
                <c:pt idx="26">
                  <c:v>35.71</c:v>
                </c:pt>
                <c:pt idx="27">
                  <c:v>35.72</c:v>
                </c:pt>
                <c:pt idx="28">
                  <c:v>35.729999999999997</c:v>
                </c:pt>
                <c:pt idx="29">
                  <c:v>35.74</c:v>
                </c:pt>
                <c:pt idx="30">
                  <c:v>35.75</c:v>
                </c:pt>
                <c:pt idx="31">
                  <c:v>35.76</c:v>
                </c:pt>
                <c:pt idx="32">
                  <c:v>35.770000000000003</c:v>
                </c:pt>
                <c:pt idx="33">
                  <c:v>35.78</c:v>
                </c:pt>
                <c:pt idx="34">
                  <c:v>35.79</c:v>
                </c:pt>
                <c:pt idx="35">
                  <c:v>35.799999999999997</c:v>
                </c:pt>
                <c:pt idx="36">
                  <c:v>35.81</c:v>
                </c:pt>
                <c:pt idx="37">
                  <c:v>35.82</c:v>
                </c:pt>
                <c:pt idx="38">
                  <c:v>35.83</c:v>
                </c:pt>
                <c:pt idx="39">
                  <c:v>35.840000000000003</c:v>
                </c:pt>
                <c:pt idx="40">
                  <c:v>35.85</c:v>
                </c:pt>
                <c:pt idx="41">
                  <c:v>35.86</c:v>
                </c:pt>
                <c:pt idx="42">
                  <c:v>35.869999999999997</c:v>
                </c:pt>
                <c:pt idx="43">
                  <c:v>35.880000000000003</c:v>
                </c:pt>
                <c:pt idx="44">
                  <c:v>35.89</c:v>
                </c:pt>
                <c:pt idx="45">
                  <c:v>35.9</c:v>
                </c:pt>
                <c:pt idx="46">
                  <c:v>35.909999999999997</c:v>
                </c:pt>
                <c:pt idx="47">
                  <c:v>35.92</c:v>
                </c:pt>
                <c:pt idx="48">
                  <c:v>35.93</c:v>
                </c:pt>
                <c:pt idx="49">
                  <c:v>35.94</c:v>
                </c:pt>
                <c:pt idx="50">
                  <c:v>35.950000000000003</c:v>
                </c:pt>
                <c:pt idx="51">
                  <c:v>35.96</c:v>
                </c:pt>
                <c:pt idx="52">
                  <c:v>35.97</c:v>
                </c:pt>
                <c:pt idx="53">
                  <c:v>35.979999999999997</c:v>
                </c:pt>
                <c:pt idx="54">
                  <c:v>35.99</c:v>
                </c:pt>
                <c:pt idx="55">
                  <c:v>36</c:v>
                </c:pt>
                <c:pt idx="56">
                  <c:v>36.01</c:v>
                </c:pt>
                <c:pt idx="57">
                  <c:v>36.020000000000003</c:v>
                </c:pt>
                <c:pt idx="58">
                  <c:v>36.03</c:v>
                </c:pt>
                <c:pt idx="59">
                  <c:v>36.04</c:v>
                </c:pt>
                <c:pt idx="60">
                  <c:v>36.049999999999997</c:v>
                </c:pt>
                <c:pt idx="61">
                  <c:v>36.06</c:v>
                </c:pt>
                <c:pt idx="62">
                  <c:v>36.07</c:v>
                </c:pt>
              </c:numCache>
            </c:numRef>
          </c:xVal>
          <c:yVal>
            <c:numRef>
              <c:f>'Pxl31_25C Vsup_diff'!$BA$6:$BA$68</c:f>
              <c:numCache>
                <c:formatCode>General</c:formatCode>
                <c:ptCount val="63"/>
                <c:pt idx="40">
                  <c:v>0</c:v>
                </c:pt>
                <c:pt idx="41">
                  <c:v>4.0000000000000001E-3</c:v>
                </c:pt>
                <c:pt idx="42">
                  <c:v>0.22900000000000001</c:v>
                </c:pt>
                <c:pt idx="43">
                  <c:v>1.603</c:v>
                </c:pt>
                <c:pt idx="44">
                  <c:v>1.633</c:v>
                </c:pt>
                <c:pt idx="45">
                  <c:v>1.415</c:v>
                </c:pt>
                <c:pt idx="46">
                  <c:v>1.409</c:v>
                </c:pt>
                <c:pt idx="47">
                  <c:v>1.36</c:v>
                </c:pt>
                <c:pt idx="48">
                  <c:v>1.2969999999999999</c:v>
                </c:pt>
                <c:pt idx="49">
                  <c:v>1.264</c:v>
                </c:pt>
                <c:pt idx="50">
                  <c:v>1.391</c:v>
                </c:pt>
                <c:pt idx="51">
                  <c:v>1.7270000000000001</c:v>
                </c:pt>
                <c:pt idx="52">
                  <c:v>1.5229999999999999</c:v>
                </c:pt>
                <c:pt idx="53">
                  <c:v>1.6479999999999999</c:v>
                </c:pt>
                <c:pt idx="54">
                  <c:v>1.86</c:v>
                </c:pt>
                <c:pt idx="55">
                  <c:v>2.11</c:v>
                </c:pt>
                <c:pt idx="56">
                  <c:v>2.2240000000000002</c:v>
                </c:pt>
                <c:pt idx="57">
                  <c:v>2.41</c:v>
                </c:pt>
                <c:pt idx="58">
                  <c:v>2.8719999999999999</c:v>
                </c:pt>
                <c:pt idx="59">
                  <c:v>2.9889999999999999</c:v>
                </c:pt>
                <c:pt idx="60">
                  <c:v>2.9990000000000001</c:v>
                </c:pt>
                <c:pt idx="61">
                  <c:v>3</c:v>
                </c:pt>
                <c:pt idx="62">
                  <c:v>3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'Pxl31_25C Vsup_diff'!$BD$4:$BH$4</c:f>
              <c:strCache>
                <c:ptCount val="1"/>
                <c:pt idx="0">
                  <c:v>LED 2 Pulses</c:v>
                </c:pt>
              </c:strCache>
            </c:strRef>
          </c:tx>
          <c:xVal>
            <c:numRef>
              <c:f>'Pxl31_25C Vsup_diff'!$BC$6:$BC$78</c:f>
              <c:numCache>
                <c:formatCode>General</c:formatCode>
                <c:ptCount val="73"/>
                <c:pt idx="0">
                  <c:v>35.35</c:v>
                </c:pt>
                <c:pt idx="1">
                  <c:v>35.36</c:v>
                </c:pt>
                <c:pt idx="2">
                  <c:v>35.369999999999997</c:v>
                </c:pt>
                <c:pt idx="3">
                  <c:v>35.380000000000003</c:v>
                </c:pt>
                <c:pt idx="4">
                  <c:v>35.39</c:v>
                </c:pt>
                <c:pt idx="5">
                  <c:v>35.4</c:v>
                </c:pt>
                <c:pt idx="6">
                  <c:v>35.409999999999997</c:v>
                </c:pt>
                <c:pt idx="7">
                  <c:v>35.42</c:v>
                </c:pt>
                <c:pt idx="8">
                  <c:v>35.43</c:v>
                </c:pt>
                <c:pt idx="9">
                  <c:v>35.44</c:v>
                </c:pt>
                <c:pt idx="10">
                  <c:v>35.450000000000003</c:v>
                </c:pt>
                <c:pt idx="11">
                  <c:v>35.46</c:v>
                </c:pt>
                <c:pt idx="12">
                  <c:v>35.47</c:v>
                </c:pt>
                <c:pt idx="13">
                  <c:v>35.479999999999997</c:v>
                </c:pt>
                <c:pt idx="14">
                  <c:v>35.49</c:v>
                </c:pt>
                <c:pt idx="15">
                  <c:v>35.5</c:v>
                </c:pt>
                <c:pt idx="16">
                  <c:v>35.51</c:v>
                </c:pt>
                <c:pt idx="17">
                  <c:v>35.520000000000003</c:v>
                </c:pt>
                <c:pt idx="18">
                  <c:v>35.53</c:v>
                </c:pt>
                <c:pt idx="19">
                  <c:v>35.54</c:v>
                </c:pt>
                <c:pt idx="20">
                  <c:v>35.549999999999997</c:v>
                </c:pt>
                <c:pt idx="21">
                  <c:v>35.56</c:v>
                </c:pt>
                <c:pt idx="22">
                  <c:v>35.57</c:v>
                </c:pt>
                <c:pt idx="23">
                  <c:v>35.58</c:v>
                </c:pt>
                <c:pt idx="24">
                  <c:v>35.590000000000003</c:v>
                </c:pt>
                <c:pt idx="25">
                  <c:v>35.6</c:v>
                </c:pt>
                <c:pt idx="26">
                  <c:v>35.6099999999999</c:v>
                </c:pt>
                <c:pt idx="27">
                  <c:v>35.619999999999898</c:v>
                </c:pt>
                <c:pt idx="28">
                  <c:v>35.629999999999903</c:v>
                </c:pt>
                <c:pt idx="29">
                  <c:v>35.639999999999901</c:v>
                </c:pt>
                <c:pt idx="30">
                  <c:v>35.649999999999899</c:v>
                </c:pt>
                <c:pt idx="31">
                  <c:v>35.659999999999897</c:v>
                </c:pt>
                <c:pt idx="32">
                  <c:v>35.669999999999902</c:v>
                </c:pt>
                <c:pt idx="33">
                  <c:v>35.6799999999999</c:v>
                </c:pt>
                <c:pt idx="34">
                  <c:v>35.689999999999898</c:v>
                </c:pt>
                <c:pt idx="35">
                  <c:v>35.699999999999903</c:v>
                </c:pt>
                <c:pt idx="36">
                  <c:v>35.709999999999901</c:v>
                </c:pt>
                <c:pt idx="37">
                  <c:v>35.719999999999899</c:v>
                </c:pt>
                <c:pt idx="38">
                  <c:v>35.729999999999897</c:v>
                </c:pt>
                <c:pt idx="39">
                  <c:v>35.739999999999903</c:v>
                </c:pt>
                <c:pt idx="40">
                  <c:v>35.749999999999901</c:v>
                </c:pt>
                <c:pt idx="41">
                  <c:v>35.759999999999899</c:v>
                </c:pt>
                <c:pt idx="42">
                  <c:v>35.769999999999897</c:v>
                </c:pt>
                <c:pt idx="43">
                  <c:v>35.779999999999902</c:v>
                </c:pt>
                <c:pt idx="44">
                  <c:v>35.7899999999999</c:v>
                </c:pt>
                <c:pt idx="45">
                  <c:v>35.799999999999898</c:v>
                </c:pt>
                <c:pt idx="46">
                  <c:v>35.809999999999903</c:v>
                </c:pt>
                <c:pt idx="47">
                  <c:v>35.819999999999901</c:v>
                </c:pt>
                <c:pt idx="48">
                  <c:v>35.829999999999899</c:v>
                </c:pt>
                <c:pt idx="49">
                  <c:v>35.839999999999897</c:v>
                </c:pt>
                <c:pt idx="50">
                  <c:v>35.849999999999902</c:v>
                </c:pt>
                <c:pt idx="51">
                  <c:v>35.8599999999999</c:v>
                </c:pt>
                <c:pt idx="52">
                  <c:v>35.869999999999898</c:v>
                </c:pt>
                <c:pt idx="53">
                  <c:v>35.879999999999903</c:v>
                </c:pt>
                <c:pt idx="54">
                  <c:v>35.889999999999901</c:v>
                </c:pt>
                <c:pt idx="55">
                  <c:v>35.899999999999899</c:v>
                </c:pt>
                <c:pt idx="56">
                  <c:v>35.909999999999897</c:v>
                </c:pt>
                <c:pt idx="57">
                  <c:v>35.919999999999902</c:v>
                </c:pt>
                <c:pt idx="58">
                  <c:v>35.9299999999999</c:v>
                </c:pt>
                <c:pt idx="59">
                  <c:v>35.939999999999898</c:v>
                </c:pt>
                <c:pt idx="60">
                  <c:v>35.949999999999903</c:v>
                </c:pt>
                <c:pt idx="61">
                  <c:v>35.959999999999901</c:v>
                </c:pt>
                <c:pt idx="62">
                  <c:v>35.969999999999899</c:v>
                </c:pt>
                <c:pt idx="63">
                  <c:v>35.979999999999897</c:v>
                </c:pt>
                <c:pt idx="64">
                  <c:v>35.989999999999903</c:v>
                </c:pt>
                <c:pt idx="65">
                  <c:v>35.999999999999901</c:v>
                </c:pt>
                <c:pt idx="66">
                  <c:v>36.009999999999899</c:v>
                </c:pt>
                <c:pt idx="67">
                  <c:v>36.019999999999897</c:v>
                </c:pt>
                <c:pt idx="68">
                  <c:v>36.029999999999902</c:v>
                </c:pt>
                <c:pt idx="69">
                  <c:v>36.0399999999999</c:v>
                </c:pt>
                <c:pt idx="70">
                  <c:v>36.049999999999898</c:v>
                </c:pt>
                <c:pt idx="71">
                  <c:v>36.059999999999903</c:v>
                </c:pt>
                <c:pt idx="72">
                  <c:v>36.069999999999901</c:v>
                </c:pt>
              </c:numCache>
            </c:numRef>
          </c:xVal>
          <c:yVal>
            <c:numRef>
              <c:f>'Pxl31_25C Vsup_diff'!$BH$6:$BH$78</c:f>
              <c:numCache>
                <c:formatCode>General</c:formatCode>
                <c:ptCount val="73"/>
                <c:pt idx="50">
                  <c:v>0</c:v>
                </c:pt>
                <c:pt idx="51">
                  <c:v>0</c:v>
                </c:pt>
                <c:pt idx="52">
                  <c:v>0.16800000000000001</c:v>
                </c:pt>
                <c:pt idx="53">
                  <c:v>1.361</c:v>
                </c:pt>
                <c:pt idx="54">
                  <c:v>1.728</c:v>
                </c:pt>
                <c:pt idx="55">
                  <c:v>2.0059999999999998</c:v>
                </c:pt>
                <c:pt idx="56">
                  <c:v>2.121</c:v>
                </c:pt>
                <c:pt idx="57">
                  <c:v>2.161</c:v>
                </c:pt>
                <c:pt idx="58">
                  <c:v>2.1659999999999999</c:v>
                </c:pt>
                <c:pt idx="59">
                  <c:v>2.2120000000000002</c:v>
                </c:pt>
                <c:pt idx="60">
                  <c:v>2.254</c:v>
                </c:pt>
                <c:pt idx="61">
                  <c:v>2.1269999999999998</c:v>
                </c:pt>
                <c:pt idx="62">
                  <c:v>2.0550000000000002</c:v>
                </c:pt>
                <c:pt idx="63">
                  <c:v>1.8779999999999999</c:v>
                </c:pt>
                <c:pt idx="64">
                  <c:v>2.073</c:v>
                </c:pt>
                <c:pt idx="65">
                  <c:v>2.504</c:v>
                </c:pt>
                <c:pt idx="66">
                  <c:v>2.6970000000000001</c:v>
                </c:pt>
                <c:pt idx="67">
                  <c:v>2.8130000000000002</c:v>
                </c:pt>
                <c:pt idx="68">
                  <c:v>2.95</c:v>
                </c:pt>
                <c:pt idx="69">
                  <c:v>2.9990000000000001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'Pxl31_25C Vsup_diff'!$BK$4:$BO$4</c:f>
              <c:strCache>
                <c:ptCount val="1"/>
                <c:pt idx="0">
                  <c:v>LED 3 Pulses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'Pxl31_25C Vsup_diff'!$BJ$6:$BJ$83</c:f>
              <c:numCache>
                <c:formatCode>General</c:formatCode>
                <c:ptCount val="78"/>
                <c:pt idx="0">
                  <c:v>35.299999999999997</c:v>
                </c:pt>
                <c:pt idx="1">
                  <c:v>35.31</c:v>
                </c:pt>
                <c:pt idx="2">
                  <c:v>35.32</c:v>
                </c:pt>
                <c:pt idx="3">
                  <c:v>35.33</c:v>
                </c:pt>
                <c:pt idx="4">
                  <c:v>35.340000000000003</c:v>
                </c:pt>
                <c:pt idx="5">
                  <c:v>35.35</c:v>
                </c:pt>
                <c:pt idx="6">
                  <c:v>35.36</c:v>
                </c:pt>
                <c:pt idx="7">
                  <c:v>35.369999999999997</c:v>
                </c:pt>
                <c:pt idx="8">
                  <c:v>35.380000000000003</c:v>
                </c:pt>
                <c:pt idx="9">
                  <c:v>35.39</c:v>
                </c:pt>
                <c:pt idx="10">
                  <c:v>35.4</c:v>
                </c:pt>
                <c:pt idx="11">
                  <c:v>35.410000000000103</c:v>
                </c:pt>
                <c:pt idx="12">
                  <c:v>35.420000000000101</c:v>
                </c:pt>
                <c:pt idx="13">
                  <c:v>35.430000000000099</c:v>
                </c:pt>
                <c:pt idx="14">
                  <c:v>35.440000000000097</c:v>
                </c:pt>
                <c:pt idx="15">
                  <c:v>35.450000000000102</c:v>
                </c:pt>
                <c:pt idx="16">
                  <c:v>35.4600000000001</c:v>
                </c:pt>
                <c:pt idx="17">
                  <c:v>35.470000000000098</c:v>
                </c:pt>
                <c:pt idx="18">
                  <c:v>35.480000000000103</c:v>
                </c:pt>
                <c:pt idx="19">
                  <c:v>35.490000000000101</c:v>
                </c:pt>
                <c:pt idx="20">
                  <c:v>35.500000000000099</c:v>
                </c:pt>
                <c:pt idx="21">
                  <c:v>35.510000000000097</c:v>
                </c:pt>
                <c:pt idx="22">
                  <c:v>35.520000000000103</c:v>
                </c:pt>
                <c:pt idx="23">
                  <c:v>35.530000000000101</c:v>
                </c:pt>
                <c:pt idx="24">
                  <c:v>35.540000000000099</c:v>
                </c:pt>
                <c:pt idx="25">
                  <c:v>35.550000000000097</c:v>
                </c:pt>
                <c:pt idx="26">
                  <c:v>35.560000000000102</c:v>
                </c:pt>
                <c:pt idx="27">
                  <c:v>35.5700000000001</c:v>
                </c:pt>
                <c:pt idx="28">
                  <c:v>35.580000000000098</c:v>
                </c:pt>
                <c:pt idx="29">
                  <c:v>35.590000000000103</c:v>
                </c:pt>
                <c:pt idx="30">
                  <c:v>35.6000000000002</c:v>
                </c:pt>
                <c:pt idx="31">
                  <c:v>35.610000000000198</c:v>
                </c:pt>
                <c:pt idx="32">
                  <c:v>35.620000000000203</c:v>
                </c:pt>
                <c:pt idx="33">
                  <c:v>35.630000000000202</c:v>
                </c:pt>
                <c:pt idx="34">
                  <c:v>35.6400000000002</c:v>
                </c:pt>
                <c:pt idx="35">
                  <c:v>35.650000000000198</c:v>
                </c:pt>
                <c:pt idx="36">
                  <c:v>35.660000000000203</c:v>
                </c:pt>
                <c:pt idx="37">
                  <c:v>35.670000000000201</c:v>
                </c:pt>
                <c:pt idx="38">
                  <c:v>35.680000000000199</c:v>
                </c:pt>
                <c:pt idx="39">
                  <c:v>35.690000000000197</c:v>
                </c:pt>
                <c:pt idx="40">
                  <c:v>35.700000000000202</c:v>
                </c:pt>
                <c:pt idx="41">
                  <c:v>35.7100000000002</c:v>
                </c:pt>
                <c:pt idx="42">
                  <c:v>35.720000000000198</c:v>
                </c:pt>
                <c:pt idx="43">
                  <c:v>35.730000000000203</c:v>
                </c:pt>
                <c:pt idx="44">
                  <c:v>35.740000000000201</c:v>
                </c:pt>
                <c:pt idx="45">
                  <c:v>35.750000000000199</c:v>
                </c:pt>
                <c:pt idx="46">
                  <c:v>35.760000000000197</c:v>
                </c:pt>
                <c:pt idx="47">
                  <c:v>35.770000000000202</c:v>
                </c:pt>
                <c:pt idx="48">
                  <c:v>35.7800000000002</c:v>
                </c:pt>
                <c:pt idx="49">
                  <c:v>35.790000000000198</c:v>
                </c:pt>
                <c:pt idx="50">
                  <c:v>35.800000000000303</c:v>
                </c:pt>
                <c:pt idx="51">
                  <c:v>35.810000000000301</c:v>
                </c:pt>
                <c:pt idx="52">
                  <c:v>35.820000000000299</c:v>
                </c:pt>
                <c:pt idx="53">
                  <c:v>35.830000000000297</c:v>
                </c:pt>
                <c:pt idx="54">
                  <c:v>35.840000000000302</c:v>
                </c:pt>
                <c:pt idx="55">
                  <c:v>35.8500000000003</c:v>
                </c:pt>
                <c:pt idx="56">
                  <c:v>35.860000000000298</c:v>
                </c:pt>
                <c:pt idx="57">
                  <c:v>35.870000000000303</c:v>
                </c:pt>
                <c:pt idx="58">
                  <c:v>35.880000000000301</c:v>
                </c:pt>
                <c:pt idx="59">
                  <c:v>35.890000000000299</c:v>
                </c:pt>
                <c:pt idx="60">
                  <c:v>35.900000000000297</c:v>
                </c:pt>
                <c:pt idx="61">
                  <c:v>35.910000000000302</c:v>
                </c:pt>
                <c:pt idx="62">
                  <c:v>35.9200000000003</c:v>
                </c:pt>
                <c:pt idx="63">
                  <c:v>35.930000000000298</c:v>
                </c:pt>
                <c:pt idx="64">
                  <c:v>35.940000000000303</c:v>
                </c:pt>
                <c:pt idx="65">
                  <c:v>35.950000000000301</c:v>
                </c:pt>
                <c:pt idx="66">
                  <c:v>35.960000000000299</c:v>
                </c:pt>
                <c:pt idx="67">
                  <c:v>35.970000000000297</c:v>
                </c:pt>
                <c:pt idx="68">
                  <c:v>35.980000000000302</c:v>
                </c:pt>
                <c:pt idx="69">
                  <c:v>35.9900000000004</c:v>
                </c:pt>
                <c:pt idx="70">
                  <c:v>36.000000000000398</c:v>
                </c:pt>
                <c:pt idx="71">
                  <c:v>36.010000000000403</c:v>
                </c:pt>
                <c:pt idx="72">
                  <c:v>36.020000000000401</c:v>
                </c:pt>
                <c:pt idx="73">
                  <c:v>36.030000000000399</c:v>
                </c:pt>
                <c:pt idx="74">
                  <c:v>36.040000000000397</c:v>
                </c:pt>
                <c:pt idx="75">
                  <c:v>36.050000000000402</c:v>
                </c:pt>
                <c:pt idx="76">
                  <c:v>36.0600000000004</c:v>
                </c:pt>
                <c:pt idx="77">
                  <c:v>36.070000000000398</c:v>
                </c:pt>
              </c:numCache>
            </c:numRef>
          </c:xVal>
          <c:yVal>
            <c:numRef>
              <c:f>'Pxl31_25C Vsup_diff'!$BO$6:$BO$83</c:f>
              <c:numCache>
                <c:formatCode>General</c:formatCode>
                <c:ptCount val="78"/>
                <c:pt idx="55">
                  <c:v>0</c:v>
                </c:pt>
                <c:pt idx="56">
                  <c:v>0</c:v>
                </c:pt>
                <c:pt idx="57">
                  <c:v>0.01</c:v>
                </c:pt>
                <c:pt idx="58">
                  <c:v>0.33100000000000002</c:v>
                </c:pt>
                <c:pt idx="59">
                  <c:v>1.4710000000000001</c:v>
                </c:pt>
                <c:pt idx="60">
                  <c:v>1.2689999999999999</c:v>
                </c:pt>
                <c:pt idx="61">
                  <c:v>1.1890000000000001</c:v>
                </c:pt>
                <c:pt idx="62">
                  <c:v>1.341</c:v>
                </c:pt>
                <c:pt idx="63">
                  <c:v>1.448</c:v>
                </c:pt>
                <c:pt idx="64">
                  <c:v>2.1739999999999999</c:v>
                </c:pt>
                <c:pt idx="65">
                  <c:v>2.573</c:v>
                </c:pt>
                <c:pt idx="66">
                  <c:v>2.5089999999999999</c:v>
                </c:pt>
                <c:pt idx="67">
                  <c:v>2.3580000000000001</c:v>
                </c:pt>
                <c:pt idx="68">
                  <c:v>2.319</c:v>
                </c:pt>
                <c:pt idx="69">
                  <c:v>2.1949999999999998</c:v>
                </c:pt>
                <c:pt idx="70">
                  <c:v>2.5339999999999998</c:v>
                </c:pt>
                <c:pt idx="71">
                  <c:v>2.8410000000000002</c:v>
                </c:pt>
                <c:pt idx="72">
                  <c:v>2.8780000000000001</c:v>
                </c:pt>
                <c:pt idx="73">
                  <c:v>2.9860000000000002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954176"/>
        <c:axId val="111960832"/>
      </c:scatterChart>
      <c:valAx>
        <c:axId val="111954176"/>
        <c:scaling>
          <c:orientation val="minMax"/>
          <c:min val="35.799999999999997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V_bias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960832"/>
        <c:crosses val="autoZero"/>
        <c:crossBetween val="midCat"/>
      </c:valAx>
      <c:valAx>
        <c:axId val="111960832"/>
        <c:scaling>
          <c:orientation val="minMax"/>
          <c:max val="3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Hits in 1-MHz frame rate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9541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 sz="1400"/>
            </a:pPr>
            <a:r>
              <a:rPr lang="en-US" sz="1400" b="1" i="0" baseline="0" dirty="0" smtClean="0">
                <a:effectLst/>
              </a:rPr>
              <a:t>Vex =3.3 V, 25°C</a:t>
            </a:r>
            <a:endParaRPr lang="en-US" sz="1400" dirty="0" smtClean="0">
              <a:effectLst/>
            </a:endParaRPr>
          </a:p>
          <a:p>
            <a:pPr algn="ctr" rtl="0">
              <a:defRPr sz="1400"/>
            </a:pPr>
            <a:r>
              <a:rPr lang="en-US" sz="1400" b="1" i="0" baseline="0" dirty="0" err="1" smtClean="0">
                <a:effectLst/>
              </a:rPr>
              <a:t>V</a:t>
            </a:r>
            <a:r>
              <a:rPr lang="en-US" sz="1400" b="1" i="0" baseline="-25000" dirty="0" err="1" smtClean="0">
                <a:effectLst/>
              </a:rPr>
              <a:t>quench</a:t>
            </a:r>
            <a:r>
              <a:rPr lang="en-US" sz="1400" b="1" i="0" baseline="0" dirty="0" smtClean="0">
                <a:effectLst/>
              </a:rPr>
              <a:t> = </a:t>
            </a:r>
            <a:r>
              <a:rPr lang="en-US" sz="1400" b="1" i="0" baseline="0" dirty="0" err="1" smtClean="0">
                <a:effectLst/>
              </a:rPr>
              <a:t>V</a:t>
            </a:r>
            <a:r>
              <a:rPr lang="en-US" sz="1400" b="1" i="0" baseline="-25000" dirty="0" err="1" smtClean="0">
                <a:effectLst/>
              </a:rPr>
              <a:t>recharge</a:t>
            </a:r>
            <a:r>
              <a:rPr lang="en-US" sz="1400" b="1" i="0" baseline="0" dirty="0" smtClean="0">
                <a:effectLst/>
              </a:rPr>
              <a:t> = 1 V</a:t>
            </a:r>
            <a:endParaRPr lang="en-US" sz="1400" dirty="0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380321541334117"/>
          <c:y val="0.15173970553056562"/>
          <c:w val="0.63396741759876141"/>
          <c:h val="0.70913099152427095"/>
        </c:manualLayout>
      </c:layout>
      <c:scatterChart>
        <c:scatterStyle val="smoothMarker"/>
        <c:varyColors val="0"/>
        <c:ser>
          <c:idx val="2"/>
          <c:order val="0"/>
          <c:tx>
            <c:strRef>
              <c:f>'1.4V LED 1 P'!$J$1</c:f>
              <c:strCache>
                <c:ptCount val="1"/>
                <c:pt idx="0">
                  <c:v>LED 1 Puls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'1.4V LED 1 P'!$J$4:$J$234</c:f>
              <c:numCache>
                <c:formatCode>General</c:formatCode>
                <c:ptCount val="231"/>
                <c:pt idx="0">
                  <c:v>33.700000000000003</c:v>
                </c:pt>
                <c:pt idx="1">
                  <c:v>33.71</c:v>
                </c:pt>
                <c:pt idx="2">
                  <c:v>33.72</c:v>
                </c:pt>
                <c:pt idx="3">
                  <c:v>33.729999999999997</c:v>
                </c:pt>
                <c:pt idx="4">
                  <c:v>33.74</c:v>
                </c:pt>
                <c:pt idx="5">
                  <c:v>33.75</c:v>
                </c:pt>
                <c:pt idx="6">
                  <c:v>33.76</c:v>
                </c:pt>
                <c:pt idx="7">
                  <c:v>33.770000000000003</c:v>
                </c:pt>
                <c:pt idx="8">
                  <c:v>33.78</c:v>
                </c:pt>
                <c:pt idx="9">
                  <c:v>33.79</c:v>
                </c:pt>
                <c:pt idx="10">
                  <c:v>33.799999999999997</c:v>
                </c:pt>
                <c:pt idx="11">
                  <c:v>33.81</c:v>
                </c:pt>
                <c:pt idx="12">
                  <c:v>33.82</c:v>
                </c:pt>
                <c:pt idx="13">
                  <c:v>33.83</c:v>
                </c:pt>
                <c:pt idx="14">
                  <c:v>33.840000000000003</c:v>
                </c:pt>
                <c:pt idx="15">
                  <c:v>33.85</c:v>
                </c:pt>
                <c:pt idx="16">
                  <c:v>33.86</c:v>
                </c:pt>
                <c:pt idx="17">
                  <c:v>33.869999999999997</c:v>
                </c:pt>
                <c:pt idx="18">
                  <c:v>33.880000000000003</c:v>
                </c:pt>
                <c:pt idx="19">
                  <c:v>33.89</c:v>
                </c:pt>
                <c:pt idx="20">
                  <c:v>33.9</c:v>
                </c:pt>
                <c:pt idx="21">
                  <c:v>33.909999999999997</c:v>
                </c:pt>
                <c:pt idx="22">
                  <c:v>33.92</c:v>
                </c:pt>
                <c:pt idx="23">
                  <c:v>33.93</c:v>
                </c:pt>
                <c:pt idx="24">
                  <c:v>33.94</c:v>
                </c:pt>
                <c:pt idx="25">
                  <c:v>33.950000000000003</c:v>
                </c:pt>
                <c:pt idx="26">
                  <c:v>33.96</c:v>
                </c:pt>
                <c:pt idx="27">
                  <c:v>33.97</c:v>
                </c:pt>
                <c:pt idx="28">
                  <c:v>33.979999999999997</c:v>
                </c:pt>
                <c:pt idx="29">
                  <c:v>33.99</c:v>
                </c:pt>
                <c:pt idx="30">
                  <c:v>34</c:v>
                </c:pt>
                <c:pt idx="31">
                  <c:v>34.01</c:v>
                </c:pt>
                <c:pt idx="32">
                  <c:v>34.020000000000003</c:v>
                </c:pt>
                <c:pt idx="33">
                  <c:v>34.03</c:v>
                </c:pt>
                <c:pt idx="34">
                  <c:v>34.04</c:v>
                </c:pt>
                <c:pt idx="35">
                  <c:v>34.049999999999997</c:v>
                </c:pt>
                <c:pt idx="36">
                  <c:v>34.06</c:v>
                </c:pt>
                <c:pt idx="37">
                  <c:v>34.07</c:v>
                </c:pt>
                <c:pt idx="38">
                  <c:v>34.08</c:v>
                </c:pt>
                <c:pt idx="39">
                  <c:v>34.090000000000003</c:v>
                </c:pt>
                <c:pt idx="40">
                  <c:v>34.1</c:v>
                </c:pt>
                <c:pt idx="41">
                  <c:v>34.11</c:v>
                </c:pt>
                <c:pt idx="42">
                  <c:v>34.119999999999997</c:v>
                </c:pt>
                <c:pt idx="43">
                  <c:v>34.130000000000003</c:v>
                </c:pt>
                <c:pt idx="44">
                  <c:v>34.14</c:v>
                </c:pt>
                <c:pt idx="45">
                  <c:v>34.15</c:v>
                </c:pt>
                <c:pt idx="46">
                  <c:v>34.159999999999997</c:v>
                </c:pt>
                <c:pt idx="47">
                  <c:v>34.17</c:v>
                </c:pt>
                <c:pt idx="48">
                  <c:v>34.18</c:v>
                </c:pt>
                <c:pt idx="49">
                  <c:v>34.19</c:v>
                </c:pt>
                <c:pt idx="50">
                  <c:v>34.200000000000003</c:v>
                </c:pt>
                <c:pt idx="51">
                  <c:v>34.21</c:v>
                </c:pt>
                <c:pt idx="52">
                  <c:v>34.22</c:v>
                </c:pt>
                <c:pt idx="53">
                  <c:v>34.229999999999997</c:v>
                </c:pt>
                <c:pt idx="54">
                  <c:v>34.24</c:v>
                </c:pt>
                <c:pt idx="55">
                  <c:v>34.25</c:v>
                </c:pt>
                <c:pt idx="56">
                  <c:v>34.26</c:v>
                </c:pt>
                <c:pt idx="57">
                  <c:v>34.270000000000003</c:v>
                </c:pt>
                <c:pt idx="58">
                  <c:v>34.28</c:v>
                </c:pt>
                <c:pt idx="59">
                  <c:v>34.29</c:v>
                </c:pt>
                <c:pt idx="60">
                  <c:v>34.299999999999997</c:v>
                </c:pt>
                <c:pt idx="61">
                  <c:v>34.31</c:v>
                </c:pt>
                <c:pt idx="62">
                  <c:v>34.32</c:v>
                </c:pt>
                <c:pt idx="63">
                  <c:v>34.33</c:v>
                </c:pt>
                <c:pt idx="64">
                  <c:v>34.340000000000003</c:v>
                </c:pt>
                <c:pt idx="65">
                  <c:v>34.35</c:v>
                </c:pt>
                <c:pt idx="66">
                  <c:v>34.36</c:v>
                </c:pt>
                <c:pt idx="67">
                  <c:v>34.369999999999997</c:v>
                </c:pt>
                <c:pt idx="68">
                  <c:v>34.380000000000003</c:v>
                </c:pt>
                <c:pt idx="69">
                  <c:v>34.39</c:v>
                </c:pt>
                <c:pt idx="70">
                  <c:v>34.4</c:v>
                </c:pt>
                <c:pt idx="71">
                  <c:v>34.409999999999997</c:v>
                </c:pt>
                <c:pt idx="72">
                  <c:v>34.42</c:v>
                </c:pt>
                <c:pt idx="73">
                  <c:v>34.43</c:v>
                </c:pt>
                <c:pt idx="74">
                  <c:v>34.44</c:v>
                </c:pt>
                <c:pt idx="75">
                  <c:v>34.450000000000003</c:v>
                </c:pt>
                <c:pt idx="76">
                  <c:v>34.46</c:v>
                </c:pt>
                <c:pt idx="77">
                  <c:v>34.47</c:v>
                </c:pt>
                <c:pt idx="78">
                  <c:v>34.479999999999997</c:v>
                </c:pt>
                <c:pt idx="79">
                  <c:v>34.49</c:v>
                </c:pt>
                <c:pt idx="80">
                  <c:v>34.5</c:v>
                </c:pt>
                <c:pt idx="81">
                  <c:v>34.51</c:v>
                </c:pt>
                <c:pt idx="82">
                  <c:v>34.520000000000003</c:v>
                </c:pt>
                <c:pt idx="83">
                  <c:v>34.53</c:v>
                </c:pt>
                <c:pt idx="84">
                  <c:v>34.54</c:v>
                </c:pt>
                <c:pt idx="85">
                  <c:v>34.549999999999997</c:v>
                </c:pt>
                <c:pt idx="86">
                  <c:v>34.56</c:v>
                </c:pt>
                <c:pt idx="87">
                  <c:v>34.57</c:v>
                </c:pt>
                <c:pt idx="88">
                  <c:v>34.58</c:v>
                </c:pt>
                <c:pt idx="89">
                  <c:v>34.590000000000003</c:v>
                </c:pt>
                <c:pt idx="90">
                  <c:v>34.6</c:v>
                </c:pt>
                <c:pt idx="91">
                  <c:v>34.61</c:v>
                </c:pt>
                <c:pt idx="92">
                  <c:v>34.619999999999997</c:v>
                </c:pt>
                <c:pt idx="93">
                  <c:v>34.630000000000003</c:v>
                </c:pt>
                <c:pt idx="94">
                  <c:v>34.64</c:v>
                </c:pt>
                <c:pt idx="95">
                  <c:v>34.65</c:v>
                </c:pt>
                <c:pt idx="96">
                  <c:v>34.659999999999997</c:v>
                </c:pt>
                <c:pt idx="97">
                  <c:v>34.67</c:v>
                </c:pt>
                <c:pt idx="98">
                  <c:v>34.68</c:v>
                </c:pt>
                <c:pt idx="99">
                  <c:v>34.69</c:v>
                </c:pt>
                <c:pt idx="100">
                  <c:v>34.700000000000003</c:v>
                </c:pt>
                <c:pt idx="101">
                  <c:v>34.71</c:v>
                </c:pt>
                <c:pt idx="102">
                  <c:v>34.72</c:v>
                </c:pt>
                <c:pt idx="103">
                  <c:v>34.729999999999997</c:v>
                </c:pt>
                <c:pt idx="104">
                  <c:v>34.74</c:v>
                </c:pt>
                <c:pt idx="105">
                  <c:v>34.75</c:v>
                </c:pt>
                <c:pt idx="106">
                  <c:v>34.76</c:v>
                </c:pt>
                <c:pt idx="107">
                  <c:v>34.770000000000003</c:v>
                </c:pt>
                <c:pt idx="108">
                  <c:v>34.78</c:v>
                </c:pt>
                <c:pt idx="109">
                  <c:v>34.79</c:v>
                </c:pt>
                <c:pt idx="110">
                  <c:v>34.799999999999997</c:v>
                </c:pt>
                <c:pt idx="111">
                  <c:v>34.81</c:v>
                </c:pt>
                <c:pt idx="112">
                  <c:v>34.82</c:v>
                </c:pt>
                <c:pt idx="113">
                  <c:v>34.83</c:v>
                </c:pt>
                <c:pt idx="114">
                  <c:v>34.840000000000003</c:v>
                </c:pt>
                <c:pt idx="115">
                  <c:v>34.85</c:v>
                </c:pt>
                <c:pt idx="116">
                  <c:v>34.86</c:v>
                </c:pt>
                <c:pt idx="117">
                  <c:v>34.869999999999997</c:v>
                </c:pt>
                <c:pt idx="118">
                  <c:v>34.880000000000003</c:v>
                </c:pt>
                <c:pt idx="119">
                  <c:v>34.89</c:v>
                </c:pt>
                <c:pt idx="120">
                  <c:v>34.9</c:v>
                </c:pt>
                <c:pt idx="121">
                  <c:v>34.909999999999997</c:v>
                </c:pt>
                <c:pt idx="122">
                  <c:v>34.92</c:v>
                </c:pt>
                <c:pt idx="123">
                  <c:v>34.93</c:v>
                </c:pt>
                <c:pt idx="124">
                  <c:v>34.94</c:v>
                </c:pt>
                <c:pt idx="125">
                  <c:v>34.950000000000003</c:v>
                </c:pt>
                <c:pt idx="126">
                  <c:v>34.96</c:v>
                </c:pt>
                <c:pt idx="127">
                  <c:v>34.97</c:v>
                </c:pt>
                <c:pt idx="128">
                  <c:v>34.979999999999997</c:v>
                </c:pt>
                <c:pt idx="129">
                  <c:v>34.99</c:v>
                </c:pt>
                <c:pt idx="130">
                  <c:v>35</c:v>
                </c:pt>
                <c:pt idx="131">
                  <c:v>35.01</c:v>
                </c:pt>
                <c:pt idx="132">
                  <c:v>35.020000000000003</c:v>
                </c:pt>
                <c:pt idx="133">
                  <c:v>35.03</c:v>
                </c:pt>
                <c:pt idx="134">
                  <c:v>35.04</c:v>
                </c:pt>
                <c:pt idx="135">
                  <c:v>35.049999999999997</c:v>
                </c:pt>
                <c:pt idx="136">
                  <c:v>35.06</c:v>
                </c:pt>
                <c:pt idx="137">
                  <c:v>35.07</c:v>
                </c:pt>
                <c:pt idx="138">
                  <c:v>35.08</c:v>
                </c:pt>
                <c:pt idx="139">
                  <c:v>35.090000000000003</c:v>
                </c:pt>
                <c:pt idx="140">
                  <c:v>35.1</c:v>
                </c:pt>
                <c:pt idx="141">
                  <c:v>35.11</c:v>
                </c:pt>
                <c:pt idx="142">
                  <c:v>35.119999999999997</c:v>
                </c:pt>
                <c:pt idx="143">
                  <c:v>35.130000000000003</c:v>
                </c:pt>
                <c:pt idx="144">
                  <c:v>35.14</c:v>
                </c:pt>
                <c:pt idx="145">
                  <c:v>35.15</c:v>
                </c:pt>
                <c:pt idx="146">
                  <c:v>35.159999999999997</c:v>
                </c:pt>
                <c:pt idx="147">
                  <c:v>35.17</c:v>
                </c:pt>
                <c:pt idx="148">
                  <c:v>35.18</c:v>
                </c:pt>
                <c:pt idx="149">
                  <c:v>35.19</c:v>
                </c:pt>
                <c:pt idx="150">
                  <c:v>35.200000000000003</c:v>
                </c:pt>
                <c:pt idx="151">
                  <c:v>35.21</c:v>
                </c:pt>
                <c:pt idx="152">
                  <c:v>35.22</c:v>
                </c:pt>
                <c:pt idx="153">
                  <c:v>35.229999999999997</c:v>
                </c:pt>
                <c:pt idx="154">
                  <c:v>35.24</c:v>
                </c:pt>
                <c:pt idx="155">
                  <c:v>35.25</c:v>
                </c:pt>
                <c:pt idx="156">
                  <c:v>35.26</c:v>
                </c:pt>
                <c:pt idx="157">
                  <c:v>35.270000000000003</c:v>
                </c:pt>
                <c:pt idx="158">
                  <c:v>35.28</c:v>
                </c:pt>
                <c:pt idx="159">
                  <c:v>35.29</c:v>
                </c:pt>
                <c:pt idx="160">
                  <c:v>35.299999999999997</c:v>
                </c:pt>
                <c:pt idx="161">
                  <c:v>35.31</c:v>
                </c:pt>
                <c:pt idx="162">
                  <c:v>35.32</c:v>
                </c:pt>
                <c:pt idx="163">
                  <c:v>35.33</c:v>
                </c:pt>
                <c:pt idx="164">
                  <c:v>35.340000000000003</c:v>
                </c:pt>
                <c:pt idx="165">
                  <c:v>35.35</c:v>
                </c:pt>
                <c:pt idx="166">
                  <c:v>35.36</c:v>
                </c:pt>
                <c:pt idx="167">
                  <c:v>35.369999999999997</c:v>
                </c:pt>
                <c:pt idx="168">
                  <c:v>35.380000000000003</c:v>
                </c:pt>
                <c:pt idx="169">
                  <c:v>35.39</c:v>
                </c:pt>
                <c:pt idx="170">
                  <c:v>35.4</c:v>
                </c:pt>
                <c:pt idx="171">
                  <c:v>35.409999999999997</c:v>
                </c:pt>
                <c:pt idx="172">
                  <c:v>35.42</c:v>
                </c:pt>
                <c:pt idx="173">
                  <c:v>35.43</c:v>
                </c:pt>
                <c:pt idx="174">
                  <c:v>35.44</c:v>
                </c:pt>
                <c:pt idx="175">
                  <c:v>35.450000000000003</c:v>
                </c:pt>
                <c:pt idx="176">
                  <c:v>35.46</c:v>
                </c:pt>
                <c:pt idx="177">
                  <c:v>35.47</c:v>
                </c:pt>
                <c:pt idx="178">
                  <c:v>35.479999999999997</c:v>
                </c:pt>
                <c:pt idx="179">
                  <c:v>35.49</c:v>
                </c:pt>
                <c:pt idx="180">
                  <c:v>35.5</c:v>
                </c:pt>
                <c:pt idx="181">
                  <c:v>35.51</c:v>
                </c:pt>
                <c:pt idx="182">
                  <c:v>35.520000000000003</c:v>
                </c:pt>
                <c:pt idx="183">
                  <c:v>35.53</c:v>
                </c:pt>
                <c:pt idx="184">
                  <c:v>35.54</c:v>
                </c:pt>
                <c:pt idx="185">
                  <c:v>35.549999999999997</c:v>
                </c:pt>
                <c:pt idx="186">
                  <c:v>35.56</c:v>
                </c:pt>
                <c:pt idx="187">
                  <c:v>35.57</c:v>
                </c:pt>
                <c:pt idx="188">
                  <c:v>35.58</c:v>
                </c:pt>
                <c:pt idx="189">
                  <c:v>35.590000000000003</c:v>
                </c:pt>
                <c:pt idx="190">
                  <c:v>35.6</c:v>
                </c:pt>
                <c:pt idx="191">
                  <c:v>35.61</c:v>
                </c:pt>
                <c:pt idx="192">
                  <c:v>35.619999999999997</c:v>
                </c:pt>
                <c:pt idx="193">
                  <c:v>35.630000000000003</c:v>
                </c:pt>
                <c:pt idx="194">
                  <c:v>35.64</c:v>
                </c:pt>
                <c:pt idx="195">
                  <c:v>35.65</c:v>
                </c:pt>
                <c:pt idx="196">
                  <c:v>35.659999999999997</c:v>
                </c:pt>
                <c:pt idx="197">
                  <c:v>35.67</c:v>
                </c:pt>
                <c:pt idx="198">
                  <c:v>35.68</c:v>
                </c:pt>
                <c:pt idx="199">
                  <c:v>35.69</c:v>
                </c:pt>
                <c:pt idx="200">
                  <c:v>35.700000000000003</c:v>
                </c:pt>
                <c:pt idx="201">
                  <c:v>35.71</c:v>
                </c:pt>
                <c:pt idx="202">
                  <c:v>35.72</c:v>
                </c:pt>
                <c:pt idx="203">
                  <c:v>35.729999999999997</c:v>
                </c:pt>
                <c:pt idx="204">
                  <c:v>35.74</c:v>
                </c:pt>
                <c:pt idx="205">
                  <c:v>35.75</c:v>
                </c:pt>
                <c:pt idx="206">
                  <c:v>35.76</c:v>
                </c:pt>
                <c:pt idx="207">
                  <c:v>35.770000000000003</c:v>
                </c:pt>
                <c:pt idx="208">
                  <c:v>35.78</c:v>
                </c:pt>
                <c:pt idx="209">
                  <c:v>35.79</c:v>
                </c:pt>
                <c:pt idx="210">
                  <c:v>35.799999999999997</c:v>
                </c:pt>
                <c:pt idx="211">
                  <c:v>35.81</c:v>
                </c:pt>
                <c:pt idx="212">
                  <c:v>35.82</c:v>
                </c:pt>
                <c:pt idx="213">
                  <c:v>35.83</c:v>
                </c:pt>
                <c:pt idx="214">
                  <c:v>35.840000000000003</c:v>
                </c:pt>
                <c:pt idx="215">
                  <c:v>35.85</c:v>
                </c:pt>
                <c:pt idx="216">
                  <c:v>35.86</c:v>
                </c:pt>
                <c:pt idx="217">
                  <c:v>35.869999999999997</c:v>
                </c:pt>
                <c:pt idx="218">
                  <c:v>35.880000000000003</c:v>
                </c:pt>
                <c:pt idx="219">
                  <c:v>35.89</c:v>
                </c:pt>
                <c:pt idx="220">
                  <c:v>35.9</c:v>
                </c:pt>
                <c:pt idx="221">
                  <c:v>35.909999999999997</c:v>
                </c:pt>
                <c:pt idx="222">
                  <c:v>35.92</c:v>
                </c:pt>
                <c:pt idx="223">
                  <c:v>35.93</c:v>
                </c:pt>
                <c:pt idx="224">
                  <c:v>35.94</c:v>
                </c:pt>
                <c:pt idx="225">
                  <c:v>35.950000000000003</c:v>
                </c:pt>
                <c:pt idx="226">
                  <c:v>35.96</c:v>
                </c:pt>
                <c:pt idx="227">
                  <c:v>35.97</c:v>
                </c:pt>
                <c:pt idx="228">
                  <c:v>35.979999999999997</c:v>
                </c:pt>
                <c:pt idx="229">
                  <c:v>35.99</c:v>
                </c:pt>
                <c:pt idx="230">
                  <c:v>36</c:v>
                </c:pt>
              </c:numCache>
            </c:numRef>
          </c:xVal>
          <c:yVal>
            <c:numRef>
              <c:f>'1.4V LED 1 P'!$P$4:$P$234</c:f>
              <c:numCache>
                <c:formatCode>General</c:formatCode>
                <c:ptCount val="231"/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4.0000000000000001E-3</c:v>
                </c:pt>
                <c:pt idx="180">
                  <c:v>0.11799999999999999</c:v>
                </c:pt>
                <c:pt idx="181">
                  <c:v>0.76300000000000001</c:v>
                </c:pt>
                <c:pt idx="182">
                  <c:v>0.98399999999999999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1.002</c:v>
                </c:pt>
                <c:pt idx="190">
                  <c:v>1.0329999999999999</c:v>
                </c:pt>
                <c:pt idx="191">
                  <c:v>1.444</c:v>
                </c:pt>
                <c:pt idx="192">
                  <c:v>1.9319999999999999</c:v>
                </c:pt>
                <c:pt idx="193">
                  <c:v>2.0070000000000001</c:v>
                </c:pt>
                <c:pt idx="194">
                  <c:v>2.0579999999999998</c:v>
                </c:pt>
                <c:pt idx="195">
                  <c:v>2.3090000000000002</c:v>
                </c:pt>
                <c:pt idx="196">
                  <c:v>2.4910000000000001</c:v>
                </c:pt>
                <c:pt idx="197">
                  <c:v>2.9</c:v>
                </c:pt>
                <c:pt idx="198">
                  <c:v>2.9969999999999999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'1.4V LED 2 P'!$A$1</c:f>
              <c:strCache>
                <c:ptCount val="1"/>
                <c:pt idx="0">
                  <c:v>LED 2 Puls</c:v>
                </c:pt>
              </c:strCache>
            </c:strRef>
          </c:tx>
          <c:xVal>
            <c:numRef>
              <c:f>'1.4V LED 2 P'!$J$4:$J$234</c:f>
              <c:numCache>
                <c:formatCode>General</c:formatCode>
                <c:ptCount val="231"/>
                <c:pt idx="0">
                  <c:v>33.700000000000003</c:v>
                </c:pt>
                <c:pt idx="1">
                  <c:v>33.71</c:v>
                </c:pt>
                <c:pt idx="2">
                  <c:v>33.72</c:v>
                </c:pt>
                <c:pt idx="3">
                  <c:v>33.729999999999997</c:v>
                </c:pt>
                <c:pt idx="4">
                  <c:v>33.74</c:v>
                </c:pt>
                <c:pt idx="5">
                  <c:v>33.75</c:v>
                </c:pt>
                <c:pt idx="6">
                  <c:v>33.76</c:v>
                </c:pt>
                <c:pt idx="7">
                  <c:v>33.770000000000003</c:v>
                </c:pt>
                <c:pt idx="8">
                  <c:v>33.78</c:v>
                </c:pt>
                <c:pt idx="9">
                  <c:v>33.79</c:v>
                </c:pt>
                <c:pt idx="10">
                  <c:v>33.799999999999997</c:v>
                </c:pt>
                <c:pt idx="11">
                  <c:v>33.81</c:v>
                </c:pt>
                <c:pt idx="12">
                  <c:v>33.82</c:v>
                </c:pt>
                <c:pt idx="13">
                  <c:v>33.83</c:v>
                </c:pt>
                <c:pt idx="14">
                  <c:v>33.840000000000003</c:v>
                </c:pt>
                <c:pt idx="15">
                  <c:v>33.85</c:v>
                </c:pt>
                <c:pt idx="16">
                  <c:v>33.86</c:v>
                </c:pt>
                <c:pt idx="17">
                  <c:v>33.869999999999997</c:v>
                </c:pt>
                <c:pt idx="18">
                  <c:v>33.880000000000003</c:v>
                </c:pt>
                <c:pt idx="19">
                  <c:v>33.89</c:v>
                </c:pt>
                <c:pt idx="20">
                  <c:v>33.9</c:v>
                </c:pt>
                <c:pt idx="21">
                  <c:v>33.909999999999997</c:v>
                </c:pt>
                <c:pt idx="22">
                  <c:v>33.92</c:v>
                </c:pt>
                <c:pt idx="23">
                  <c:v>33.93</c:v>
                </c:pt>
                <c:pt idx="24">
                  <c:v>33.94</c:v>
                </c:pt>
                <c:pt idx="25">
                  <c:v>33.950000000000003</c:v>
                </c:pt>
                <c:pt idx="26">
                  <c:v>33.96</c:v>
                </c:pt>
                <c:pt idx="27">
                  <c:v>33.97</c:v>
                </c:pt>
                <c:pt idx="28">
                  <c:v>33.979999999999997</c:v>
                </c:pt>
                <c:pt idx="29">
                  <c:v>33.99</c:v>
                </c:pt>
                <c:pt idx="30">
                  <c:v>34</c:v>
                </c:pt>
                <c:pt idx="31">
                  <c:v>34.01</c:v>
                </c:pt>
                <c:pt idx="32">
                  <c:v>34.020000000000003</c:v>
                </c:pt>
                <c:pt idx="33">
                  <c:v>34.03</c:v>
                </c:pt>
                <c:pt idx="34">
                  <c:v>34.04</c:v>
                </c:pt>
                <c:pt idx="35">
                  <c:v>34.049999999999997</c:v>
                </c:pt>
                <c:pt idx="36">
                  <c:v>34.06</c:v>
                </c:pt>
                <c:pt idx="37">
                  <c:v>34.07</c:v>
                </c:pt>
                <c:pt idx="38">
                  <c:v>34.08</c:v>
                </c:pt>
                <c:pt idx="39">
                  <c:v>34.090000000000003</c:v>
                </c:pt>
                <c:pt idx="40">
                  <c:v>34.1</c:v>
                </c:pt>
                <c:pt idx="41">
                  <c:v>34.11</c:v>
                </c:pt>
                <c:pt idx="42">
                  <c:v>34.119999999999997</c:v>
                </c:pt>
                <c:pt idx="43">
                  <c:v>34.130000000000003</c:v>
                </c:pt>
                <c:pt idx="44">
                  <c:v>34.14</c:v>
                </c:pt>
                <c:pt idx="45">
                  <c:v>34.15</c:v>
                </c:pt>
                <c:pt idx="46">
                  <c:v>34.159999999999997</c:v>
                </c:pt>
                <c:pt idx="47">
                  <c:v>34.17</c:v>
                </c:pt>
                <c:pt idx="48">
                  <c:v>34.18</c:v>
                </c:pt>
                <c:pt idx="49">
                  <c:v>34.19</c:v>
                </c:pt>
                <c:pt idx="50">
                  <c:v>34.200000000000003</c:v>
                </c:pt>
                <c:pt idx="51">
                  <c:v>34.21</c:v>
                </c:pt>
                <c:pt idx="52">
                  <c:v>34.22</c:v>
                </c:pt>
                <c:pt idx="53">
                  <c:v>34.229999999999997</c:v>
                </c:pt>
                <c:pt idx="54">
                  <c:v>34.24</c:v>
                </c:pt>
                <c:pt idx="55">
                  <c:v>34.25</c:v>
                </c:pt>
                <c:pt idx="56">
                  <c:v>34.26</c:v>
                </c:pt>
                <c:pt idx="57">
                  <c:v>34.270000000000003</c:v>
                </c:pt>
                <c:pt idx="58">
                  <c:v>34.28</c:v>
                </c:pt>
                <c:pt idx="59">
                  <c:v>34.29</c:v>
                </c:pt>
                <c:pt idx="60">
                  <c:v>34.299999999999997</c:v>
                </c:pt>
                <c:pt idx="61">
                  <c:v>34.31</c:v>
                </c:pt>
                <c:pt idx="62">
                  <c:v>34.32</c:v>
                </c:pt>
                <c:pt idx="63">
                  <c:v>34.33</c:v>
                </c:pt>
                <c:pt idx="64">
                  <c:v>34.340000000000003</c:v>
                </c:pt>
                <c:pt idx="65">
                  <c:v>34.35</c:v>
                </c:pt>
                <c:pt idx="66">
                  <c:v>34.36</c:v>
                </c:pt>
                <c:pt idx="67">
                  <c:v>34.369999999999997</c:v>
                </c:pt>
                <c:pt idx="68">
                  <c:v>34.380000000000003</c:v>
                </c:pt>
                <c:pt idx="69">
                  <c:v>34.39</c:v>
                </c:pt>
                <c:pt idx="70">
                  <c:v>34.4</c:v>
                </c:pt>
                <c:pt idx="71">
                  <c:v>34.409999999999997</c:v>
                </c:pt>
                <c:pt idx="72">
                  <c:v>34.42</c:v>
                </c:pt>
                <c:pt idx="73">
                  <c:v>34.43</c:v>
                </c:pt>
                <c:pt idx="74">
                  <c:v>34.44</c:v>
                </c:pt>
                <c:pt idx="75">
                  <c:v>34.450000000000003</c:v>
                </c:pt>
                <c:pt idx="76">
                  <c:v>34.46</c:v>
                </c:pt>
                <c:pt idx="77">
                  <c:v>34.47</c:v>
                </c:pt>
                <c:pt idx="78">
                  <c:v>34.479999999999997</c:v>
                </c:pt>
                <c:pt idx="79">
                  <c:v>34.49</c:v>
                </c:pt>
                <c:pt idx="80">
                  <c:v>34.5</c:v>
                </c:pt>
                <c:pt idx="81">
                  <c:v>34.51</c:v>
                </c:pt>
                <c:pt idx="82">
                  <c:v>34.520000000000003</c:v>
                </c:pt>
                <c:pt idx="83">
                  <c:v>34.53</c:v>
                </c:pt>
                <c:pt idx="84">
                  <c:v>34.54</c:v>
                </c:pt>
                <c:pt idx="85">
                  <c:v>34.549999999999997</c:v>
                </c:pt>
                <c:pt idx="86">
                  <c:v>34.56</c:v>
                </c:pt>
                <c:pt idx="87">
                  <c:v>34.57</c:v>
                </c:pt>
                <c:pt idx="88">
                  <c:v>34.58</c:v>
                </c:pt>
                <c:pt idx="89">
                  <c:v>34.590000000000003</c:v>
                </c:pt>
                <c:pt idx="90">
                  <c:v>34.6</c:v>
                </c:pt>
                <c:pt idx="91">
                  <c:v>34.61</c:v>
                </c:pt>
                <c:pt idx="92">
                  <c:v>34.619999999999997</c:v>
                </c:pt>
                <c:pt idx="93">
                  <c:v>34.630000000000003</c:v>
                </c:pt>
                <c:pt idx="94">
                  <c:v>34.64</c:v>
                </c:pt>
                <c:pt idx="95">
                  <c:v>34.65</c:v>
                </c:pt>
                <c:pt idx="96">
                  <c:v>34.659999999999997</c:v>
                </c:pt>
                <c:pt idx="97">
                  <c:v>34.67</c:v>
                </c:pt>
                <c:pt idx="98">
                  <c:v>34.68</c:v>
                </c:pt>
                <c:pt idx="99">
                  <c:v>34.69</c:v>
                </c:pt>
                <c:pt idx="100">
                  <c:v>34.700000000000003</c:v>
                </c:pt>
                <c:pt idx="101">
                  <c:v>34.71</c:v>
                </c:pt>
                <c:pt idx="102">
                  <c:v>34.72</c:v>
                </c:pt>
                <c:pt idx="103">
                  <c:v>34.729999999999997</c:v>
                </c:pt>
                <c:pt idx="104">
                  <c:v>34.74</c:v>
                </c:pt>
                <c:pt idx="105">
                  <c:v>34.75</c:v>
                </c:pt>
                <c:pt idx="106">
                  <c:v>34.76</c:v>
                </c:pt>
                <c:pt idx="107">
                  <c:v>34.770000000000003</c:v>
                </c:pt>
                <c:pt idx="108">
                  <c:v>34.78</c:v>
                </c:pt>
                <c:pt idx="109">
                  <c:v>34.79</c:v>
                </c:pt>
                <c:pt idx="110">
                  <c:v>34.799999999999997</c:v>
                </c:pt>
                <c:pt idx="111">
                  <c:v>34.81</c:v>
                </c:pt>
                <c:pt idx="112">
                  <c:v>34.82</c:v>
                </c:pt>
                <c:pt idx="113">
                  <c:v>34.83</c:v>
                </c:pt>
                <c:pt idx="114">
                  <c:v>34.840000000000003</c:v>
                </c:pt>
                <c:pt idx="115">
                  <c:v>34.85</c:v>
                </c:pt>
                <c:pt idx="116">
                  <c:v>34.86</c:v>
                </c:pt>
                <c:pt idx="117">
                  <c:v>34.869999999999997</c:v>
                </c:pt>
                <c:pt idx="118">
                  <c:v>34.880000000000003</c:v>
                </c:pt>
                <c:pt idx="119">
                  <c:v>34.89</c:v>
                </c:pt>
                <c:pt idx="120">
                  <c:v>34.9</c:v>
                </c:pt>
                <c:pt idx="121">
                  <c:v>34.909999999999997</c:v>
                </c:pt>
                <c:pt idx="122">
                  <c:v>34.92</c:v>
                </c:pt>
                <c:pt idx="123">
                  <c:v>34.93</c:v>
                </c:pt>
                <c:pt idx="124">
                  <c:v>34.94</c:v>
                </c:pt>
                <c:pt idx="125">
                  <c:v>34.950000000000003</c:v>
                </c:pt>
                <c:pt idx="126">
                  <c:v>34.96</c:v>
                </c:pt>
                <c:pt idx="127">
                  <c:v>34.97</c:v>
                </c:pt>
                <c:pt idx="128">
                  <c:v>34.979999999999997</c:v>
                </c:pt>
                <c:pt idx="129">
                  <c:v>34.99</c:v>
                </c:pt>
                <c:pt idx="130">
                  <c:v>35</c:v>
                </c:pt>
                <c:pt idx="131">
                  <c:v>35.01</c:v>
                </c:pt>
                <c:pt idx="132">
                  <c:v>35.020000000000003</c:v>
                </c:pt>
                <c:pt idx="133">
                  <c:v>35.03</c:v>
                </c:pt>
                <c:pt idx="134">
                  <c:v>35.04</c:v>
                </c:pt>
                <c:pt idx="135">
                  <c:v>35.049999999999997</c:v>
                </c:pt>
                <c:pt idx="136">
                  <c:v>35.06</c:v>
                </c:pt>
                <c:pt idx="137">
                  <c:v>35.07</c:v>
                </c:pt>
                <c:pt idx="138">
                  <c:v>35.08</c:v>
                </c:pt>
                <c:pt idx="139">
                  <c:v>35.090000000000003</c:v>
                </c:pt>
                <c:pt idx="140">
                  <c:v>35.1</c:v>
                </c:pt>
                <c:pt idx="141">
                  <c:v>35.11</c:v>
                </c:pt>
                <c:pt idx="142">
                  <c:v>35.119999999999997</c:v>
                </c:pt>
                <c:pt idx="143">
                  <c:v>35.130000000000003</c:v>
                </c:pt>
                <c:pt idx="144">
                  <c:v>35.14</c:v>
                </c:pt>
                <c:pt idx="145">
                  <c:v>35.15</c:v>
                </c:pt>
                <c:pt idx="146">
                  <c:v>35.159999999999997</c:v>
                </c:pt>
                <c:pt idx="147">
                  <c:v>35.17</c:v>
                </c:pt>
                <c:pt idx="148">
                  <c:v>35.18</c:v>
                </c:pt>
                <c:pt idx="149">
                  <c:v>35.19</c:v>
                </c:pt>
                <c:pt idx="150">
                  <c:v>35.200000000000003</c:v>
                </c:pt>
                <c:pt idx="151">
                  <c:v>35.21</c:v>
                </c:pt>
                <c:pt idx="152">
                  <c:v>35.22</c:v>
                </c:pt>
                <c:pt idx="153">
                  <c:v>35.229999999999997</c:v>
                </c:pt>
                <c:pt idx="154">
                  <c:v>35.24</c:v>
                </c:pt>
                <c:pt idx="155">
                  <c:v>35.25</c:v>
                </c:pt>
                <c:pt idx="156">
                  <c:v>35.26</c:v>
                </c:pt>
                <c:pt idx="157">
                  <c:v>35.270000000000003</c:v>
                </c:pt>
                <c:pt idx="158">
                  <c:v>35.28</c:v>
                </c:pt>
                <c:pt idx="159">
                  <c:v>35.29</c:v>
                </c:pt>
                <c:pt idx="160">
                  <c:v>35.299999999999997</c:v>
                </c:pt>
                <c:pt idx="161">
                  <c:v>35.31</c:v>
                </c:pt>
                <c:pt idx="162">
                  <c:v>35.32</c:v>
                </c:pt>
                <c:pt idx="163">
                  <c:v>35.33</c:v>
                </c:pt>
                <c:pt idx="164">
                  <c:v>35.340000000000003</c:v>
                </c:pt>
                <c:pt idx="165">
                  <c:v>35.35</c:v>
                </c:pt>
                <c:pt idx="166">
                  <c:v>35.36</c:v>
                </c:pt>
                <c:pt idx="167">
                  <c:v>35.369999999999997</c:v>
                </c:pt>
                <c:pt idx="168">
                  <c:v>35.380000000000003</c:v>
                </c:pt>
                <c:pt idx="169">
                  <c:v>35.39</c:v>
                </c:pt>
                <c:pt idx="170">
                  <c:v>35.4</c:v>
                </c:pt>
                <c:pt idx="171">
                  <c:v>35.409999999999997</c:v>
                </c:pt>
                <c:pt idx="172">
                  <c:v>35.42</c:v>
                </c:pt>
                <c:pt idx="173">
                  <c:v>35.43</c:v>
                </c:pt>
                <c:pt idx="174">
                  <c:v>35.44</c:v>
                </c:pt>
                <c:pt idx="175">
                  <c:v>35.450000000000003</c:v>
                </c:pt>
                <c:pt idx="176">
                  <c:v>35.46</c:v>
                </c:pt>
                <c:pt idx="177">
                  <c:v>35.47</c:v>
                </c:pt>
                <c:pt idx="178">
                  <c:v>35.479999999999997</c:v>
                </c:pt>
                <c:pt idx="179">
                  <c:v>35.49</c:v>
                </c:pt>
                <c:pt idx="180">
                  <c:v>35.5</c:v>
                </c:pt>
                <c:pt idx="181">
                  <c:v>35.51</c:v>
                </c:pt>
                <c:pt idx="182">
                  <c:v>35.520000000000003</c:v>
                </c:pt>
                <c:pt idx="183">
                  <c:v>35.53</c:v>
                </c:pt>
                <c:pt idx="184">
                  <c:v>35.54</c:v>
                </c:pt>
                <c:pt idx="185">
                  <c:v>35.549999999999997</c:v>
                </c:pt>
                <c:pt idx="186">
                  <c:v>35.56</c:v>
                </c:pt>
                <c:pt idx="187">
                  <c:v>35.57</c:v>
                </c:pt>
                <c:pt idx="188">
                  <c:v>35.58</c:v>
                </c:pt>
                <c:pt idx="189">
                  <c:v>35.590000000000003</c:v>
                </c:pt>
                <c:pt idx="190">
                  <c:v>35.6</c:v>
                </c:pt>
                <c:pt idx="191">
                  <c:v>35.61</c:v>
                </c:pt>
                <c:pt idx="192">
                  <c:v>35.619999999999997</c:v>
                </c:pt>
                <c:pt idx="193">
                  <c:v>35.630000000000003</c:v>
                </c:pt>
                <c:pt idx="194">
                  <c:v>35.64</c:v>
                </c:pt>
                <c:pt idx="195">
                  <c:v>35.65</c:v>
                </c:pt>
                <c:pt idx="196">
                  <c:v>35.659999999999997</c:v>
                </c:pt>
                <c:pt idx="197">
                  <c:v>35.67</c:v>
                </c:pt>
                <c:pt idx="198">
                  <c:v>35.68</c:v>
                </c:pt>
                <c:pt idx="199">
                  <c:v>35.69</c:v>
                </c:pt>
                <c:pt idx="200">
                  <c:v>35.700000000000003</c:v>
                </c:pt>
                <c:pt idx="201">
                  <c:v>35.71</c:v>
                </c:pt>
                <c:pt idx="202">
                  <c:v>35.72</c:v>
                </c:pt>
                <c:pt idx="203">
                  <c:v>35.729999999999997</c:v>
                </c:pt>
                <c:pt idx="204">
                  <c:v>35.74</c:v>
                </c:pt>
                <c:pt idx="205">
                  <c:v>35.75</c:v>
                </c:pt>
                <c:pt idx="206">
                  <c:v>35.76</c:v>
                </c:pt>
                <c:pt idx="207">
                  <c:v>35.770000000000003</c:v>
                </c:pt>
                <c:pt idx="208">
                  <c:v>35.78</c:v>
                </c:pt>
                <c:pt idx="209">
                  <c:v>35.79</c:v>
                </c:pt>
                <c:pt idx="210">
                  <c:v>35.799999999999997</c:v>
                </c:pt>
                <c:pt idx="211">
                  <c:v>35.81</c:v>
                </c:pt>
                <c:pt idx="212">
                  <c:v>35.82</c:v>
                </c:pt>
                <c:pt idx="213">
                  <c:v>35.83</c:v>
                </c:pt>
                <c:pt idx="214">
                  <c:v>35.840000000000003</c:v>
                </c:pt>
                <c:pt idx="215">
                  <c:v>35.85</c:v>
                </c:pt>
                <c:pt idx="216">
                  <c:v>35.86</c:v>
                </c:pt>
                <c:pt idx="217">
                  <c:v>35.869999999999997</c:v>
                </c:pt>
                <c:pt idx="218">
                  <c:v>35.880000000000003</c:v>
                </c:pt>
                <c:pt idx="219">
                  <c:v>35.89</c:v>
                </c:pt>
                <c:pt idx="220">
                  <c:v>35.9</c:v>
                </c:pt>
                <c:pt idx="221">
                  <c:v>35.909999999999997</c:v>
                </c:pt>
                <c:pt idx="222">
                  <c:v>35.92</c:v>
                </c:pt>
                <c:pt idx="223">
                  <c:v>35.93</c:v>
                </c:pt>
                <c:pt idx="224">
                  <c:v>35.94</c:v>
                </c:pt>
                <c:pt idx="225">
                  <c:v>35.950000000000003</c:v>
                </c:pt>
                <c:pt idx="226">
                  <c:v>35.96</c:v>
                </c:pt>
                <c:pt idx="227">
                  <c:v>35.97</c:v>
                </c:pt>
                <c:pt idx="228">
                  <c:v>35.979999999999997</c:v>
                </c:pt>
                <c:pt idx="229">
                  <c:v>35.99</c:v>
                </c:pt>
                <c:pt idx="230">
                  <c:v>36</c:v>
                </c:pt>
              </c:numCache>
            </c:numRef>
          </c:xVal>
          <c:yVal>
            <c:numRef>
              <c:f>'1.4V LED 2 P'!$P$4:$P$234</c:f>
              <c:numCache>
                <c:formatCode>General</c:formatCode>
                <c:ptCount val="231"/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0.26200000000000001</c:v>
                </c:pt>
                <c:pt idx="172">
                  <c:v>0.52500000000000002</c:v>
                </c:pt>
                <c:pt idx="173">
                  <c:v>0.52600000000000002</c:v>
                </c:pt>
                <c:pt idx="174">
                  <c:v>0.97599999999999998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0.999</c:v>
                </c:pt>
                <c:pt idx="180">
                  <c:v>0.998</c:v>
                </c:pt>
                <c:pt idx="181">
                  <c:v>1.3180000000000001</c:v>
                </c:pt>
                <c:pt idx="182">
                  <c:v>1.954</c:v>
                </c:pt>
                <c:pt idx="183">
                  <c:v>2</c:v>
                </c:pt>
                <c:pt idx="184">
                  <c:v>2</c:v>
                </c:pt>
                <c:pt idx="185">
                  <c:v>2</c:v>
                </c:pt>
                <c:pt idx="186">
                  <c:v>2</c:v>
                </c:pt>
                <c:pt idx="187">
                  <c:v>2</c:v>
                </c:pt>
                <c:pt idx="188">
                  <c:v>2</c:v>
                </c:pt>
                <c:pt idx="189">
                  <c:v>2.0009999999999999</c:v>
                </c:pt>
                <c:pt idx="190">
                  <c:v>2.085</c:v>
                </c:pt>
                <c:pt idx="191">
                  <c:v>2.9990000000000001</c:v>
                </c:pt>
                <c:pt idx="192">
                  <c:v>2.972</c:v>
                </c:pt>
                <c:pt idx="193">
                  <c:v>2.9359999999999999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</c:numCache>
            </c:numRef>
          </c:yVal>
          <c:smooth val="1"/>
        </c:ser>
        <c:ser>
          <c:idx val="1"/>
          <c:order val="2"/>
          <c:tx>
            <c:strRef>
              <c:f>'1.4V LED 3 P'!$A$1</c:f>
              <c:strCache>
                <c:ptCount val="1"/>
                <c:pt idx="0">
                  <c:v>LED 3 Puls</c:v>
                </c:pt>
              </c:strCache>
            </c:strRef>
          </c:tx>
          <c:xVal>
            <c:numRef>
              <c:f>'1.4V LED 3 P'!$J$4:$J$244</c:f>
              <c:numCache>
                <c:formatCode>General</c:formatCode>
                <c:ptCount val="241"/>
                <c:pt idx="0">
                  <c:v>33.6</c:v>
                </c:pt>
                <c:pt idx="1">
                  <c:v>33.61</c:v>
                </c:pt>
                <c:pt idx="2">
                  <c:v>33.619999999999997</c:v>
                </c:pt>
                <c:pt idx="3">
                  <c:v>33.630000000000003</c:v>
                </c:pt>
                <c:pt idx="4">
                  <c:v>33.64</c:v>
                </c:pt>
                <c:pt idx="5">
                  <c:v>33.65</c:v>
                </c:pt>
                <c:pt idx="6">
                  <c:v>33.659999999999997</c:v>
                </c:pt>
                <c:pt idx="7">
                  <c:v>33.67</c:v>
                </c:pt>
                <c:pt idx="8">
                  <c:v>33.68</c:v>
                </c:pt>
                <c:pt idx="9">
                  <c:v>33.69</c:v>
                </c:pt>
                <c:pt idx="10">
                  <c:v>33.700000000000003</c:v>
                </c:pt>
                <c:pt idx="11">
                  <c:v>33.71</c:v>
                </c:pt>
                <c:pt idx="12">
                  <c:v>33.72</c:v>
                </c:pt>
                <c:pt idx="13">
                  <c:v>33.729999999999997</c:v>
                </c:pt>
                <c:pt idx="14">
                  <c:v>33.74</c:v>
                </c:pt>
                <c:pt idx="15">
                  <c:v>33.75</c:v>
                </c:pt>
                <c:pt idx="16">
                  <c:v>33.76</c:v>
                </c:pt>
                <c:pt idx="17">
                  <c:v>33.770000000000003</c:v>
                </c:pt>
                <c:pt idx="18">
                  <c:v>33.78</c:v>
                </c:pt>
                <c:pt idx="19">
                  <c:v>33.79</c:v>
                </c:pt>
                <c:pt idx="20">
                  <c:v>33.799999999999997</c:v>
                </c:pt>
                <c:pt idx="21">
                  <c:v>33.81</c:v>
                </c:pt>
                <c:pt idx="22">
                  <c:v>33.82</c:v>
                </c:pt>
                <c:pt idx="23">
                  <c:v>33.83</c:v>
                </c:pt>
                <c:pt idx="24">
                  <c:v>33.840000000000003</c:v>
                </c:pt>
                <c:pt idx="25">
                  <c:v>33.85</c:v>
                </c:pt>
                <c:pt idx="26">
                  <c:v>33.86</c:v>
                </c:pt>
                <c:pt idx="27">
                  <c:v>33.869999999999997</c:v>
                </c:pt>
                <c:pt idx="28">
                  <c:v>33.880000000000003</c:v>
                </c:pt>
                <c:pt idx="29">
                  <c:v>33.89</c:v>
                </c:pt>
                <c:pt idx="30">
                  <c:v>33.9</c:v>
                </c:pt>
                <c:pt idx="31">
                  <c:v>33.909999999999997</c:v>
                </c:pt>
                <c:pt idx="32">
                  <c:v>33.92</c:v>
                </c:pt>
                <c:pt idx="33">
                  <c:v>33.93</c:v>
                </c:pt>
                <c:pt idx="34">
                  <c:v>33.94</c:v>
                </c:pt>
                <c:pt idx="35">
                  <c:v>33.950000000000003</c:v>
                </c:pt>
                <c:pt idx="36">
                  <c:v>33.96</c:v>
                </c:pt>
                <c:pt idx="37">
                  <c:v>33.97</c:v>
                </c:pt>
                <c:pt idx="38">
                  <c:v>33.979999999999997</c:v>
                </c:pt>
                <c:pt idx="39">
                  <c:v>33.99</c:v>
                </c:pt>
                <c:pt idx="40">
                  <c:v>34</c:v>
                </c:pt>
                <c:pt idx="41">
                  <c:v>34.01</c:v>
                </c:pt>
                <c:pt idx="42">
                  <c:v>34.020000000000003</c:v>
                </c:pt>
                <c:pt idx="43">
                  <c:v>34.03</c:v>
                </c:pt>
                <c:pt idx="44">
                  <c:v>34.04</c:v>
                </c:pt>
                <c:pt idx="45">
                  <c:v>34.049999999999997</c:v>
                </c:pt>
                <c:pt idx="46">
                  <c:v>34.06</c:v>
                </c:pt>
                <c:pt idx="47">
                  <c:v>34.07</c:v>
                </c:pt>
                <c:pt idx="48">
                  <c:v>34.08</c:v>
                </c:pt>
                <c:pt idx="49">
                  <c:v>34.090000000000003</c:v>
                </c:pt>
                <c:pt idx="50">
                  <c:v>34.1</c:v>
                </c:pt>
                <c:pt idx="51">
                  <c:v>34.11</c:v>
                </c:pt>
                <c:pt idx="52">
                  <c:v>34.119999999999997</c:v>
                </c:pt>
                <c:pt idx="53">
                  <c:v>34.130000000000003</c:v>
                </c:pt>
                <c:pt idx="54">
                  <c:v>34.14</c:v>
                </c:pt>
                <c:pt idx="55">
                  <c:v>34.15</c:v>
                </c:pt>
                <c:pt idx="56">
                  <c:v>34.159999999999997</c:v>
                </c:pt>
                <c:pt idx="57">
                  <c:v>34.17</c:v>
                </c:pt>
                <c:pt idx="58">
                  <c:v>34.18</c:v>
                </c:pt>
                <c:pt idx="59">
                  <c:v>34.19</c:v>
                </c:pt>
                <c:pt idx="60">
                  <c:v>34.200000000000003</c:v>
                </c:pt>
                <c:pt idx="61">
                  <c:v>34.21</c:v>
                </c:pt>
                <c:pt idx="62">
                  <c:v>34.22</c:v>
                </c:pt>
                <c:pt idx="63">
                  <c:v>34.229999999999997</c:v>
                </c:pt>
                <c:pt idx="64">
                  <c:v>34.24</c:v>
                </c:pt>
                <c:pt idx="65">
                  <c:v>34.25</c:v>
                </c:pt>
                <c:pt idx="66">
                  <c:v>34.26</c:v>
                </c:pt>
                <c:pt idx="67">
                  <c:v>34.270000000000003</c:v>
                </c:pt>
                <c:pt idx="68">
                  <c:v>34.28</c:v>
                </c:pt>
                <c:pt idx="69">
                  <c:v>34.29</c:v>
                </c:pt>
                <c:pt idx="70">
                  <c:v>34.299999999999997</c:v>
                </c:pt>
                <c:pt idx="71">
                  <c:v>34.31</c:v>
                </c:pt>
                <c:pt idx="72">
                  <c:v>34.32</c:v>
                </c:pt>
                <c:pt idx="73">
                  <c:v>34.33</c:v>
                </c:pt>
                <c:pt idx="74">
                  <c:v>34.340000000000003</c:v>
                </c:pt>
                <c:pt idx="75">
                  <c:v>34.35</c:v>
                </c:pt>
                <c:pt idx="76">
                  <c:v>34.36</c:v>
                </c:pt>
                <c:pt idx="77">
                  <c:v>34.369999999999997</c:v>
                </c:pt>
                <c:pt idx="78">
                  <c:v>34.380000000000003</c:v>
                </c:pt>
                <c:pt idx="79">
                  <c:v>34.39</c:v>
                </c:pt>
                <c:pt idx="80">
                  <c:v>34.4</c:v>
                </c:pt>
                <c:pt idx="81">
                  <c:v>34.409999999999997</c:v>
                </c:pt>
                <c:pt idx="82">
                  <c:v>34.42</c:v>
                </c:pt>
                <c:pt idx="83">
                  <c:v>34.43</c:v>
                </c:pt>
                <c:pt idx="84">
                  <c:v>34.44</c:v>
                </c:pt>
                <c:pt idx="85">
                  <c:v>34.450000000000003</c:v>
                </c:pt>
                <c:pt idx="86">
                  <c:v>34.46</c:v>
                </c:pt>
                <c:pt idx="87">
                  <c:v>34.47</c:v>
                </c:pt>
                <c:pt idx="88">
                  <c:v>34.479999999999997</c:v>
                </c:pt>
                <c:pt idx="89">
                  <c:v>34.49</c:v>
                </c:pt>
                <c:pt idx="90">
                  <c:v>34.5</c:v>
                </c:pt>
                <c:pt idx="91">
                  <c:v>34.51</c:v>
                </c:pt>
                <c:pt idx="92">
                  <c:v>34.520000000000003</c:v>
                </c:pt>
                <c:pt idx="93">
                  <c:v>34.53</c:v>
                </c:pt>
                <c:pt idx="94">
                  <c:v>34.54</c:v>
                </c:pt>
                <c:pt idx="95">
                  <c:v>34.549999999999997</c:v>
                </c:pt>
                <c:pt idx="96">
                  <c:v>34.56</c:v>
                </c:pt>
                <c:pt idx="97">
                  <c:v>34.57</c:v>
                </c:pt>
                <c:pt idx="98">
                  <c:v>34.58</c:v>
                </c:pt>
                <c:pt idx="99">
                  <c:v>34.590000000000003</c:v>
                </c:pt>
                <c:pt idx="100">
                  <c:v>34.6</c:v>
                </c:pt>
                <c:pt idx="101">
                  <c:v>34.61</c:v>
                </c:pt>
                <c:pt idx="102">
                  <c:v>34.619999999999997</c:v>
                </c:pt>
                <c:pt idx="103">
                  <c:v>34.630000000000003</c:v>
                </c:pt>
                <c:pt idx="104">
                  <c:v>34.64</c:v>
                </c:pt>
                <c:pt idx="105">
                  <c:v>34.65</c:v>
                </c:pt>
                <c:pt idx="106">
                  <c:v>34.659999999999997</c:v>
                </c:pt>
                <c:pt idx="107">
                  <c:v>34.67</c:v>
                </c:pt>
                <c:pt idx="108">
                  <c:v>34.68</c:v>
                </c:pt>
                <c:pt idx="109">
                  <c:v>34.69</c:v>
                </c:pt>
                <c:pt idx="110">
                  <c:v>34.700000000000003</c:v>
                </c:pt>
                <c:pt idx="111">
                  <c:v>34.71</c:v>
                </c:pt>
                <c:pt idx="112">
                  <c:v>34.72</c:v>
                </c:pt>
                <c:pt idx="113">
                  <c:v>34.729999999999997</c:v>
                </c:pt>
                <c:pt idx="114">
                  <c:v>34.74</c:v>
                </c:pt>
                <c:pt idx="115">
                  <c:v>34.75</c:v>
                </c:pt>
                <c:pt idx="116">
                  <c:v>34.76</c:v>
                </c:pt>
                <c:pt idx="117">
                  <c:v>34.770000000000003</c:v>
                </c:pt>
                <c:pt idx="118">
                  <c:v>34.78</c:v>
                </c:pt>
                <c:pt idx="119">
                  <c:v>34.79</c:v>
                </c:pt>
                <c:pt idx="120">
                  <c:v>34.799999999999997</c:v>
                </c:pt>
                <c:pt idx="121">
                  <c:v>34.81</c:v>
                </c:pt>
                <c:pt idx="122">
                  <c:v>34.82</c:v>
                </c:pt>
                <c:pt idx="123">
                  <c:v>34.83</c:v>
                </c:pt>
                <c:pt idx="124">
                  <c:v>34.840000000000003</c:v>
                </c:pt>
                <c:pt idx="125">
                  <c:v>34.85</c:v>
                </c:pt>
                <c:pt idx="126">
                  <c:v>34.86</c:v>
                </c:pt>
                <c:pt idx="127">
                  <c:v>34.869999999999997</c:v>
                </c:pt>
                <c:pt idx="128">
                  <c:v>34.880000000000003</c:v>
                </c:pt>
                <c:pt idx="129">
                  <c:v>34.89</c:v>
                </c:pt>
                <c:pt idx="130">
                  <c:v>34.9</c:v>
                </c:pt>
                <c:pt idx="131">
                  <c:v>34.909999999999997</c:v>
                </c:pt>
                <c:pt idx="132">
                  <c:v>34.92</c:v>
                </c:pt>
                <c:pt idx="133">
                  <c:v>34.93</c:v>
                </c:pt>
                <c:pt idx="134">
                  <c:v>34.94</c:v>
                </c:pt>
                <c:pt idx="135">
                  <c:v>34.950000000000003</c:v>
                </c:pt>
                <c:pt idx="136">
                  <c:v>34.96</c:v>
                </c:pt>
                <c:pt idx="137">
                  <c:v>34.97</c:v>
                </c:pt>
                <c:pt idx="138">
                  <c:v>34.979999999999997</c:v>
                </c:pt>
                <c:pt idx="139">
                  <c:v>34.99</c:v>
                </c:pt>
                <c:pt idx="140">
                  <c:v>35</c:v>
                </c:pt>
                <c:pt idx="141">
                  <c:v>35.01</c:v>
                </c:pt>
                <c:pt idx="142">
                  <c:v>35.020000000000003</c:v>
                </c:pt>
                <c:pt idx="143">
                  <c:v>35.03</c:v>
                </c:pt>
                <c:pt idx="144">
                  <c:v>35.04</c:v>
                </c:pt>
                <c:pt idx="145">
                  <c:v>35.049999999999997</c:v>
                </c:pt>
                <c:pt idx="146">
                  <c:v>35.06</c:v>
                </c:pt>
                <c:pt idx="147">
                  <c:v>35.07</c:v>
                </c:pt>
                <c:pt idx="148">
                  <c:v>35.08</c:v>
                </c:pt>
                <c:pt idx="149">
                  <c:v>35.090000000000003</c:v>
                </c:pt>
                <c:pt idx="150">
                  <c:v>35.1</c:v>
                </c:pt>
                <c:pt idx="151">
                  <c:v>35.11</c:v>
                </c:pt>
                <c:pt idx="152">
                  <c:v>35.119999999999997</c:v>
                </c:pt>
                <c:pt idx="153">
                  <c:v>35.130000000000003</c:v>
                </c:pt>
                <c:pt idx="154">
                  <c:v>35.14</c:v>
                </c:pt>
                <c:pt idx="155">
                  <c:v>35.15</c:v>
                </c:pt>
                <c:pt idx="156">
                  <c:v>35.159999999999997</c:v>
                </c:pt>
                <c:pt idx="157">
                  <c:v>35.17</c:v>
                </c:pt>
                <c:pt idx="158">
                  <c:v>35.18</c:v>
                </c:pt>
                <c:pt idx="159">
                  <c:v>35.19</c:v>
                </c:pt>
                <c:pt idx="160">
                  <c:v>35.200000000000003</c:v>
                </c:pt>
                <c:pt idx="161">
                  <c:v>35.21</c:v>
                </c:pt>
                <c:pt idx="162">
                  <c:v>35.22</c:v>
                </c:pt>
                <c:pt idx="163">
                  <c:v>35.229999999999997</c:v>
                </c:pt>
                <c:pt idx="164">
                  <c:v>35.24</c:v>
                </c:pt>
                <c:pt idx="165">
                  <c:v>35.25</c:v>
                </c:pt>
                <c:pt idx="166">
                  <c:v>35.26</c:v>
                </c:pt>
                <c:pt idx="167">
                  <c:v>35.270000000000003</c:v>
                </c:pt>
                <c:pt idx="168">
                  <c:v>35.28</c:v>
                </c:pt>
                <c:pt idx="169">
                  <c:v>35.29</c:v>
                </c:pt>
                <c:pt idx="170">
                  <c:v>35.299999999999997</c:v>
                </c:pt>
                <c:pt idx="171">
                  <c:v>35.31</c:v>
                </c:pt>
                <c:pt idx="172">
                  <c:v>35.32</c:v>
                </c:pt>
                <c:pt idx="173">
                  <c:v>35.33</c:v>
                </c:pt>
                <c:pt idx="174">
                  <c:v>35.340000000000003</c:v>
                </c:pt>
                <c:pt idx="175">
                  <c:v>35.35</c:v>
                </c:pt>
                <c:pt idx="176">
                  <c:v>35.36</c:v>
                </c:pt>
                <c:pt idx="177">
                  <c:v>35.369999999999997</c:v>
                </c:pt>
                <c:pt idx="178">
                  <c:v>35.380000000000003</c:v>
                </c:pt>
                <c:pt idx="179">
                  <c:v>35.39</c:v>
                </c:pt>
                <c:pt idx="180">
                  <c:v>35.4</c:v>
                </c:pt>
                <c:pt idx="181">
                  <c:v>35.409999999999997</c:v>
                </c:pt>
                <c:pt idx="182">
                  <c:v>35.42</c:v>
                </c:pt>
                <c:pt idx="183">
                  <c:v>35.43</c:v>
                </c:pt>
                <c:pt idx="184">
                  <c:v>35.44</c:v>
                </c:pt>
                <c:pt idx="185">
                  <c:v>35.450000000000003</c:v>
                </c:pt>
                <c:pt idx="186">
                  <c:v>35.46</c:v>
                </c:pt>
                <c:pt idx="187">
                  <c:v>35.47</c:v>
                </c:pt>
                <c:pt idx="188">
                  <c:v>35.479999999999997</c:v>
                </c:pt>
                <c:pt idx="189">
                  <c:v>35.49</c:v>
                </c:pt>
                <c:pt idx="190">
                  <c:v>35.5</c:v>
                </c:pt>
                <c:pt idx="191">
                  <c:v>35.51</c:v>
                </c:pt>
                <c:pt idx="192">
                  <c:v>35.520000000000003</c:v>
                </c:pt>
                <c:pt idx="193">
                  <c:v>35.53</c:v>
                </c:pt>
                <c:pt idx="194">
                  <c:v>35.54</c:v>
                </c:pt>
                <c:pt idx="195">
                  <c:v>35.549999999999997</c:v>
                </c:pt>
                <c:pt idx="196">
                  <c:v>35.56</c:v>
                </c:pt>
                <c:pt idx="197">
                  <c:v>35.57</c:v>
                </c:pt>
                <c:pt idx="198">
                  <c:v>35.58</c:v>
                </c:pt>
                <c:pt idx="199">
                  <c:v>35.590000000000003</c:v>
                </c:pt>
                <c:pt idx="200">
                  <c:v>35.6</c:v>
                </c:pt>
                <c:pt idx="201">
                  <c:v>35.61</c:v>
                </c:pt>
                <c:pt idx="202">
                  <c:v>35.619999999999997</c:v>
                </c:pt>
                <c:pt idx="203">
                  <c:v>35.630000000000003</c:v>
                </c:pt>
                <c:pt idx="204">
                  <c:v>35.64</c:v>
                </c:pt>
                <c:pt idx="205">
                  <c:v>35.65</c:v>
                </c:pt>
                <c:pt idx="206">
                  <c:v>35.659999999999997</c:v>
                </c:pt>
                <c:pt idx="207">
                  <c:v>35.67</c:v>
                </c:pt>
                <c:pt idx="208">
                  <c:v>35.68</c:v>
                </c:pt>
                <c:pt idx="209">
                  <c:v>35.69</c:v>
                </c:pt>
                <c:pt idx="210">
                  <c:v>35.700000000000003</c:v>
                </c:pt>
                <c:pt idx="211">
                  <c:v>35.71</c:v>
                </c:pt>
                <c:pt idx="212">
                  <c:v>35.72</c:v>
                </c:pt>
                <c:pt idx="213">
                  <c:v>35.729999999999997</c:v>
                </c:pt>
                <c:pt idx="214">
                  <c:v>35.74</c:v>
                </c:pt>
                <c:pt idx="215">
                  <c:v>35.75</c:v>
                </c:pt>
                <c:pt idx="216">
                  <c:v>35.76</c:v>
                </c:pt>
                <c:pt idx="217">
                  <c:v>35.770000000000003</c:v>
                </c:pt>
                <c:pt idx="218">
                  <c:v>35.78</c:v>
                </c:pt>
                <c:pt idx="219">
                  <c:v>35.79</c:v>
                </c:pt>
                <c:pt idx="220">
                  <c:v>35.799999999999997</c:v>
                </c:pt>
                <c:pt idx="221">
                  <c:v>35.81</c:v>
                </c:pt>
                <c:pt idx="222">
                  <c:v>35.82</c:v>
                </c:pt>
                <c:pt idx="223">
                  <c:v>35.83</c:v>
                </c:pt>
                <c:pt idx="224">
                  <c:v>35.840000000000003</c:v>
                </c:pt>
                <c:pt idx="225">
                  <c:v>35.85</c:v>
                </c:pt>
                <c:pt idx="226">
                  <c:v>35.86</c:v>
                </c:pt>
                <c:pt idx="227">
                  <c:v>35.869999999999997</c:v>
                </c:pt>
                <c:pt idx="228">
                  <c:v>35.880000000000003</c:v>
                </c:pt>
                <c:pt idx="229">
                  <c:v>35.89</c:v>
                </c:pt>
                <c:pt idx="230">
                  <c:v>35.9</c:v>
                </c:pt>
                <c:pt idx="231">
                  <c:v>35.909999999999997</c:v>
                </c:pt>
                <c:pt idx="232">
                  <c:v>35.92</c:v>
                </c:pt>
                <c:pt idx="233">
                  <c:v>35.93</c:v>
                </c:pt>
                <c:pt idx="234">
                  <c:v>35.94</c:v>
                </c:pt>
                <c:pt idx="235">
                  <c:v>35.950000000000003</c:v>
                </c:pt>
                <c:pt idx="236">
                  <c:v>35.96</c:v>
                </c:pt>
                <c:pt idx="237">
                  <c:v>35.97</c:v>
                </c:pt>
                <c:pt idx="238">
                  <c:v>35.979999999999997</c:v>
                </c:pt>
                <c:pt idx="239">
                  <c:v>35.99</c:v>
                </c:pt>
                <c:pt idx="240">
                  <c:v>36</c:v>
                </c:pt>
              </c:numCache>
            </c:numRef>
          </c:xVal>
          <c:yVal>
            <c:numRef>
              <c:f>'1.4V LED 3 P'!$P$4:$P$244</c:f>
              <c:numCache>
                <c:formatCode>General</c:formatCode>
                <c:ptCount val="241"/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3.0000000000000001E-3</c:v>
                </c:pt>
                <c:pt idx="173">
                  <c:v>0.35699999999999998</c:v>
                </c:pt>
                <c:pt idx="174">
                  <c:v>0.52500000000000002</c:v>
                </c:pt>
                <c:pt idx="175">
                  <c:v>0.495</c:v>
                </c:pt>
                <c:pt idx="176">
                  <c:v>0.50900000000000001</c:v>
                </c:pt>
                <c:pt idx="177">
                  <c:v>0.52800000000000002</c:v>
                </c:pt>
                <c:pt idx="178">
                  <c:v>0.63200000000000001</c:v>
                </c:pt>
                <c:pt idx="179">
                  <c:v>0.99399999999999999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1.0109999999999999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1.0269999999999999</c:v>
                </c:pt>
                <c:pt idx="190">
                  <c:v>1.786</c:v>
                </c:pt>
                <c:pt idx="191">
                  <c:v>2.7890000000000001</c:v>
                </c:pt>
                <c:pt idx="192">
                  <c:v>3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3</c:v>
                </c:pt>
                <c:pt idx="197">
                  <c:v>3</c:v>
                </c:pt>
                <c:pt idx="198">
                  <c:v>3</c:v>
                </c:pt>
                <c:pt idx="199">
                  <c:v>3</c:v>
                </c:pt>
                <c:pt idx="200">
                  <c:v>3</c:v>
                </c:pt>
                <c:pt idx="201">
                  <c:v>3</c:v>
                </c:pt>
                <c:pt idx="202">
                  <c:v>3</c:v>
                </c:pt>
                <c:pt idx="203">
                  <c:v>3</c:v>
                </c:pt>
                <c:pt idx="204">
                  <c:v>3</c:v>
                </c:pt>
                <c:pt idx="205">
                  <c:v>3</c:v>
                </c:pt>
                <c:pt idx="206">
                  <c:v>3</c:v>
                </c:pt>
                <c:pt idx="207">
                  <c:v>3</c:v>
                </c:pt>
                <c:pt idx="208">
                  <c:v>3</c:v>
                </c:pt>
                <c:pt idx="209">
                  <c:v>3</c:v>
                </c:pt>
                <c:pt idx="210">
                  <c:v>3</c:v>
                </c:pt>
                <c:pt idx="211">
                  <c:v>3</c:v>
                </c:pt>
              </c:numCache>
            </c:numRef>
          </c:yVal>
          <c:smooth val="1"/>
        </c:ser>
        <c:ser>
          <c:idx val="3"/>
          <c:order val="3"/>
          <c:tx>
            <c:v>dark</c:v>
          </c:tx>
          <c:xVal>
            <c:numRef>
              <c:f>'Pxl31_25C 1.4 V 1M LED Sum'!$A$6:$A$94</c:f>
              <c:numCache>
                <c:formatCode>General</c:formatCode>
                <c:ptCount val="89"/>
                <c:pt idx="0">
                  <c:v>34.830000000000197</c:v>
                </c:pt>
                <c:pt idx="1">
                  <c:v>34.840000000000202</c:v>
                </c:pt>
                <c:pt idx="2">
                  <c:v>34.8500000000002</c:v>
                </c:pt>
                <c:pt idx="3">
                  <c:v>34.860000000000099</c:v>
                </c:pt>
                <c:pt idx="4">
                  <c:v>34.870000000000097</c:v>
                </c:pt>
                <c:pt idx="5">
                  <c:v>34.880000000000102</c:v>
                </c:pt>
                <c:pt idx="6">
                  <c:v>34.8900000000001</c:v>
                </c:pt>
                <c:pt idx="7">
                  <c:v>34.900000000000098</c:v>
                </c:pt>
                <c:pt idx="8">
                  <c:v>34.910000000000103</c:v>
                </c:pt>
                <c:pt idx="9">
                  <c:v>34.920000000000101</c:v>
                </c:pt>
                <c:pt idx="10">
                  <c:v>34.930000000000099</c:v>
                </c:pt>
                <c:pt idx="11">
                  <c:v>34.940000000000097</c:v>
                </c:pt>
                <c:pt idx="12">
                  <c:v>34.950000000000102</c:v>
                </c:pt>
                <c:pt idx="13">
                  <c:v>34.9600000000001</c:v>
                </c:pt>
                <c:pt idx="14">
                  <c:v>34.970000000000098</c:v>
                </c:pt>
                <c:pt idx="15">
                  <c:v>34.980000000000103</c:v>
                </c:pt>
                <c:pt idx="16">
                  <c:v>34.990000000000101</c:v>
                </c:pt>
                <c:pt idx="17">
                  <c:v>35.000000000000099</c:v>
                </c:pt>
                <c:pt idx="18">
                  <c:v>35.010000000000097</c:v>
                </c:pt>
                <c:pt idx="19">
                  <c:v>35.020000000000103</c:v>
                </c:pt>
                <c:pt idx="20">
                  <c:v>35.030000000000101</c:v>
                </c:pt>
                <c:pt idx="21">
                  <c:v>35.040000000000099</c:v>
                </c:pt>
                <c:pt idx="22">
                  <c:v>35.050000000000097</c:v>
                </c:pt>
                <c:pt idx="23">
                  <c:v>35.060000000000102</c:v>
                </c:pt>
                <c:pt idx="24">
                  <c:v>35.0700000000001</c:v>
                </c:pt>
                <c:pt idx="25">
                  <c:v>35.080000000000098</c:v>
                </c:pt>
                <c:pt idx="26">
                  <c:v>35.090000000000103</c:v>
                </c:pt>
                <c:pt idx="27">
                  <c:v>35.100000000000101</c:v>
                </c:pt>
                <c:pt idx="28">
                  <c:v>35.110000000000099</c:v>
                </c:pt>
                <c:pt idx="29">
                  <c:v>35.120000000000097</c:v>
                </c:pt>
                <c:pt idx="30">
                  <c:v>35.130000000000102</c:v>
                </c:pt>
                <c:pt idx="31">
                  <c:v>35.1400000000001</c:v>
                </c:pt>
                <c:pt idx="32">
                  <c:v>35.150000000000098</c:v>
                </c:pt>
                <c:pt idx="33">
                  <c:v>35.160000000000103</c:v>
                </c:pt>
                <c:pt idx="34">
                  <c:v>35.170000000000101</c:v>
                </c:pt>
                <c:pt idx="35">
                  <c:v>35.180000000000099</c:v>
                </c:pt>
                <c:pt idx="36">
                  <c:v>35.190000000000097</c:v>
                </c:pt>
                <c:pt idx="37">
                  <c:v>35.200000000000102</c:v>
                </c:pt>
                <c:pt idx="38">
                  <c:v>35.2100000000001</c:v>
                </c:pt>
                <c:pt idx="39">
                  <c:v>35.220000000000098</c:v>
                </c:pt>
                <c:pt idx="40">
                  <c:v>35.230000000000103</c:v>
                </c:pt>
                <c:pt idx="41">
                  <c:v>35.240000000000101</c:v>
                </c:pt>
                <c:pt idx="42">
                  <c:v>35.250000000000099</c:v>
                </c:pt>
                <c:pt idx="43">
                  <c:v>35.260000000000097</c:v>
                </c:pt>
                <c:pt idx="44">
                  <c:v>35.270000000000103</c:v>
                </c:pt>
                <c:pt idx="45">
                  <c:v>35.280000000000101</c:v>
                </c:pt>
                <c:pt idx="46">
                  <c:v>35.290000000000099</c:v>
                </c:pt>
                <c:pt idx="47">
                  <c:v>35.300000000000097</c:v>
                </c:pt>
                <c:pt idx="48">
                  <c:v>35.310000000000102</c:v>
                </c:pt>
                <c:pt idx="49">
                  <c:v>35.3200000000001</c:v>
                </c:pt>
                <c:pt idx="50">
                  <c:v>35.330000000000098</c:v>
                </c:pt>
                <c:pt idx="51">
                  <c:v>35.340000000000103</c:v>
                </c:pt>
                <c:pt idx="52">
                  <c:v>35.350000000000101</c:v>
                </c:pt>
                <c:pt idx="53">
                  <c:v>35.36</c:v>
                </c:pt>
                <c:pt idx="54">
                  <c:v>35.369999999999997</c:v>
                </c:pt>
                <c:pt idx="55">
                  <c:v>35.380000000000003</c:v>
                </c:pt>
                <c:pt idx="56">
                  <c:v>35.39</c:v>
                </c:pt>
                <c:pt idx="57">
                  <c:v>35.4</c:v>
                </c:pt>
                <c:pt idx="58">
                  <c:v>35.409999999999997</c:v>
                </c:pt>
                <c:pt idx="59">
                  <c:v>35.42</c:v>
                </c:pt>
                <c:pt idx="60">
                  <c:v>35.43</c:v>
                </c:pt>
                <c:pt idx="61">
                  <c:v>35.44</c:v>
                </c:pt>
                <c:pt idx="62">
                  <c:v>35.450000000000003</c:v>
                </c:pt>
                <c:pt idx="63">
                  <c:v>35.46</c:v>
                </c:pt>
                <c:pt idx="64">
                  <c:v>35.47</c:v>
                </c:pt>
                <c:pt idx="65">
                  <c:v>35.479999999999997</c:v>
                </c:pt>
                <c:pt idx="66">
                  <c:v>35.49</c:v>
                </c:pt>
                <c:pt idx="67">
                  <c:v>35.5</c:v>
                </c:pt>
                <c:pt idx="68">
                  <c:v>35.51</c:v>
                </c:pt>
                <c:pt idx="69">
                  <c:v>35.520000000000003</c:v>
                </c:pt>
                <c:pt idx="70">
                  <c:v>35.53</c:v>
                </c:pt>
                <c:pt idx="71">
                  <c:v>35.54</c:v>
                </c:pt>
                <c:pt idx="72">
                  <c:v>35.549999999999997</c:v>
                </c:pt>
                <c:pt idx="73">
                  <c:v>35.56</c:v>
                </c:pt>
                <c:pt idx="74">
                  <c:v>35.57</c:v>
                </c:pt>
                <c:pt idx="75">
                  <c:v>35.58</c:v>
                </c:pt>
                <c:pt idx="76">
                  <c:v>35.590000000000003</c:v>
                </c:pt>
                <c:pt idx="77">
                  <c:v>35.6</c:v>
                </c:pt>
                <c:pt idx="78">
                  <c:v>35.61</c:v>
                </c:pt>
                <c:pt idx="79">
                  <c:v>35.619999999999997</c:v>
                </c:pt>
                <c:pt idx="80">
                  <c:v>35.630000000000003</c:v>
                </c:pt>
                <c:pt idx="81">
                  <c:v>35.64</c:v>
                </c:pt>
                <c:pt idx="82">
                  <c:v>35.65</c:v>
                </c:pt>
                <c:pt idx="83">
                  <c:v>35.659999999999997</c:v>
                </c:pt>
                <c:pt idx="84">
                  <c:v>35.67</c:v>
                </c:pt>
                <c:pt idx="85">
                  <c:v>35.68</c:v>
                </c:pt>
                <c:pt idx="86">
                  <c:v>35.69</c:v>
                </c:pt>
                <c:pt idx="87">
                  <c:v>35.700000000000003</c:v>
                </c:pt>
                <c:pt idx="88">
                  <c:v>35.71</c:v>
                </c:pt>
              </c:numCache>
            </c:numRef>
          </c:xVal>
          <c:yVal>
            <c:numRef>
              <c:f>'Pxl31_25C 1.4 V 1M LED Sum'!$F$6:$F$94</c:f>
              <c:numCache>
                <c:formatCode>General</c:formatCode>
                <c:ptCount val="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5.0000000000000001E-3</c:v>
                </c:pt>
                <c:pt idx="80">
                  <c:v>4.7E-2</c:v>
                </c:pt>
                <c:pt idx="81">
                  <c:v>0.26400000000000001</c:v>
                </c:pt>
                <c:pt idx="82">
                  <c:v>0.84799999999999998</c:v>
                </c:pt>
                <c:pt idx="83">
                  <c:v>1.8320000000000001</c:v>
                </c:pt>
                <c:pt idx="84">
                  <c:v>2.4209999999999998</c:v>
                </c:pt>
                <c:pt idx="85">
                  <c:v>2.8210000000000002</c:v>
                </c:pt>
                <c:pt idx="86">
                  <c:v>2.9710000000000001</c:v>
                </c:pt>
                <c:pt idx="87">
                  <c:v>2.9969999999999999</c:v>
                </c:pt>
                <c:pt idx="88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337280"/>
        <c:axId val="112339200"/>
      </c:scatterChart>
      <c:valAx>
        <c:axId val="112337280"/>
        <c:scaling>
          <c:orientation val="minMax"/>
          <c:max val="35.799999999999997"/>
          <c:min val="35.200000000000003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 smtClean="0"/>
                  <a:t>V_bias</a:t>
                </a:r>
                <a:r>
                  <a:rPr lang="en-US" dirty="0" smtClean="0"/>
                  <a:t>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339200"/>
        <c:crosses val="autoZero"/>
        <c:crossBetween val="midCat"/>
      </c:valAx>
      <c:valAx>
        <c:axId val="112339200"/>
        <c:scaling>
          <c:orientation val="minMax"/>
          <c:max val="3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500"/>
                </a:pPr>
                <a:r>
                  <a:rPr lang="en-US" sz="1050" b="1" i="0" baseline="0" dirty="0" smtClean="0">
                    <a:effectLst/>
                  </a:rPr>
                  <a:t>Hits in 1-MHz frame rate</a:t>
                </a:r>
                <a:endParaRPr lang="en-US" sz="500" dirty="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33728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Breakdown voltage versus </a:t>
            </a:r>
            <a:r>
              <a:rPr lang="en-US" sz="1400" dirty="0" smtClean="0"/>
              <a:t>temperature</a:t>
            </a:r>
            <a:endParaRPr lang="en-US" sz="1400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SensorEXTRA!$B$66</c:f>
              <c:strCache>
                <c:ptCount val="1"/>
                <c:pt idx="0">
                  <c:v>V_bd (V)</c:v>
                </c:pt>
              </c:strCache>
            </c:strRef>
          </c:tx>
          <c:xVal>
            <c:numRef>
              <c:f>SensorEXTRA!$A$67:$A$72</c:f>
              <c:numCache>
                <c:formatCode>General</c:formatCode>
                <c:ptCount val="6"/>
                <c:pt idx="0">
                  <c:v>-35.5</c:v>
                </c:pt>
                <c:pt idx="1">
                  <c:v>-15.1</c:v>
                </c:pt>
                <c:pt idx="2">
                  <c:v>0.5</c:v>
                </c:pt>
                <c:pt idx="3">
                  <c:v>15.3</c:v>
                </c:pt>
                <c:pt idx="4">
                  <c:v>24.7</c:v>
                </c:pt>
                <c:pt idx="5">
                  <c:v>34.200000000000003</c:v>
                </c:pt>
              </c:numCache>
            </c:numRef>
          </c:xVal>
          <c:yVal>
            <c:numRef>
              <c:f>SensorEXTRA!$B$67:$B$72</c:f>
              <c:numCache>
                <c:formatCode>General</c:formatCode>
                <c:ptCount val="6"/>
                <c:pt idx="0">
                  <c:v>33.299999999999997</c:v>
                </c:pt>
                <c:pt idx="1">
                  <c:v>33.909999999999997</c:v>
                </c:pt>
                <c:pt idx="2">
                  <c:v>34.380000000000003</c:v>
                </c:pt>
                <c:pt idx="3">
                  <c:v>34.82</c:v>
                </c:pt>
                <c:pt idx="4">
                  <c:v>35.1</c:v>
                </c:pt>
                <c:pt idx="5">
                  <c:v>35.369999999999997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308736"/>
        <c:axId val="108315008"/>
      </c:scatterChart>
      <c:valAx>
        <c:axId val="108308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8315008"/>
        <c:crosses val="autoZero"/>
        <c:crossBetween val="midCat"/>
      </c:valAx>
      <c:valAx>
        <c:axId val="1083150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V_bd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8308736"/>
        <c:crossesAt val="-40"/>
        <c:crossBetween val="midCat"/>
      </c:valAx>
    </c:plotArea>
    <c:plotVisOnly val="1"/>
    <c:dispBlanksAs val="gap"/>
    <c:showDLblsOverMax val="0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DCR, single </a:t>
            </a:r>
            <a:r>
              <a:rPr lang="en-US" sz="1400" dirty="0" err="1"/>
              <a:t>dSiPMl</a:t>
            </a:r>
            <a:r>
              <a:rPr lang="en-US" sz="1400" dirty="0"/>
              <a:t> on </a:t>
            </a:r>
            <a:r>
              <a:rPr lang="en-US" sz="1400" dirty="0" smtClean="0"/>
              <a:t>R</a:t>
            </a:r>
            <a:r>
              <a:rPr lang="en-US" sz="1400" baseline="-25000" dirty="0" smtClean="0"/>
              <a:t>Q</a:t>
            </a:r>
            <a:r>
              <a:rPr lang="en-US" sz="1400" dirty="0" smtClean="0"/>
              <a:t> </a:t>
            </a:r>
            <a:r>
              <a:rPr lang="en-US" sz="1400" dirty="0"/>
              <a:t>= 333 k</a:t>
            </a:r>
            <a:r>
              <a:rPr lang="el-GR" sz="1400" dirty="0"/>
              <a:t>Ω</a:t>
            </a:r>
            <a:endParaRPr lang="en-US" sz="1400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strRef>
              <c:f>SensorEXTRA!$AI$125</c:f>
              <c:strCache>
                <c:ptCount val="1"/>
                <c:pt idx="0">
                  <c:v>-35.4°C</c:v>
                </c:pt>
              </c:strCache>
            </c:strRef>
          </c:tx>
          <c:spPr>
            <a:ln w="19050"/>
          </c:spPr>
          <c:marker>
            <c:spPr>
              <a:ln w="19050"/>
            </c:spPr>
          </c:marker>
          <c:xVal>
            <c:numRef>
              <c:f>SensorEXTRA!$AH$139:$AH$148</c:f>
              <c:numCache>
                <c:formatCode>General</c:formatCode>
                <c:ptCount val="10"/>
                <c:pt idx="0">
                  <c:v>33.299999999999997</c:v>
                </c:pt>
                <c:pt idx="1">
                  <c:v>33.32</c:v>
                </c:pt>
                <c:pt idx="2">
                  <c:v>33.35</c:v>
                </c:pt>
                <c:pt idx="3">
                  <c:v>33.369999999999997</c:v>
                </c:pt>
                <c:pt idx="4">
                  <c:v>33.4</c:v>
                </c:pt>
                <c:pt idx="5">
                  <c:v>33.5</c:v>
                </c:pt>
                <c:pt idx="6">
                  <c:v>33.6</c:v>
                </c:pt>
                <c:pt idx="7">
                  <c:v>33.799999999999997</c:v>
                </c:pt>
                <c:pt idx="8">
                  <c:v>34</c:v>
                </c:pt>
                <c:pt idx="9">
                  <c:v>34.5</c:v>
                </c:pt>
              </c:numCache>
            </c:numRef>
          </c:xVal>
          <c:yVal>
            <c:numRef>
              <c:f>SensorEXTRA!$AL$139:$AL$148</c:f>
              <c:numCache>
                <c:formatCode>General</c:formatCode>
                <c:ptCount val="10"/>
                <c:pt idx="0">
                  <c:v>89</c:v>
                </c:pt>
                <c:pt idx="1">
                  <c:v>93.18</c:v>
                </c:pt>
                <c:pt idx="2">
                  <c:v>109.07</c:v>
                </c:pt>
                <c:pt idx="3">
                  <c:v>116.23</c:v>
                </c:pt>
                <c:pt idx="4">
                  <c:v>145.35</c:v>
                </c:pt>
                <c:pt idx="5">
                  <c:v>187.7</c:v>
                </c:pt>
                <c:pt idx="6">
                  <c:v>241</c:v>
                </c:pt>
                <c:pt idx="7">
                  <c:v>325.5</c:v>
                </c:pt>
                <c:pt idx="8">
                  <c:v>390.6</c:v>
                </c:pt>
                <c:pt idx="9">
                  <c:v>462.8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SensorEXTRA!$AI$87</c:f>
              <c:strCache>
                <c:ptCount val="1"/>
                <c:pt idx="0">
                  <c:v>0.5°C</c:v>
                </c:pt>
              </c:strCache>
            </c:strRef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 w="19050">
                <a:solidFill>
                  <a:srgbClr val="00B050"/>
                </a:solidFill>
              </a:ln>
            </c:spPr>
          </c:marker>
          <c:xVal>
            <c:numRef>
              <c:f>SensorEXTRA!$AH$100:$AH$114</c:f>
              <c:numCache>
                <c:formatCode>General</c:formatCode>
                <c:ptCount val="15"/>
                <c:pt idx="0">
                  <c:v>34.36</c:v>
                </c:pt>
                <c:pt idx="1">
                  <c:v>34.369999999999997</c:v>
                </c:pt>
                <c:pt idx="2">
                  <c:v>34.380000000000003</c:v>
                </c:pt>
                <c:pt idx="3">
                  <c:v>34.39</c:v>
                </c:pt>
                <c:pt idx="4">
                  <c:v>34.4</c:v>
                </c:pt>
                <c:pt idx="5">
                  <c:v>34.42</c:v>
                </c:pt>
                <c:pt idx="6">
                  <c:v>34.450000000000003</c:v>
                </c:pt>
                <c:pt idx="7">
                  <c:v>34.5</c:v>
                </c:pt>
                <c:pt idx="8">
                  <c:v>34.6</c:v>
                </c:pt>
                <c:pt idx="9">
                  <c:v>34.700000000000003</c:v>
                </c:pt>
                <c:pt idx="10">
                  <c:v>34.799999999999997</c:v>
                </c:pt>
                <c:pt idx="11">
                  <c:v>35</c:v>
                </c:pt>
                <c:pt idx="12">
                  <c:v>35.200000000000003</c:v>
                </c:pt>
                <c:pt idx="13">
                  <c:v>35.5</c:v>
                </c:pt>
                <c:pt idx="14">
                  <c:v>35.700000000000003</c:v>
                </c:pt>
              </c:numCache>
            </c:numRef>
          </c:xVal>
          <c:yVal>
            <c:numRef>
              <c:f>SensorEXTRA!$AL$100:$AL$114</c:f>
              <c:numCache>
                <c:formatCode>General</c:formatCode>
                <c:ptCount val="15"/>
                <c:pt idx="0">
                  <c:v>48.13</c:v>
                </c:pt>
                <c:pt idx="1">
                  <c:v>77.95</c:v>
                </c:pt>
                <c:pt idx="2">
                  <c:v>93.13</c:v>
                </c:pt>
                <c:pt idx="3">
                  <c:v>103.74</c:v>
                </c:pt>
                <c:pt idx="4">
                  <c:v>108.3</c:v>
                </c:pt>
                <c:pt idx="5">
                  <c:v>122.45</c:v>
                </c:pt>
                <c:pt idx="6">
                  <c:v>146.36000000000001</c:v>
                </c:pt>
                <c:pt idx="7">
                  <c:v>191.9</c:v>
                </c:pt>
                <c:pt idx="8">
                  <c:v>260</c:v>
                </c:pt>
                <c:pt idx="9">
                  <c:v>299.60000000000002</c:v>
                </c:pt>
                <c:pt idx="10">
                  <c:v>328.1</c:v>
                </c:pt>
                <c:pt idx="11">
                  <c:v>478</c:v>
                </c:pt>
                <c:pt idx="12">
                  <c:v>513.1</c:v>
                </c:pt>
                <c:pt idx="13">
                  <c:v>561.1</c:v>
                </c:pt>
                <c:pt idx="14">
                  <c:v>578.9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SensorEXTRA!$AI$48</c:f>
              <c:strCache>
                <c:ptCount val="1"/>
                <c:pt idx="0">
                  <c:v>24.5°C</c:v>
                </c:pt>
              </c:strCache>
            </c:strRef>
          </c:tx>
          <c:spPr>
            <a:ln w="19050"/>
          </c:spPr>
          <c:marker>
            <c:spPr>
              <a:ln w="19050"/>
            </c:spPr>
          </c:marker>
          <c:xVal>
            <c:numRef>
              <c:f>SensorEXTRA!$AH$60:$AH$71</c:f>
              <c:numCache>
                <c:formatCode>General</c:formatCode>
                <c:ptCount val="12"/>
                <c:pt idx="0">
                  <c:v>35.06</c:v>
                </c:pt>
                <c:pt idx="1">
                  <c:v>35.07</c:v>
                </c:pt>
                <c:pt idx="2">
                  <c:v>35.08</c:v>
                </c:pt>
                <c:pt idx="3">
                  <c:v>35.090000000000003</c:v>
                </c:pt>
                <c:pt idx="4">
                  <c:v>35.1</c:v>
                </c:pt>
                <c:pt idx="5">
                  <c:v>35.15</c:v>
                </c:pt>
                <c:pt idx="6">
                  <c:v>35.200000000000003</c:v>
                </c:pt>
                <c:pt idx="7">
                  <c:v>35.299999999999997</c:v>
                </c:pt>
                <c:pt idx="8">
                  <c:v>35.4</c:v>
                </c:pt>
                <c:pt idx="9">
                  <c:v>35.6</c:v>
                </c:pt>
                <c:pt idx="10">
                  <c:v>36</c:v>
                </c:pt>
                <c:pt idx="11">
                  <c:v>36.299999999999997</c:v>
                </c:pt>
              </c:numCache>
            </c:numRef>
          </c:xVal>
          <c:yVal>
            <c:numRef>
              <c:f>SensorEXTRA!$AL$60:$AL$71</c:f>
              <c:numCache>
                <c:formatCode>General</c:formatCode>
                <c:ptCount val="12"/>
                <c:pt idx="0">
                  <c:v>23.05</c:v>
                </c:pt>
                <c:pt idx="1">
                  <c:v>46.08</c:v>
                </c:pt>
                <c:pt idx="2">
                  <c:v>75.28</c:v>
                </c:pt>
                <c:pt idx="3">
                  <c:v>88.65</c:v>
                </c:pt>
                <c:pt idx="4">
                  <c:v>102.83</c:v>
                </c:pt>
                <c:pt idx="5">
                  <c:v>142.33000000000001</c:v>
                </c:pt>
                <c:pt idx="6">
                  <c:v>184.8</c:v>
                </c:pt>
                <c:pt idx="7">
                  <c:v>280.5</c:v>
                </c:pt>
                <c:pt idx="8">
                  <c:v>325.60000000000002</c:v>
                </c:pt>
                <c:pt idx="9">
                  <c:v>398.8</c:v>
                </c:pt>
                <c:pt idx="10">
                  <c:v>512.5</c:v>
                </c:pt>
                <c:pt idx="11">
                  <c:v>628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222144"/>
        <c:axId val="109224704"/>
      </c:scatterChart>
      <c:valAx>
        <c:axId val="109222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V_bias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9224704"/>
        <c:crosses val="autoZero"/>
        <c:crossBetween val="midCat"/>
      </c:valAx>
      <c:valAx>
        <c:axId val="1092247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DCR (kHz)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922214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DCR, single </a:t>
            </a:r>
            <a:r>
              <a:rPr lang="en-US" sz="1400" dirty="0" err="1"/>
              <a:t>dSiPMl</a:t>
            </a:r>
            <a:r>
              <a:rPr lang="en-US" sz="1400" dirty="0"/>
              <a:t> on </a:t>
            </a:r>
            <a:r>
              <a:rPr lang="en-US" sz="1400" dirty="0" smtClean="0"/>
              <a:t>R</a:t>
            </a:r>
            <a:r>
              <a:rPr lang="en-US" sz="1400" baseline="-25000" dirty="0" smtClean="0"/>
              <a:t>Q</a:t>
            </a:r>
            <a:r>
              <a:rPr lang="en-US" sz="1400" dirty="0" smtClean="0"/>
              <a:t> </a:t>
            </a:r>
            <a:r>
              <a:rPr lang="en-US" sz="1400" dirty="0"/>
              <a:t>= 333 k</a:t>
            </a:r>
            <a:r>
              <a:rPr lang="el-GR" sz="1400" dirty="0"/>
              <a:t>Ω</a:t>
            </a:r>
            <a:endParaRPr lang="en-US" sz="1400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strRef>
              <c:f>SensorEXTRA!$AI$125</c:f>
              <c:strCache>
                <c:ptCount val="1"/>
                <c:pt idx="0">
                  <c:v>-35.4°C</c:v>
                </c:pt>
              </c:strCache>
            </c:strRef>
          </c:tx>
          <c:spPr>
            <a:ln w="19050"/>
          </c:spPr>
          <c:marker>
            <c:spPr>
              <a:ln w="19050"/>
            </c:spPr>
          </c:marker>
          <c:xVal>
            <c:numRef>
              <c:f>SensorEXTRA!$AM$139:$AM$148</c:f>
              <c:numCache>
                <c:formatCode>General</c:formatCode>
                <c:ptCount val="10"/>
                <c:pt idx="0">
                  <c:v>9.9999999999980105E-3</c:v>
                </c:pt>
                <c:pt idx="1">
                  <c:v>3.0000000000001137E-2</c:v>
                </c:pt>
                <c:pt idx="2">
                  <c:v>6.0000000000002274E-2</c:v>
                </c:pt>
                <c:pt idx="3">
                  <c:v>7.9999999999998295E-2</c:v>
                </c:pt>
                <c:pt idx="4">
                  <c:v>0.10999999999999943</c:v>
                </c:pt>
                <c:pt idx="5">
                  <c:v>0.21000000000000085</c:v>
                </c:pt>
                <c:pt idx="6">
                  <c:v>0.31000000000000227</c:v>
                </c:pt>
                <c:pt idx="7">
                  <c:v>0.50999999999999801</c:v>
                </c:pt>
                <c:pt idx="8">
                  <c:v>0.71000000000000085</c:v>
                </c:pt>
                <c:pt idx="9">
                  <c:v>1.2100000000000009</c:v>
                </c:pt>
              </c:numCache>
            </c:numRef>
          </c:xVal>
          <c:yVal>
            <c:numRef>
              <c:f>SensorEXTRA!$AL$139:$AL$148</c:f>
              <c:numCache>
                <c:formatCode>General</c:formatCode>
                <c:ptCount val="10"/>
                <c:pt idx="0">
                  <c:v>89</c:v>
                </c:pt>
                <c:pt idx="1">
                  <c:v>93.18</c:v>
                </c:pt>
                <c:pt idx="2">
                  <c:v>109.07</c:v>
                </c:pt>
                <c:pt idx="3">
                  <c:v>116.23</c:v>
                </c:pt>
                <c:pt idx="4">
                  <c:v>145.35</c:v>
                </c:pt>
                <c:pt idx="5">
                  <c:v>187.7</c:v>
                </c:pt>
                <c:pt idx="6">
                  <c:v>241</c:v>
                </c:pt>
                <c:pt idx="7">
                  <c:v>325.5</c:v>
                </c:pt>
                <c:pt idx="8">
                  <c:v>390.6</c:v>
                </c:pt>
                <c:pt idx="9">
                  <c:v>462.8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SensorEXTRA!$AI$87</c:f>
              <c:strCache>
                <c:ptCount val="1"/>
                <c:pt idx="0">
                  <c:v>0.5°C</c:v>
                </c:pt>
              </c:strCache>
            </c:strRef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 w="19050">
                <a:solidFill>
                  <a:srgbClr val="00B050"/>
                </a:solidFill>
              </a:ln>
            </c:spPr>
          </c:marker>
          <c:xVal>
            <c:numRef>
              <c:f>SensorEXTRA!$AM$100:$AM$114</c:f>
              <c:numCache>
                <c:formatCode>General</c:formatCode>
                <c:ptCount val="15"/>
                <c:pt idx="0">
                  <c:v>-9.9999999999980105E-3</c:v>
                </c:pt>
                <c:pt idx="1">
                  <c:v>0</c:v>
                </c:pt>
                <c:pt idx="2">
                  <c:v>1.0000000000005116E-2</c:v>
                </c:pt>
                <c:pt idx="3">
                  <c:v>2.0000000000003126E-2</c:v>
                </c:pt>
                <c:pt idx="4">
                  <c:v>3.0000000000001137E-2</c:v>
                </c:pt>
                <c:pt idx="5">
                  <c:v>5.0000000000004263E-2</c:v>
                </c:pt>
                <c:pt idx="6">
                  <c:v>8.00000000000054E-2</c:v>
                </c:pt>
                <c:pt idx="7">
                  <c:v>0.13000000000000256</c:v>
                </c:pt>
                <c:pt idx="8">
                  <c:v>0.23000000000000398</c:v>
                </c:pt>
                <c:pt idx="9">
                  <c:v>0.3300000000000054</c:v>
                </c:pt>
                <c:pt idx="10">
                  <c:v>0.42999999999999972</c:v>
                </c:pt>
                <c:pt idx="11">
                  <c:v>0.63000000000000256</c:v>
                </c:pt>
                <c:pt idx="12">
                  <c:v>0.8300000000000054</c:v>
                </c:pt>
                <c:pt idx="13">
                  <c:v>1.1300000000000026</c:v>
                </c:pt>
                <c:pt idx="14">
                  <c:v>1.3300000000000054</c:v>
                </c:pt>
              </c:numCache>
            </c:numRef>
          </c:xVal>
          <c:yVal>
            <c:numRef>
              <c:f>SensorEXTRA!$AL$100:$AL$114</c:f>
              <c:numCache>
                <c:formatCode>General</c:formatCode>
                <c:ptCount val="15"/>
                <c:pt idx="0">
                  <c:v>48.13</c:v>
                </c:pt>
                <c:pt idx="1">
                  <c:v>77.95</c:v>
                </c:pt>
                <c:pt idx="2">
                  <c:v>93.13</c:v>
                </c:pt>
                <c:pt idx="3">
                  <c:v>103.74</c:v>
                </c:pt>
                <c:pt idx="4">
                  <c:v>108.3</c:v>
                </c:pt>
                <c:pt idx="5">
                  <c:v>122.45</c:v>
                </c:pt>
                <c:pt idx="6">
                  <c:v>146.36000000000001</c:v>
                </c:pt>
                <c:pt idx="7">
                  <c:v>191.9</c:v>
                </c:pt>
                <c:pt idx="8">
                  <c:v>260</c:v>
                </c:pt>
                <c:pt idx="9">
                  <c:v>299.60000000000002</c:v>
                </c:pt>
                <c:pt idx="10">
                  <c:v>328.1</c:v>
                </c:pt>
                <c:pt idx="11">
                  <c:v>478</c:v>
                </c:pt>
                <c:pt idx="12">
                  <c:v>513.1</c:v>
                </c:pt>
                <c:pt idx="13">
                  <c:v>561.1</c:v>
                </c:pt>
                <c:pt idx="14">
                  <c:v>578.9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SensorEXTRA!$AI$48</c:f>
              <c:strCache>
                <c:ptCount val="1"/>
                <c:pt idx="0">
                  <c:v>24.5°C</c:v>
                </c:pt>
              </c:strCache>
            </c:strRef>
          </c:tx>
          <c:spPr>
            <a:ln w="19050"/>
          </c:spPr>
          <c:marker>
            <c:spPr>
              <a:ln w="19050"/>
            </c:spPr>
          </c:marker>
          <c:xVal>
            <c:numRef>
              <c:f>SensorEXTRA!$AM$60:$AM$71</c:f>
              <c:numCache>
                <c:formatCode>General</c:formatCode>
                <c:ptCount val="12"/>
                <c:pt idx="0">
                  <c:v>-3.0000000000001137E-2</c:v>
                </c:pt>
                <c:pt idx="1">
                  <c:v>-2.0000000000003126E-2</c:v>
                </c:pt>
                <c:pt idx="2">
                  <c:v>-1.0000000000005116E-2</c:v>
                </c:pt>
                <c:pt idx="3">
                  <c:v>0</c:v>
                </c:pt>
                <c:pt idx="4">
                  <c:v>9.9999999999980105E-3</c:v>
                </c:pt>
                <c:pt idx="5">
                  <c:v>5.9999999999995168E-2</c:v>
                </c:pt>
                <c:pt idx="6">
                  <c:v>0.10999999999999943</c:v>
                </c:pt>
                <c:pt idx="7">
                  <c:v>0.20999999999999375</c:v>
                </c:pt>
                <c:pt idx="8">
                  <c:v>0.30999999999999517</c:v>
                </c:pt>
                <c:pt idx="9">
                  <c:v>0.50999999999999801</c:v>
                </c:pt>
                <c:pt idx="10">
                  <c:v>0.90999999999999659</c:v>
                </c:pt>
                <c:pt idx="11">
                  <c:v>1.2099999999999937</c:v>
                </c:pt>
              </c:numCache>
            </c:numRef>
          </c:xVal>
          <c:yVal>
            <c:numRef>
              <c:f>SensorEXTRA!$AL$60:$AL$71</c:f>
              <c:numCache>
                <c:formatCode>General</c:formatCode>
                <c:ptCount val="12"/>
                <c:pt idx="0">
                  <c:v>23.05</c:v>
                </c:pt>
                <c:pt idx="1">
                  <c:v>46.08</c:v>
                </c:pt>
                <c:pt idx="2">
                  <c:v>75.28</c:v>
                </c:pt>
                <c:pt idx="3">
                  <c:v>88.65</c:v>
                </c:pt>
                <c:pt idx="4">
                  <c:v>102.83</c:v>
                </c:pt>
                <c:pt idx="5">
                  <c:v>142.33000000000001</c:v>
                </c:pt>
                <c:pt idx="6">
                  <c:v>184.8</c:v>
                </c:pt>
                <c:pt idx="7">
                  <c:v>280.5</c:v>
                </c:pt>
                <c:pt idx="8">
                  <c:v>325.60000000000002</c:v>
                </c:pt>
                <c:pt idx="9">
                  <c:v>398.8</c:v>
                </c:pt>
                <c:pt idx="10">
                  <c:v>512.5</c:v>
                </c:pt>
                <c:pt idx="11">
                  <c:v>628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827776"/>
        <c:axId val="110842624"/>
      </c:scatterChart>
      <c:valAx>
        <c:axId val="110827776"/>
        <c:scaling>
          <c:orientation val="minMax"/>
          <c:max val="1.4"/>
          <c:min val="-0.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V_ov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842624"/>
        <c:crosses val="autoZero"/>
        <c:crossBetween val="midCat"/>
      </c:valAx>
      <c:valAx>
        <c:axId val="110842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DCR (kHz)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827776"/>
        <c:crossesAt val="-0.2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Dark counts at different Vex, 25°C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'Pxl31_25C Vsup_diff'!$AP$5</c:f>
              <c:strCache>
                <c:ptCount val="1"/>
                <c:pt idx="0">
                  <c:v>1.4</c:v>
                </c:pt>
              </c:strCache>
            </c:strRef>
          </c:tx>
          <c:xVal>
            <c:numRef>
              <c:f>'Pxl31_25C Vsup_diff'!$AO$6:$AO$53</c:f>
              <c:numCache>
                <c:formatCode>General</c:formatCode>
                <c:ptCount val="48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35.8599999999999</c:v>
                </c:pt>
                <c:pt idx="27">
                  <c:v>35.869999999999898</c:v>
                </c:pt>
                <c:pt idx="28">
                  <c:v>35.879999999999903</c:v>
                </c:pt>
                <c:pt idx="29">
                  <c:v>35.889999999999901</c:v>
                </c:pt>
                <c:pt idx="30">
                  <c:v>35.899999999999899</c:v>
                </c:pt>
                <c:pt idx="31">
                  <c:v>35.909999999999897</c:v>
                </c:pt>
                <c:pt idx="32">
                  <c:v>35.919999999999902</c:v>
                </c:pt>
                <c:pt idx="33">
                  <c:v>35.9299999999999</c:v>
                </c:pt>
                <c:pt idx="34">
                  <c:v>35.939999999999898</c:v>
                </c:pt>
                <c:pt idx="35">
                  <c:v>35.949999999999903</c:v>
                </c:pt>
                <c:pt idx="36">
                  <c:v>35.959999999999901</c:v>
                </c:pt>
                <c:pt idx="37">
                  <c:v>35.969999999999899</c:v>
                </c:pt>
                <c:pt idx="38">
                  <c:v>35.979999999999897</c:v>
                </c:pt>
                <c:pt idx="39">
                  <c:v>35.989999999999903</c:v>
                </c:pt>
                <c:pt idx="40">
                  <c:v>35.999999999999901</c:v>
                </c:pt>
                <c:pt idx="41">
                  <c:v>36.009999999999899</c:v>
                </c:pt>
                <c:pt idx="42">
                  <c:v>36.019999999999897</c:v>
                </c:pt>
                <c:pt idx="43">
                  <c:v>36.029999999999902</c:v>
                </c:pt>
                <c:pt idx="44">
                  <c:v>36.0399999999999</c:v>
                </c:pt>
                <c:pt idx="45">
                  <c:v>36.049999999999898</c:v>
                </c:pt>
                <c:pt idx="46">
                  <c:v>36.059999999999903</c:v>
                </c:pt>
                <c:pt idx="47">
                  <c:v>36.069999999999901</c:v>
                </c:pt>
              </c:numCache>
            </c:numRef>
          </c:xVal>
          <c:yVal>
            <c:numRef>
              <c:f>'Pxl31_25C Vsup_diff'!$AP$6:$AP$53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5.0000000000000001E-3</c:v>
                </c:pt>
                <c:pt idx="3">
                  <c:v>4.7E-2</c:v>
                </c:pt>
                <c:pt idx="4">
                  <c:v>0.26400000000000001</c:v>
                </c:pt>
                <c:pt idx="5">
                  <c:v>0.84799999999999998</c:v>
                </c:pt>
                <c:pt idx="6">
                  <c:v>1.8320000000000001</c:v>
                </c:pt>
                <c:pt idx="7">
                  <c:v>2.4209999999999998</c:v>
                </c:pt>
                <c:pt idx="8">
                  <c:v>2.8210000000000002</c:v>
                </c:pt>
                <c:pt idx="9">
                  <c:v>2.9710000000000001</c:v>
                </c:pt>
                <c:pt idx="10">
                  <c:v>2.9969999999999999</c:v>
                </c:pt>
                <c:pt idx="11">
                  <c:v>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'Pxl31_25C Vsup_diff'!$AQ$5</c:f>
              <c:strCache>
                <c:ptCount val="1"/>
                <c:pt idx="0">
                  <c:v>1.65</c:v>
                </c:pt>
              </c:strCache>
            </c:strRef>
          </c:tx>
          <c:xVal>
            <c:numRef>
              <c:f>'Pxl31_25C Vsup_diff'!$AO$6:$AO$53</c:f>
              <c:numCache>
                <c:formatCode>General</c:formatCode>
                <c:ptCount val="48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35.8599999999999</c:v>
                </c:pt>
                <c:pt idx="27">
                  <c:v>35.869999999999898</c:v>
                </c:pt>
                <c:pt idx="28">
                  <c:v>35.879999999999903</c:v>
                </c:pt>
                <c:pt idx="29">
                  <c:v>35.889999999999901</c:v>
                </c:pt>
                <c:pt idx="30">
                  <c:v>35.899999999999899</c:v>
                </c:pt>
                <c:pt idx="31">
                  <c:v>35.909999999999897</c:v>
                </c:pt>
                <c:pt idx="32">
                  <c:v>35.919999999999902</c:v>
                </c:pt>
                <c:pt idx="33">
                  <c:v>35.9299999999999</c:v>
                </c:pt>
                <c:pt idx="34">
                  <c:v>35.939999999999898</c:v>
                </c:pt>
                <c:pt idx="35">
                  <c:v>35.949999999999903</c:v>
                </c:pt>
                <c:pt idx="36">
                  <c:v>35.959999999999901</c:v>
                </c:pt>
                <c:pt idx="37">
                  <c:v>35.969999999999899</c:v>
                </c:pt>
                <c:pt idx="38">
                  <c:v>35.979999999999897</c:v>
                </c:pt>
                <c:pt idx="39">
                  <c:v>35.989999999999903</c:v>
                </c:pt>
                <c:pt idx="40">
                  <c:v>35.999999999999901</c:v>
                </c:pt>
                <c:pt idx="41">
                  <c:v>36.009999999999899</c:v>
                </c:pt>
                <c:pt idx="42">
                  <c:v>36.019999999999897</c:v>
                </c:pt>
                <c:pt idx="43">
                  <c:v>36.029999999999902</c:v>
                </c:pt>
                <c:pt idx="44">
                  <c:v>36.0399999999999</c:v>
                </c:pt>
                <c:pt idx="45">
                  <c:v>36.049999999999898</c:v>
                </c:pt>
                <c:pt idx="46">
                  <c:v>36.059999999999903</c:v>
                </c:pt>
                <c:pt idx="47">
                  <c:v>36.069999999999901</c:v>
                </c:pt>
              </c:numCache>
            </c:numRef>
          </c:xVal>
          <c:yVal>
            <c:numRef>
              <c:f>'Pxl31_25C Vsup_diff'!$AQ$6:$AQ$53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1.4E-2</c:v>
                </c:pt>
                <c:pt idx="9">
                  <c:v>0.183</c:v>
                </c:pt>
                <c:pt idx="10">
                  <c:v>0.71299999999999997</c:v>
                </c:pt>
                <c:pt idx="11">
                  <c:v>1.5469999999999999</c:v>
                </c:pt>
                <c:pt idx="12">
                  <c:v>2.1190000000000002</c:v>
                </c:pt>
                <c:pt idx="13">
                  <c:v>2.698</c:v>
                </c:pt>
                <c:pt idx="14">
                  <c:v>2.944</c:v>
                </c:pt>
                <c:pt idx="15">
                  <c:v>2.99</c:v>
                </c:pt>
                <c:pt idx="16">
                  <c:v>3</c:v>
                </c:pt>
                <c:pt idx="17">
                  <c:v>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'Pxl31_25C Vsup_diff'!$AR$5</c:f>
              <c:strCache>
                <c:ptCount val="1"/>
                <c:pt idx="0">
                  <c:v>2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'Pxl31_25C Vsup_diff'!$AO$6:$AO$53</c:f>
              <c:numCache>
                <c:formatCode>General</c:formatCode>
                <c:ptCount val="48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35.8599999999999</c:v>
                </c:pt>
                <c:pt idx="27">
                  <c:v>35.869999999999898</c:v>
                </c:pt>
                <c:pt idx="28">
                  <c:v>35.879999999999903</c:v>
                </c:pt>
                <c:pt idx="29">
                  <c:v>35.889999999999901</c:v>
                </c:pt>
                <c:pt idx="30">
                  <c:v>35.899999999999899</c:v>
                </c:pt>
                <c:pt idx="31">
                  <c:v>35.909999999999897</c:v>
                </c:pt>
                <c:pt idx="32">
                  <c:v>35.919999999999902</c:v>
                </c:pt>
                <c:pt idx="33">
                  <c:v>35.9299999999999</c:v>
                </c:pt>
                <c:pt idx="34">
                  <c:v>35.939999999999898</c:v>
                </c:pt>
                <c:pt idx="35">
                  <c:v>35.949999999999903</c:v>
                </c:pt>
                <c:pt idx="36">
                  <c:v>35.959999999999901</c:v>
                </c:pt>
                <c:pt idx="37">
                  <c:v>35.969999999999899</c:v>
                </c:pt>
                <c:pt idx="38">
                  <c:v>35.979999999999897</c:v>
                </c:pt>
                <c:pt idx="39">
                  <c:v>35.989999999999903</c:v>
                </c:pt>
                <c:pt idx="40">
                  <c:v>35.999999999999901</c:v>
                </c:pt>
                <c:pt idx="41">
                  <c:v>36.009999999999899</c:v>
                </c:pt>
                <c:pt idx="42">
                  <c:v>36.019999999999897</c:v>
                </c:pt>
                <c:pt idx="43">
                  <c:v>36.029999999999902</c:v>
                </c:pt>
                <c:pt idx="44">
                  <c:v>36.0399999999999</c:v>
                </c:pt>
                <c:pt idx="45">
                  <c:v>36.049999999999898</c:v>
                </c:pt>
                <c:pt idx="46">
                  <c:v>36.059999999999903</c:v>
                </c:pt>
                <c:pt idx="47">
                  <c:v>36.069999999999901</c:v>
                </c:pt>
              </c:numCache>
            </c:numRef>
          </c:xVal>
          <c:yVal>
            <c:numRef>
              <c:f>'Pxl31_25C Vsup_diff'!$AR$6:$AR$53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1.4999999999999999E-2</c:v>
                </c:pt>
                <c:pt idx="15">
                  <c:v>9.5000000000000001E-2</c:v>
                </c:pt>
                <c:pt idx="16">
                  <c:v>0.435</c:v>
                </c:pt>
                <c:pt idx="17">
                  <c:v>1.3029999999999999</c:v>
                </c:pt>
                <c:pt idx="18">
                  <c:v>1.8580000000000001</c:v>
                </c:pt>
                <c:pt idx="19">
                  <c:v>2.16</c:v>
                </c:pt>
                <c:pt idx="20">
                  <c:v>2.6080000000000001</c:v>
                </c:pt>
                <c:pt idx="21">
                  <c:v>2.9119999999999999</c:v>
                </c:pt>
                <c:pt idx="22">
                  <c:v>2.996</c:v>
                </c:pt>
                <c:pt idx="23">
                  <c:v>2.9980000000000002</c:v>
                </c:pt>
                <c:pt idx="24">
                  <c:v>3</c:v>
                </c:pt>
                <c:pt idx="25">
                  <c:v>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'Pxl31_25C Vsup_diff'!$AS$5</c:f>
              <c:strCache>
                <c:ptCount val="1"/>
                <c:pt idx="0">
                  <c:v>2.5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'Pxl31_25C Vsup_diff'!$AO$6:$AO$53</c:f>
              <c:numCache>
                <c:formatCode>General</c:formatCode>
                <c:ptCount val="48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35.8599999999999</c:v>
                </c:pt>
                <c:pt idx="27">
                  <c:v>35.869999999999898</c:v>
                </c:pt>
                <c:pt idx="28">
                  <c:v>35.879999999999903</c:v>
                </c:pt>
                <c:pt idx="29">
                  <c:v>35.889999999999901</c:v>
                </c:pt>
                <c:pt idx="30">
                  <c:v>35.899999999999899</c:v>
                </c:pt>
                <c:pt idx="31">
                  <c:v>35.909999999999897</c:v>
                </c:pt>
                <c:pt idx="32">
                  <c:v>35.919999999999902</c:v>
                </c:pt>
                <c:pt idx="33">
                  <c:v>35.9299999999999</c:v>
                </c:pt>
                <c:pt idx="34">
                  <c:v>35.939999999999898</c:v>
                </c:pt>
                <c:pt idx="35">
                  <c:v>35.949999999999903</c:v>
                </c:pt>
                <c:pt idx="36">
                  <c:v>35.959999999999901</c:v>
                </c:pt>
                <c:pt idx="37">
                  <c:v>35.969999999999899</c:v>
                </c:pt>
                <c:pt idx="38">
                  <c:v>35.979999999999897</c:v>
                </c:pt>
                <c:pt idx="39">
                  <c:v>35.989999999999903</c:v>
                </c:pt>
                <c:pt idx="40">
                  <c:v>35.999999999999901</c:v>
                </c:pt>
                <c:pt idx="41">
                  <c:v>36.009999999999899</c:v>
                </c:pt>
                <c:pt idx="42">
                  <c:v>36.019999999999897</c:v>
                </c:pt>
                <c:pt idx="43">
                  <c:v>36.029999999999902</c:v>
                </c:pt>
                <c:pt idx="44">
                  <c:v>36.0399999999999</c:v>
                </c:pt>
                <c:pt idx="45">
                  <c:v>36.049999999999898</c:v>
                </c:pt>
                <c:pt idx="46">
                  <c:v>36.059999999999903</c:v>
                </c:pt>
                <c:pt idx="47">
                  <c:v>36.069999999999901</c:v>
                </c:pt>
              </c:numCache>
            </c:numRef>
          </c:xVal>
          <c:yVal>
            <c:numRef>
              <c:f>'Pxl31_25C Vsup_diff'!$AS$6:$AS$53</c:f>
              <c:numCache>
                <c:formatCode>General</c:formatCode>
                <c:ptCount val="48"/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3.0000000000000001E-3</c:v>
                </c:pt>
                <c:pt idx="23">
                  <c:v>9.1999999999999998E-2</c:v>
                </c:pt>
                <c:pt idx="24">
                  <c:v>0.441</c:v>
                </c:pt>
                <c:pt idx="25">
                  <c:v>1.2929999999999999</c:v>
                </c:pt>
                <c:pt idx="26">
                  <c:v>1.5089999999999999</c:v>
                </c:pt>
                <c:pt idx="27">
                  <c:v>1.5329999999999999</c:v>
                </c:pt>
                <c:pt idx="28">
                  <c:v>1.927</c:v>
                </c:pt>
                <c:pt idx="29">
                  <c:v>2.4500000000000002</c:v>
                </c:pt>
                <c:pt idx="30">
                  <c:v>2.855</c:v>
                </c:pt>
                <c:pt idx="31">
                  <c:v>2.9550000000000001</c:v>
                </c:pt>
                <c:pt idx="32">
                  <c:v>2.9990000000000001</c:v>
                </c:pt>
                <c:pt idx="33">
                  <c:v>3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'Pxl31_25C Vsup_diff'!$AT$5</c:f>
              <c:strCache>
                <c:ptCount val="1"/>
                <c:pt idx="0">
                  <c:v>3.3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xVal>
            <c:numRef>
              <c:f>'Pxl31_25C Vsup_diff'!$AO$6:$AO$53</c:f>
              <c:numCache>
                <c:formatCode>General</c:formatCode>
                <c:ptCount val="48"/>
                <c:pt idx="0">
                  <c:v>35.6</c:v>
                </c:pt>
                <c:pt idx="1">
                  <c:v>35.61</c:v>
                </c:pt>
                <c:pt idx="2">
                  <c:v>35.619999999999997</c:v>
                </c:pt>
                <c:pt idx="3">
                  <c:v>35.630000000000003</c:v>
                </c:pt>
                <c:pt idx="4">
                  <c:v>35.64</c:v>
                </c:pt>
                <c:pt idx="5">
                  <c:v>35.65</c:v>
                </c:pt>
                <c:pt idx="6">
                  <c:v>35.659999999999997</c:v>
                </c:pt>
                <c:pt idx="7">
                  <c:v>35.67</c:v>
                </c:pt>
                <c:pt idx="8">
                  <c:v>35.68</c:v>
                </c:pt>
                <c:pt idx="9">
                  <c:v>35.69</c:v>
                </c:pt>
                <c:pt idx="10">
                  <c:v>35.700000000000003</c:v>
                </c:pt>
                <c:pt idx="11">
                  <c:v>35.71</c:v>
                </c:pt>
                <c:pt idx="12">
                  <c:v>35.72</c:v>
                </c:pt>
                <c:pt idx="13">
                  <c:v>35.729999999999997</c:v>
                </c:pt>
                <c:pt idx="14">
                  <c:v>35.74</c:v>
                </c:pt>
                <c:pt idx="15">
                  <c:v>35.75</c:v>
                </c:pt>
                <c:pt idx="16">
                  <c:v>35.76</c:v>
                </c:pt>
                <c:pt idx="17">
                  <c:v>35.770000000000003</c:v>
                </c:pt>
                <c:pt idx="18">
                  <c:v>35.78</c:v>
                </c:pt>
                <c:pt idx="19">
                  <c:v>35.79</c:v>
                </c:pt>
                <c:pt idx="20">
                  <c:v>35.799999999999997</c:v>
                </c:pt>
                <c:pt idx="21">
                  <c:v>35.81</c:v>
                </c:pt>
                <c:pt idx="22">
                  <c:v>35.82</c:v>
                </c:pt>
                <c:pt idx="23">
                  <c:v>35.83</c:v>
                </c:pt>
                <c:pt idx="24">
                  <c:v>35.840000000000003</c:v>
                </c:pt>
                <c:pt idx="25">
                  <c:v>35.85</c:v>
                </c:pt>
                <c:pt idx="26">
                  <c:v>35.8599999999999</c:v>
                </c:pt>
                <c:pt idx="27">
                  <c:v>35.869999999999898</c:v>
                </c:pt>
                <c:pt idx="28">
                  <c:v>35.879999999999903</c:v>
                </c:pt>
                <c:pt idx="29">
                  <c:v>35.889999999999901</c:v>
                </c:pt>
                <c:pt idx="30">
                  <c:v>35.899999999999899</c:v>
                </c:pt>
                <c:pt idx="31">
                  <c:v>35.909999999999897</c:v>
                </c:pt>
                <c:pt idx="32">
                  <c:v>35.919999999999902</c:v>
                </c:pt>
                <c:pt idx="33">
                  <c:v>35.9299999999999</c:v>
                </c:pt>
                <c:pt idx="34">
                  <c:v>35.939999999999898</c:v>
                </c:pt>
                <c:pt idx="35">
                  <c:v>35.949999999999903</c:v>
                </c:pt>
                <c:pt idx="36">
                  <c:v>35.959999999999901</c:v>
                </c:pt>
                <c:pt idx="37">
                  <c:v>35.969999999999899</c:v>
                </c:pt>
                <c:pt idx="38">
                  <c:v>35.979999999999897</c:v>
                </c:pt>
                <c:pt idx="39">
                  <c:v>35.989999999999903</c:v>
                </c:pt>
                <c:pt idx="40">
                  <c:v>35.999999999999901</c:v>
                </c:pt>
                <c:pt idx="41">
                  <c:v>36.009999999999899</c:v>
                </c:pt>
                <c:pt idx="42">
                  <c:v>36.019999999999897</c:v>
                </c:pt>
                <c:pt idx="43">
                  <c:v>36.029999999999902</c:v>
                </c:pt>
                <c:pt idx="44">
                  <c:v>36.0399999999999</c:v>
                </c:pt>
                <c:pt idx="45">
                  <c:v>36.049999999999898</c:v>
                </c:pt>
                <c:pt idx="46">
                  <c:v>36.059999999999903</c:v>
                </c:pt>
                <c:pt idx="47">
                  <c:v>36.069999999999901</c:v>
                </c:pt>
              </c:numCache>
            </c:numRef>
          </c:xVal>
          <c:yVal>
            <c:numRef>
              <c:f>'Pxl31_25C Vsup_diff'!$AT$6:$AT$53</c:f>
              <c:numCache>
                <c:formatCode>General</c:formatCode>
                <c:ptCount val="48"/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1E-3</c:v>
                </c:pt>
                <c:pt idx="34">
                  <c:v>8.0000000000000002E-3</c:v>
                </c:pt>
                <c:pt idx="35">
                  <c:v>0.14599999999999999</c:v>
                </c:pt>
                <c:pt idx="36">
                  <c:v>1.1020000000000001</c:v>
                </c:pt>
                <c:pt idx="37">
                  <c:v>1.5309999999999999</c:v>
                </c:pt>
                <c:pt idx="38">
                  <c:v>1.4890000000000001</c:v>
                </c:pt>
                <c:pt idx="39">
                  <c:v>1.538</c:v>
                </c:pt>
                <c:pt idx="40">
                  <c:v>1.4350000000000001</c:v>
                </c:pt>
                <c:pt idx="41">
                  <c:v>1.5229999999999999</c:v>
                </c:pt>
                <c:pt idx="42">
                  <c:v>1.9279999999999999</c:v>
                </c:pt>
                <c:pt idx="43">
                  <c:v>2.2669999999999999</c:v>
                </c:pt>
                <c:pt idx="44">
                  <c:v>2.73</c:v>
                </c:pt>
                <c:pt idx="45">
                  <c:v>2.9470000000000001</c:v>
                </c:pt>
                <c:pt idx="46">
                  <c:v>2.9929999999999999</c:v>
                </c:pt>
                <c:pt idx="47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652800"/>
        <c:axId val="110668416"/>
      </c:scatterChart>
      <c:valAx>
        <c:axId val="110652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V_bias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668416"/>
        <c:crosses val="autoZero"/>
        <c:crossBetween val="midCat"/>
      </c:valAx>
      <c:valAx>
        <c:axId val="110668416"/>
        <c:scaling>
          <c:orientation val="minMax"/>
          <c:max val="3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Hits in 1-MHz frame rate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65280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19050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1 LED </a:t>
            </a:r>
            <a:r>
              <a:rPr lang="en-US" sz="1200" dirty="0" smtClean="0"/>
              <a:t>pulse (100</a:t>
            </a:r>
            <a:r>
              <a:rPr lang="en-US" sz="1200" baseline="0" dirty="0" smtClean="0"/>
              <a:t> ns)</a:t>
            </a:r>
            <a:r>
              <a:rPr lang="en-US" sz="1200" dirty="0" smtClean="0"/>
              <a:t> </a:t>
            </a:r>
            <a:r>
              <a:rPr lang="en-US" sz="1200" dirty="0"/>
              <a:t>at different Vex, 25°C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'Pxl31_25C Vsup_diff'!$AW$5</c:f>
              <c:strCache>
                <c:ptCount val="1"/>
                <c:pt idx="0">
                  <c:v>1.4</c:v>
                </c:pt>
              </c:strCache>
            </c:strRef>
          </c:tx>
          <c:xVal>
            <c:numRef>
              <c:f>'Pxl31_25C Vsup_diff'!$AV$6:$AV$68</c:f>
              <c:numCache>
                <c:formatCode>General</c:formatCode>
                <c:ptCount val="63"/>
                <c:pt idx="0">
                  <c:v>35.450000000000003</c:v>
                </c:pt>
                <c:pt idx="1">
                  <c:v>35.46</c:v>
                </c:pt>
                <c:pt idx="2">
                  <c:v>35.47</c:v>
                </c:pt>
                <c:pt idx="3">
                  <c:v>35.479999999999997</c:v>
                </c:pt>
                <c:pt idx="4">
                  <c:v>35.49</c:v>
                </c:pt>
                <c:pt idx="5">
                  <c:v>35.5</c:v>
                </c:pt>
                <c:pt idx="6">
                  <c:v>35.51</c:v>
                </c:pt>
                <c:pt idx="7">
                  <c:v>35.520000000000003</c:v>
                </c:pt>
                <c:pt idx="8">
                  <c:v>35.53</c:v>
                </c:pt>
                <c:pt idx="9">
                  <c:v>35.54</c:v>
                </c:pt>
                <c:pt idx="10">
                  <c:v>35.549999999999997</c:v>
                </c:pt>
                <c:pt idx="11">
                  <c:v>35.56</c:v>
                </c:pt>
                <c:pt idx="12">
                  <c:v>35.57</c:v>
                </c:pt>
                <c:pt idx="13">
                  <c:v>35.58</c:v>
                </c:pt>
                <c:pt idx="14">
                  <c:v>35.590000000000003</c:v>
                </c:pt>
                <c:pt idx="15">
                  <c:v>35.6</c:v>
                </c:pt>
                <c:pt idx="16">
                  <c:v>35.61</c:v>
                </c:pt>
                <c:pt idx="17">
                  <c:v>35.619999999999997</c:v>
                </c:pt>
                <c:pt idx="18">
                  <c:v>35.630000000000003</c:v>
                </c:pt>
                <c:pt idx="19">
                  <c:v>35.64</c:v>
                </c:pt>
                <c:pt idx="20">
                  <c:v>35.65</c:v>
                </c:pt>
                <c:pt idx="21">
                  <c:v>35.659999999999997</c:v>
                </c:pt>
                <c:pt idx="22">
                  <c:v>35.67</c:v>
                </c:pt>
                <c:pt idx="23">
                  <c:v>35.68</c:v>
                </c:pt>
                <c:pt idx="24">
                  <c:v>35.69</c:v>
                </c:pt>
                <c:pt idx="25">
                  <c:v>35.700000000000003</c:v>
                </c:pt>
                <c:pt idx="26">
                  <c:v>35.71</c:v>
                </c:pt>
                <c:pt idx="27">
                  <c:v>35.72</c:v>
                </c:pt>
                <c:pt idx="28">
                  <c:v>35.729999999999997</c:v>
                </c:pt>
                <c:pt idx="29">
                  <c:v>35.74</c:v>
                </c:pt>
                <c:pt idx="30">
                  <c:v>35.75</c:v>
                </c:pt>
                <c:pt idx="31">
                  <c:v>35.76</c:v>
                </c:pt>
                <c:pt idx="32">
                  <c:v>35.770000000000003</c:v>
                </c:pt>
                <c:pt idx="33">
                  <c:v>35.78</c:v>
                </c:pt>
                <c:pt idx="34">
                  <c:v>35.79</c:v>
                </c:pt>
                <c:pt idx="35">
                  <c:v>35.799999999999997</c:v>
                </c:pt>
                <c:pt idx="36">
                  <c:v>35.81</c:v>
                </c:pt>
                <c:pt idx="37">
                  <c:v>35.82</c:v>
                </c:pt>
                <c:pt idx="38">
                  <c:v>35.83</c:v>
                </c:pt>
                <c:pt idx="39">
                  <c:v>35.840000000000003</c:v>
                </c:pt>
                <c:pt idx="40">
                  <c:v>35.85</c:v>
                </c:pt>
                <c:pt idx="41">
                  <c:v>35.86</c:v>
                </c:pt>
                <c:pt idx="42">
                  <c:v>35.869999999999997</c:v>
                </c:pt>
                <c:pt idx="43">
                  <c:v>35.880000000000003</c:v>
                </c:pt>
                <c:pt idx="44">
                  <c:v>35.89</c:v>
                </c:pt>
                <c:pt idx="45">
                  <c:v>35.9</c:v>
                </c:pt>
                <c:pt idx="46">
                  <c:v>35.909999999999997</c:v>
                </c:pt>
                <c:pt idx="47">
                  <c:v>35.92</c:v>
                </c:pt>
                <c:pt idx="48">
                  <c:v>35.93</c:v>
                </c:pt>
                <c:pt idx="49">
                  <c:v>35.94</c:v>
                </c:pt>
                <c:pt idx="50">
                  <c:v>35.950000000000003</c:v>
                </c:pt>
                <c:pt idx="51">
                  <c:v>35.96</c:v>
                </c:pt>
                <c:pt idx="52">
                  <c:v>35.97</c:v>
                </c:pt>
                <c:pt idx="53">
                  <c:v>35.979999999999997</c:v>
                </c:pt>
                <c:pt idx="54">
                  <c:v>35.99</c:v>
                </c:pt>
                <c:pt idx="55">
                  <c:v>36</c:v>
                </c:pt>
                <c:pt idx="56">
                  <c:v>36.01</c:v>
                </c:pt>
                <c:pt idx="57">
                  <c:v>36.020000000000003</c:v>
                </c:pt>
                <c:pt idx="58">
                  <c:v>36.03</c:v>
                </c:pt>
                <c:pt idx="59">
                  <c:v>36.04</c:v>
                </c:pt>
                <c:pt idx="60">
                  <c:v>36.049999999999997</c:v>
                </c:pt>
                <c:pt idx="61">
                  <c:v>36.06</c:v>
                </c:pt>
                <c:pt idx="62">
                  <c:v>36.07</c:v>
                </c:pt>
              </c:numCache>
            </c:numRef>
          </c:xVal>
          <c:yVal>
            <c:numRef>
              <c:f>'Pxl31_25C Vsup_diff'!$AW$6:$AW$68</c:f>
              <c:numCache>
                <c:formatCode>General</c:formatCode>
                <c:ptCount val="6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4.0000000000000001E-3</c:v>
                </c:pt>
                <c:pt idx="5">
                  <c:v>0.11799999999999999</c:v>
                </c:pt>
                <c:pt idx="6">
                  <c:v>0.76300000000000001</c:v>
                </c:pt>
                <c:pt idx="7">
                  <c:v>0.98399999999999999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1.002</c:v>
                </c:pt>
                <c:pt idx="15">
                  <c:v>1.0329999999999999</c:v>
                </c:pt>
                <c:pt idx="16">
                  <c:v>1.444</c:v>
                </c:pt>
                <c:pt idx="17">
                  <c:v>1.9319999999999999</c:v>
                </c:pt>
                <c:pt idx="18">
                  <c:v>2.0070000000000001</c:v>
                </c:pt>
                <c:pt idx="19">
                  <c:v>2.0579999999999998</c:v>
                </c:pt>
                <c:pt idx="20">
                  <c:v>2.3090000000000002</c:v>
                </c:pt>
                <c:pt idx="21">
                  <c:v>2.4910000000000001</c:v>
                </c:pt>
                <c:pt idx="22">
                  <c:v>2.9</c:v>
                </c:pt>
                <c:pt idx="23">
                  <c:v>2.9969999999999999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'Pxl31_25C Vsup_diff'!$AX$5</c:f>
              <c:strCache>
                <c:ptCount val="1"/>
                <c:pt idx="0">
                  <c:v>1.65</c:v>
                </c:pt>
              </c:strCache>
            </c:strRef>
          </c:tx>
          <c:xVal>
            <c:numRef>
              <c:f>'Pxl31_25C Vsup_diff'!$AV$6:$AV$68</c:f>
              <c:numCache>
                <c:formatCode>General</c:formatCode>
                <c:ptCount val="63"/>
                <c:pt idx="0">
                  <c:v>35.450000000000003</c:v>
                </c:pt>
                <c:pt idx="1">
                  <c:v>35.46</c:v>
                </c:pt>
                <c:pt idx="2">
                  <c:v>35.47</c:v>
                </c:pt>
                <c:pt idx="3">
                  <c:v>35.479999999999997</c:v>
                </c:pt>
                <c:pt idx="4">
                  <c:v>35.49</c:v>
                </c:pt>
                <c:pt idx="5">
                  <c:v>35.5</c:v>
                </c:pt>
                <c:pt idx="6">
                  <c:v>35.51</c:v>
                </c:pt>
                <c:pt idx="7">
                  <c:v>35.520000000000003</c:v>
                </c:pt>
                <c:pt idx="8">
                  <c:v>35.53</c:v>
                </c:pt>
                <c:pt idx="9">
                  <c:v>35.54</c:v>
                </c:pt>
                <c:pt idx="10">
                  <c:v>35.549999999999997</c:v>
                </c:pt>
                <c:pt idx="11">
                  <c:v>35.56</c:v>
                </c:pt>
                <c:pt idx="12">
                  <c:v>35.57</c:v>
                </c:pt>
                <c:pt idx="13">
                  <c:v>35.58</c:v>
                </c:pt>
                <c:pt idx="14">
                  <c:v>35.590000000000003</c:v>
                </c:pt>
                <c:pt idx="15">
                  <c:v>35.6</c:v>
                </c:pt>
                <c:pt idx="16">
                  <c:v>35.61</c:v>
                </c:pt>
                <c:pt idx="17">
                  <c:v>35.619999999999997</c:v>
                </c:pt>
                <c:pt idx="18">
                  <c:v>35.630000000000003</c:v>
                </c:pt>
                <c:pt idx="19">
                  <c:v>35.64</c:v>
                </c:pt>
                <c:pt idx="20">
                  <c:v>35.65</c:v>
                </c:pt>
                <c:pt idx="21">
                  <c:v>35.659999999999997</c:v>
                </c:pt>
                <c:pt idx="22">
                  <c:v>35.67</c:v>
                </c:pt>
                <c:pt idx="23">
                  <c:v>35.68</c:v>
                </c:pt>
                <c:pt idx="24">
                  <c:v>35.69</c:v>
                </c:pt>
                <c:pt idx="25">
                  <c:v>35.700000000000003</c:v>
                </c:pt>
                <c:pt idx="26">
                  <c:v>35.71</c:v>
                </c:pt>
                <c:pt idx="27">
                  <c:v>35.72</c:v>
                </c:pt>
                <c:pt idx="28">
                  <c:v>35.729999999999997</c:v>
                </c:pt>
                <c:pt idx="29">
                  <c:v>35.74</c:v>
                </c:pt>
                <c:pt idx="30">
                  <c:v>35.75</c:v>
                </c:pt>
                <c:pt idx="31">
                  <c:v>35.76</c:v>
                </c:pt>
                <c:pt idx="32">
                  <c:v>35.770000000000003</c:v>
                </c:pt>
                <c:pt idx="33">
                  <c:v>35.78</c:v>
                </c:pt>
                <c:pt idx="34">
                  <c:v>35.79</c:v>
                </c:pt>
                <c:pt idx="35">
                  <c:v>35.799999999999997</c:v>
                </c:pt>
                <c:pt idx="36">
                  <c:v>35.81</c:v>
                </c:pt>
                <c:pt idx="37">
                  <c:v>35.82</c:v>
                </c:pt>
                <c:pt idx="38">
                  <c:v>35.83</c:v>
                </c:pt>
                <c:pt idx="39">
                  <c:v>35.840000000000003</c:v>
                </c:pt>
                <c:pt idx="40">
                  <c:v>35.85</c:v>
                </c:pt>
                <c:pt idx="41">
                  <c:v>35.86</c:v>
                </c:pt>
                <c:pt idx="42">
                  <c:v>35.869999999999997</c:v>
                </c:pt>
                <c:pt idx="43">
                  <c:v>35.880000000000003</c:v>
                </c:pt>
                <c:pt idx="44">
                  <c:v>35.89</c:v>
                </c:pt>
                <c:pt idx="45">
                  <c:v>35.9</c:v>
                </c:pt>
                <c:pt idx="46">
                  <c:v>35.909999999999997</c:v>
                </c:pt>
                <c:pt idx="47">
                  <c:v>35.92</c:v>
                </c:pt>
                <c:pt idx="48">
                  <c:v>35.93</c:v>
                </c:pt>
                <c:pt idx="49">
                  <c:v>35.94</c:v>
                </c:pt>
                <c:pt idx="50">
                  <c:v>35.950000000000003</c:v>
                </c:pt>
                <c:pt idx="51">
                  <c:v>35.96</c:v>
                </c:pt>
                <c:pt idx="52">
                  <c:v>35.97</c:v>
                </c:pt>
                <c:pt idx="53">
                  <c:v>35.979999999999997</c:v>
                </c:pt>
                <c:pt idx="54">
                  <c:v>35.99</c:v>
                </c:pt>
                <c:pt idx="55">
                  <c:v>36</c:v>
                </c:pt>
                <c:pt idx="56">
                  <c:v>36.01</c:v>
                </c:pt>
                <c:pt idx="57">
                  <c:v>36.020000000000003</c:v>
                </c:pt>
                <c:pt idx="58">
                  <c:v>36.03</c:v>
                </c:pt>
                <c:pt idx="59">
                  <c:v>36.04</c:v>
                </c:pt>
                <c:pt idx="60">
                  <c:v>36.049999999999997</c:v>
                </c:pt>
                <c:pt idx="61">
                  <c:v>36.06</c:v>
                </c:pt>
                <c:pt idx="62">
                  <c:v>36.07</c:v>
                </c:pt>
              </c:numCache>
            </c:numRef>
          </c:xVal>
          <c:yVal>
            <c:numRef>
              <c:f>'Pxl31_25C Vsup_diff'!$AX$6:$AX$68</c:f>
              <c:numCache>
                <c:formatCode>General</c:formatCode>
                <c:ptCount val="63"/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0.03</c:v>
                </c:pt>
                <c:pt idx="11">
                  <c:v>0.41899999999999998</c:v>
                </c:pt>
                <c:pt idx="12">
                  <c:v>0.97199999999999998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1.0509999999999999</c:v>
                </c:pt>
                <c:pt idx="21">
                  <c:v>1.502</c:v>
                </c:pt>
                <c:pt idx="22">
                  <c:v>1.919</c:v>
                </c:pt>
                <c:pt idx="23">
                  <c:v>2.0139999999999998</c:v>
                </c:pt>
                <c:pt idx="24">
                  <c:v>2.1179999999999999</c:v>
                </c:pt>
                <c:pt idx="25">
                  <c:v>2.2010000000000001</c:v>
                </c:pt>
                <c:pt idx="26">
                  <c:v>2.2360000000000002</c:v>
                </c:pt>
                <c:pt idx="27">
                  <c:v>2.8029999999999999</c:v>
                </c:pt>
                <c:pt idx="28">
                  <c:v>2.9980000000000002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'Pxl31_25C Vsup_diff'!$AY$5</c:f>
              <c:strCache>
                <c:ptCount val="1"/>
                <c:pt idx="0">
                  <c:v>2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'Pxl31_25C Vsup_diff'!$AV$6:$AV$68</c:f>
              <c:numCache>
                <c:formatCode>General</c:formatCode>
                <c:ptCount val="63"/>
                <c:pt idx="0">
                  <c:v>35.450000000000003</c:v>
                </c:pt>
                <c:pt idx="1">
                  <c:v>35.46</c:v>
                </c:pt>
                <c:pt idx="2">
                  <c:v>35.47</c:v>
                </c:pt>
                <c:pt idx="3">
                  <c:v>35.479999999999997</c:v>
                </c:pt>
                <c:pt idx="4">
                  <c:v>35.49</c:v>
                </c:pt>
                <c:pt idx="5">
                  <c:v>35.5</c:v>
                </c:pt>
                <c:pt idx="6">
                  <c:v>35.51</c:v>
                </c:pt>
                <c:pt idx="7">
                  <c:v>35.520000000000003</c:v>
                </c:pt>
                <c:pt idx="8">
                  <c:v>35.53</c:v>
                </c:pt>
                <c:pt idx="9">
                  <c:v>35.54</c:v>
                </c:pt>
                <c:pt idx="10">
                  <c:v>35.549999999999997</c:v>
                </c:pt>
                <c:pt idx="11">
                  <c:v>35.56</c:v>
                </c:pt>
                <c:pt idx="12">
                  <c:v>35.57</c:v>
                </c:pt>
                <c:pt idx="13">
                  <c:v>35.58</c:v>
                </c:pt>
                <c:pt idx="14">
                  <c:v>35.590000000000003</c:v>
                </c:pt>
                <c:pt idx="15">
                  <c:v>35.6</c:v>
                </c:pt>
                <c:pt idx="16">
                  <c:v>35.61</c:v>
                </c:pt>
                <c:pt idx="17">
                  <c:v>35.619999999999997</c:v>
                </c:pt>
                <c:pt idx="18">
                  <c:v>35.630000000000003</c:v>
                </c:pt>
                <c:pt idx="19">
                  <c:v>35.64</c:v>
                </c:pt>
                <c:pt idx="20">
                  <c:v>35.65</c:v>
                </c:pt>
                <c:pt idx="21">
                  <c:v>35.659999999999997</c:v>
                </c:pt>
                <c:pt idx="22">
                  <c:v>35.67</c:v>
                </c:pt>
                <c:pt idx="23">
                  <c:v>35.68</c:v>
                </c:pt>
                <c:pt idx="24">
                  <c:v>35.69</c:v>
                </c:pt>
                <c:pt idx="25">
                  <c:v>35.700000000000003</c:v>
                </c:pt>
                <c:pt idx="26">
                  <c:v>35.71</c:v>
                </c:pt>
                <c:pt idx="27">
                  <c:v>35.72</c:v>
                </c:pt>
                <c:pt idx="28">
                  <c:v>35.729999999999997</c:v>
                </c:pt>
                <c:pt idx="29">
                  <c:v>35.74</c:v>
                </c:pt>
                <c:pt idx="30">
                  <c:v>35.75</c:v>
                </c:pt>
                <c:pt idx="31">
                  <c:v>35.76</c:v>
                </c:pt>
                <c:pt idx="32">
                  <c:v>35.770000000000003</c:v>
                </c:pt>
                <c:pt idx="33">
                  <c:v>35.78</c:v>
                </c:pt>
                <c:pt idx="34">
                  <c:v>35.79</c:v>
                </c:pt>
                <c:pt idx="35">
                  <c:v>35.799999999999997</c:v>
                </c:pt>
                <c:pt idx="36">
                  <c:v>35.81</c:v>
                </c:pt>
                <c:pt idx="37">
                  <c:v>35.82</c:v>
                </c:pt>
                <c:pt idx="38">
                  <c:v>35.83</c:v>
                </c:pt>
                <c:pt idx="39">
                  <c:v>35.840000000000003</c:v>
                </c:pt>
                <c:pt idx="40">
                  <c:v>35.85</c:v>
                </c:pt>
                <c:pt idx="41">
                  <c:v>35.86</c:v>
                </c:pt>
                <c:pt idx="42">
                  <c:v>35.869999999999997</c:v>
                </c:pt>
                <c:pt idx="43">
                  <c:v>35.880000000000003</c:v>
                </c:pt>
                <c:pt idx="44">
                  <c:v>35.89</c:v>
                </c:pt>
                <c:pt idx="45">
                  <c:v>35.9</c:v>
                </c:pt>
                <c:pt idx="46">
                  <c:v>35.909999999999997</c:v>
                </c:pt>
                <c:pt idx="47">
                  <c:v>35.92</c:v>
                </c:pt>
                <c:pt idx="48">
                  <c:v>35.93</c:v>
                </c:pt>
                <c:pt idx="49">
                  <c:v>35.94</c:v>
                </c:pt>
                <c:pt idx="50">
                  <c:v>35.950000000000003</c:v>
                </c:pt>
                <c:pt idx="51">
                  <c:v>35.96</c:v>
                </c:pt>
                <c:pt idx="52">
                  <c:v>35.97</c:v>
                </c:pt>
                <c:pt idx="53">
                  <c:v>35.979999999999997</c:v>
                </c:pt>
                <c:pt idx="54">
                  <c:v>35.99</c:v>
                </c:pt>
                <c:pt idx="55">
                  <c:v>36</c:v>
                </c:pt>
                <c:pt idx="56">
                  <c:v>36.01</c:v>
                </c:pt>
                <c:pt idx="57">
                  <c:v>36.020000000000003</c:v>
                </c:pt>
                <c:pt idx="58">
                  <c:v>36.03</c:v>
                </c:pt>
                <c:pt idx="59">
                  <c:v>36.04</c:v>
                </c:pt>
                <c:pt idx="60">
                  <c:v>36.049999999999997</c:v>
                </c:pt>
                <c:pt idx="61">
                  <c:v>36.06</c:v>
                </c:pt>
                <c:pt idx="62">
                  <c:v>36.07</c:v>
                </c:pt>
              </c:numCache>
            </c:numRef>
          </c:xVal>
          <c:yVal>
            <c:numRef>
              <c:f>'Pxl31_25C Vsup_diff'!$AY$6:$AY$68</c:f>
              <c:numCache>
                <c:formatCode>General</c:formatCode>
                <c:ptCount val="63"/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3.0000000000000001E-3</c:v>
                </c:pt>
                <c:pt idx="18">
                  <c:v>0.374</c:v>
                </c:pt>
                <c:pt idx="19">
                  <c:v>0.997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1.0229999999999999</c:v>
                </c:pt>
                <c:pt idx="28">
                  <c:v>1.4019999999999999</c:v>
                </c:pt>
                <c:pt idx="29">
                  <c:v>1.944</c:v>
                </c:pt>
                <c:pt idx="30">
                  <c:v>2.0350000000000001</c:v>
                </c:pt>
                <c:pt idx="31">
                  <c:v>2.1560000000000001</c:v>
                </c:pt>
                <c:pt idx="32">
                  <c:v>1.7929999999999999</c:v>
                </c:pt>
                <c:pt idx="33">
                  <c:v>2.1640000000000001</c:v>
                </c:pt>
                <c:pt idx="34">
                  <c:v>2.718</c:v>
                </c:pt>
                <c:pt idx="35">
                  <c:v>2.99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'Pxl31_25C Vsup_diff'!$AZ$5</c:f>
              <c:strCache>
                <c:ptCount val="1"/>
                <c:pt idx="0">
                  <c:v>2.5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'Pxl31_25C Vsup_diff'!$AV$6:$AV$68</c:f>
              <c:numCache>
                <c:formatCode>General</c:formatCode>
                <c:ptCount val="63"/>
                <c:pt idx="0">
                  <c:v>35.450000000000003</c:v>
                </c:pt>
                <c:pt idx="1">
                  <c:v>35.46</c:v>
                </c:pt>
                <c:pt idx="2">
                  <c:v>35.47</c:v>
                </c:pt>
                <c:pt idx="3">
                  <c:v>35.479999999999997</c:v>
                </c:pt>
                <c:pt idx="4">
                  <c:v>35.49</c:v>
                </c:pt>
                <c:pt idx="5">
                  <c:v>35.5</c:v>
                </c:pt>
                <c:pt idx="6">
                  <c:v>35.51</c:v>
                </c:pt>
                <c:pt idx="7">
                  <c:v>35.520000000000003</c:v>
                </c:pt>
                <c:pt idx="8">
                  <c:v>35.53</c:v>
                </c:pt>
                <c:pt idx="9">
                  <c:v>35.54</c:v>
                </c:pt>
                <c:pt idx="10">
                  <c:v>35.549999999999997</c:v>
                </c:pt>
                <c:pt idx="11">
                  <c:v>35.56</c:v>
                </c:pt>
                <c:pt idx="12">
                  <c:v>35.57</c:v>
                </c:pt>
                <c:pt idx="13">
                  <c:v>35.58</c:v>
                </c:pt>
                <c:pt idx="14">
                  <c:v>35.590000000000003</c:v>
                </c:pt>
                <c:pt idx="15">
                  <c:v>35.6</c:v>
                </c:pt>
                <c:pt idx="16">
                  <c:v>35.61</c:v>
                </c:pt>
                <c:pt idx="17">
                  <c:v>35.619999999999997</c:v>
                </c:pt>
                <c:pt idx="18">
                  <c:v>35.630000000000003</c:v>
                </c:pt>
                <c:pt idx="19">
                  <c:v>35.64</c:v>
                </c:pt>
                <c:pt idx="20">
                  <c:v>35.65</c:v>
                </c:pt>
                <c:pt idx="21">
                  <c:v>35.659999999999997</c:v>
                </c:pt>
                <c:pt idx="22">
                  <c:v>35.67</c:v>
                </c:pt>
                <c:pt idx="23">
                  <c:v>35.68</c:v>
                </c:pt>
                <c:pt idx="24">
                  <c:v>35.69</c:v>
                </c:pt>
                <c:pt idx="25">
                  <c:v>35.700000000000003</c:v>
                </c:pt>
                <c:pt idx="26">
                  <c:v>35.71</c:v>
                </c:pt>
                <c:pt idx="27">
                  <c:v>35.72</c:v>
                </c:pt>
                <c:pt idx="28">
                  <c:v>35.729999999999997</c:v>
                </c:pt>
                <c:pt idx="29">
                  <c:v>35.74</c:v>
                </c:pt>
                <c:pt idx="30">
                  <c:v>35.75</c:v>
                </c:pt>
                <c:pt idx="31">
                  <c:v>35.76</c:v>
                </c:pt>
                <c:pt idx="32">
                  <c:v>35.770000000000003</c:v>
                </c:pt>
                <c:pt idx="33">
                  <c:v>35.78</c:v>
                </c:pt>
                <c:pt idx="34">
                  <c:v>35.79</c:v>
                </c:pt>
                <c:pt idx="35">
                  <c:v>35.799999999999997</c:v>
                </c:pt>
                <c:pt idx="36">
                  <c:v>35.81</c:v>
                </c:pt>
                <c:pt idx="37">
                  <c:v>35.82</c:v>
                </c:pt>
                <c:pt idx="38">
                  <c:v>35.83</c:v>
                </c:pt>
                <c:pt idx="39">
                  <c:v>35.840000000000003</c:v>
                </c:pt>
                <c:pt idx="40">
                  <c:v>35.85</c:v>
                </c:pt>
                <c:pt idx="41">
                  <c:v>35.86</c:v>
                </c:pt>
                <c:pt idx="42">
                  <c:v>35.869999999999997</c:v>
                </c:pt>
                <c:pt idx="43">
                  <c:v>35.880000000000003</c:v>
                </c:pt>
                <c:pt idx="44">
                  <c:v>35.89</c:v>
                </c:pt>
                <c:pt idx="45">
                  <c:v>35.9</c:v>
                </c:pt>
                <c:pt idx="46">
                  <c:v>35.909999999999997</c:v>
                </c:pt>
                <c:pt idx="47">
                  <c:v>35.92</c:v>
                </c:pt>
                <c:pt idx="48">
                  <c:v>35.93</c:v>
                </c:pt>
                <c:pt idx="49">
                  <c:v>35.94</c:v>
                </c:pt>
                <c:pt idx="50">
                  <c:v>35.950000000000003</c:v>
                </c:pt>
                <c:pt idx="51">
                  <c:v>35.96</c:v>
                </c:pt>
                <c:pt idx="52">
                  <c:v>35.97</c:v>
                </c:pt>
                <c:pt idx="53">
                  <c:v>35.979999999999997</c:v>
                </c:pt>
                <c:pt idx="54">
                  <c:v>35.99</c:v>
                </c:pt>
                <c:pt idx="55">
                  <c:v>36</c:v>
                </c:pt>
                <c:pt idx="56">
                  <c:v>36.01</c:v>
                </c:pt>
                <c:pt idx="57">
                  <c:v>36.020000000000003</c:v>
                </c:pt>
                <c:pt idx="58">
                  <c:v>36.03</c:v>
                </c:pt>
                <c:pt idx="59">
                  <c:v>36.04</c:v>
                </c:pt>
                <c:pt idx="60">
                  <c:v>36.049999999999997</c:v>
                </c:pt>
                <c:pt idx="61">
                  <c:v>36.06</c:v>
                </c:pt>
                <c:pt idx="62">
                  <c:v>36.07</c:v>
                </c:pt>
              </c:numCache>
            </c:numRef>
          </c:xVal>
          <c:yVal>
            <c:numRef>
              <c:f>'Pxl31_25C Vsup_diff'!$AZ$6:$AZ$68</c:f>
              <c:numCache>
                <c:formatCode>General</c:formatCode>
                <c:ptCount val="63"/>
                <c:pt idx="25">
                  <c:v>0</c:v>
                </c:pt>
                <c:pt idx="26">
                  <c:v>0</c:v>
                </c:pt>
                <c:pt idx="27">
                  <c:v>7.0000000000000001E-3</c:v>
                </c:pt>
                <c:pt idx="28">
                  <c:v>0.57399999999999995</c:v>
                </c:pt>
                <c:pt idx="29">
                  <c:v>1.169</c:v>
                </c:pt>
                <c:pt idx="30">
                  <c:v>1.0820000000000001</c:v>
                </c:pt>
                <c:pt idx="31">
                  <c:v>1.0489999999999999</c:v>
                </c:pt>
                <c:pt idx="32">
                  <c:v>1.01</c:v>
                </c:pt>
                <c:pt idx="33">
                  <c:v>1.008</c:v>
                </c:pt>
                <c:pt idx="34">
                  <c:v>1.0149999999999999</c:v>
                </c:pt>
                <c:pt idx="35">
                  <c:v>1.0049999999999999</c:v>
                </c:pt>
                <c:pt idx="36">
                  <c:v>1.0069999999999999</c:v>
                </c:pt>
                <c:pt idx="37">
                  <c:v>1.1819999999999999</c:v>
                </c:pt>
                <c:pt idx="38">
                  <c:v>1.8160000000000001</c:v>
                </c:pt>
                <c:pt idx="39">
                  <c:v>2.085</c:v>
                </c:pt>
                <c:pt idx="40">
                  <c:v>2.0390000000000001</c:v>
                </c:pt>
                <c:pt idx="41">
                  <c:v>1.8320000000000001</c:v>
                </c:pt>
                <c:pt idx="42">
                  <c:v>2.093</c:v>
                </c:pt>
                <c:pt idx="43">
                  <c:v>2.4910000000000001</c:v>
                </c:pt>
                <c:pt idx="44">
                  <c:v>2.8969999999999998</c:v>
                </c:pt>
                <c:pt idx="45">
                  <c:v>2.9950000000000001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'Pxl31_25C Vsup_diff'!$BA$5</c:f>
              <c:strCache>
                <c:ptCount val="1"/>
                <c:pt idx="0">
                  <c:v>3.3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xVal>
            <c:numRef>
              <c:f>'Pxl31_25C Vsup_diff'!$AV$6:$AV$68</c:f>
              <c:numCache>
                <c:formatCode>General</c:formatCode>
                <c:ptCount val="63"/>
                <c:pt idx="0">
                  <c:v>35.450000000000003</c:v>
                </c:pt>
                <c:pt idx="1">
                  <c:v>35.46</c:v>
                </c:pt>
                <c:pt idx="2">
                  <c:v>35.47</c:v>
                </c:pt>
                <c:pt idx="3">
                  <c:v>35.479999999999997</c:v>
                </c:pt>
                <c:pt idx="4">
                  <c:v>35.49</c:v>
                </c:pt>
                <c:pt idx="5">
                  <c:v>35.5</c:v>
                </c:pt>
                <c:pt idx="6">
                  <c:v>35.51</c:v>
                </c:pt>
                <c:pt idx="7">
                  <c:v>35.520000000000003</c:v>
                </c:pt>
                <c:pt idx="8">
                  <c:v>35.53</c:v>
                </c:pt>
                <c:pt idx="9">
                  <c:v>35.54</c:v>
                </c:pt>
                <c:pt idx="10">
                  <c:v>35.549999999999997</c:v>
                </c:pt>
                <c:pt idx="11">
                  <c:v>35.56</c:v>
                </c:pt>
                <c:pt idx="12">
                  <c:v>35.57</c:v>
                </c:pt>
                <c:pt idx="13">
                  <c:v>35.58</c:v>
                </c:pt>
                <c:pt idx="14">
                  <c:v>35.590000000000003</c:v>
                </c:pt>
                <c:pt idx="15">
                  <c:v>35.6</c:v>
                </c:pt>
                <c:pt idx="16">
                  <c:v>35.61</c:v>
                </c:pt>
                <c:pt idx="17">
                  <c:v>35.619999999999997</c:v>
                </c:pt>
                <c:pt idx="18">
                  <c:v>35.630000000000003</c:v>
                </c:pt>
                <c:pt idx="19">
                  <c:v>35.64</c:v>
                </c:pt>
                <c:pt idx="20">
                  <c:v>35.65</c:v>
                </c:pt>
                <c:pt idx="21">
                  <c:v>35.659999999999997</c:v>
                </c:pt>
                <c:pt idx="22">
                  <c:v>35.67</c:v>
                </c:pt>
                <c:pt idx="23">
                  <c:v>35.68</c:v>
                </c:pt>
                <c:pt idx="24">
                  <c:v>35.69</c:v>
                </c:pt>
                <c:pt idx="25">
                  <c:v>35.700000000000003</c:v>
                </c:pt>
                <c:pt idx="26">
                  <c:v>35.71</c:v>
                </c:pt>
                <c:pt idx="27">
                  <c:v>35.72</c:v>
                </c:pt>
                <c:pt idx="28">
                  <c:v>35.729999999999997</c:v>
                </c:pt>
                <c:pt idx="29">
                  <c:v>35.74</c:v>
                </c:pt>
                <c:pt idx="30">
                  <c:v>35.75</c:v>
                </c:pt>
                <c:pt idx="31">
                  <c:v>35.76</c:v>
                </c:pt>
                <c:pt idx="32">
                  <c:v>35.770000000000003</c:v>
                </c:pt>
                <c:pt idx="33">
                  <c:v>35.78</c:v>
                </c:pt>
                <c:pt idx="34">
                  <c:v>35.79</c:v>
                </c:pt>
                <c:pt idx="35">
                  <c:v>35.799999999999997</c:v>
                </c:pt>
                <c:pt idx="36">
                  <c:v>35.81</c:v>
                </c:pt>
                <c:pt idx="37">
                  <c:v>35.82</c:v>
                </c:pt>
                <c:pt idx="38">
                  <c:v>35.83</c:v>
                </c:pt>
                <c:pt idx="39">
                  <c:v>35.840000000000003</c:v>
                </c:pt>
                <c:pt idx="40">
                  <c:v>35.85</c:v>
                </c:pt>
                <c:pt idx="41">
                  <c:v>35.86</c:v>
                </c:pt>
                <c:pt idx="42">
                  <c:v>35.869999999999997</c:v>
                </c:pt>
                <c:pt idx="43">
                  <c:v>35.880000000000003</c:v>
                </c:pt>
                <c:pt idx="44">
                  <c:v>35.89</c:v>
                </c:pt>
                <c:pt idx="45">
                  <c:v>35.9</c:v>
                </c:pt>
                <c:pt idx="46">
                  <c:v>35.909999999999997</c:v>
                </c:pt>
                <c:pt idx="47">
                  <c:v>35.92</c:v>
                </c:pt>
                <c:pt idx="48">
                  <c:v>35.93</c:v>
                </c:pt>
                <c:pt idx="49">
                  <c:v>35.94</c:v>
                </c:pt>
                <c:pt idx="50">
                  <c:v>35.950000000000003</c:v>
                </c:pt>
                <c:pt idx="51">
                  <c:v>35.96</c:v>
                </c:pt>
                <c:pt idx="52">
                  <c:v>35.97</c:v>
                </c:pt>
                <c:pt idx="53">
                  <c:v>35.979999999999997</c:v>
                </c:pt>
                <c:pt idx="54">
                  <c:v>35.99</c:v>
                </c:pt>
                <c:pt idx="55">
                  <c:v>36</c:v>
                </c:pt>
                <c:pt idx="56">
                  <c:v>36.01</c:v>
                </c:pt>
                <c:pt idx="57">
                  <c:v>36.020000000000003</c:v>
                </c:pt>
                <c:pt idx="58">
                  <c:v>36.03</c:v>
                </c:pt>
                <c:pt idx="59">
                  <c:v>36.04</c:v>
                </c:pt>
                <c:pt idx="60">
                  <c:v>36.049999999999997</c:v>
                </c:pt>
                <c:pt idx="61">
                  <c:v>36.06</c:v>
                </c:pt>
                <c:pt idx="62">
                  <c:v>36.07</c:v>
                </c:pt>
              </c:numCache>
            </c:numRef>
          </c:xVal>
          <c:yVal>
            <c:numRef>
              <c:f>'Pxl31_25C Vsup_diff'!$BA$6:$BA$68</c:f>
              <c:numCache>
                <c:formatCode>General</c:formatCode>
                <c:ptCount val="63"/>
                <c:pt idx="40">
                  <c:v>0</c:v>
                </c:pt>
                <c:pt idx="41">
                  <c:v>4.0000000000000001E-3</c:v>
                </c:pt>
                <c:pt idx="42">
                  <c:v>0.22900000000000001</c:v>
                </c:pt>
                <c:pt idx="43">
                  <c:v>1.603</c:v>
                </c:pt>
                <c:pt idx="44">
                  <c:v>1.633</c:v>
                </c:pt>
                <c:pt idx="45">
                  <c:v>1.415</c:v>
                </c:pt>
                <c:pt idx="46">
                  <c:v>1.409</c:v>
                </c:pt>
                <c:pt idx="47">
                  <c:v>1.36</c:v>
                </c:pt>
                <c:pt idx="48">
                  <c:v>1.2969999999999999</c:v>
                </c:pt>
                <c:pt idx="49">
                  <c:v>1.264</c:v>
                </c:pt>
                <c:pt idx="50">
                  <c:v>1.391</c:v>
                </c:pt>
                <c:pt idx="51">
                  <c:v>1.7270000000000001</c:v>
                </c:pt>
                <c:pt idx="52">
                  <c:v>1.5229999999999999</c:v>
                </c:pt>
                <c:pt idx="53">
                  <c:v>1.6479999999999999</c:v>
                </c:pt>
                <c:pt idx="54">
                  <c:v>1.86</c:v>
                </c:pt>
                <c:pt idx="55">
                  <c:v>2.11</c:v>
                </c:pt>
                <c:pt idx="56">
                  <c:v>2.2240000000000002</c:v>
                </c:pt>
                <c:pt idx="57">
                  <c:v>2.41</c:v>
                </c:pt>
                <c:pt idx="58">
                  <c:v>2.8719999999999999</c:v>
                </c:pt>
                <c:pt idx="59">
                  <c:v>2.9889999999999999</c:v>
                </c:pt>
                <c:pt idx="60">
                  <c:v>2.9990000000000001</c:v>
                </c:pt>
                <c:pt idx="61">
                  <c:v>3</c:v>
                </c:pt>
                <c:pt idx="62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716800"/>
        <c:axId val="110727552"/>
      </c:scatterChart>
      <c:valAx>
        <c:axId val="110716800"/>
        <c:scaling>
          <c:orientation val="minMax"/>
          <c:max val="36.1"/>
          <c:min val="35.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V_bias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727552"/>
        <c:crosses val="autoZero"/>
        <c:crossBetween val="midCat"/>
      </c:valAx>
      <c:valAx>
        <c:axId val="110727552"/>
        <c:scaling>
          <c:orientation val="minMax"/>
          <c:max val="3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Hits in 1-MHz frame rate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71680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2 LED pulses at different Vex, 25°C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'Pxl31_25C Vsup_diff'!$BD$5</c:f>
              <c:strCache>
                <c:ptCount val="1"/>
                <c:pt idx="0">
                  <c:v>1.4</c:v>
                </c:pt>
              </c:strCache>
            </c:strRef>
          </c:tx>
          <c:xVal>
            <c:numRef>
              <c:f>'Pxl31_25C Vsup_diff'!$BC$6:$BC$78</c:f>
              <c:numCache>
                <c:formatCode>General</c:formatCode>
                <c:ptCount val="73"/>
                <c:pt idx="0">
                  <c:v>35.35</c:v>
                </c:pt>
                <c:pt idx="1">
                  <c:v>35.36</c:v>
                </c:pt>
                <c:pt idx="2">
                  <c:v>35.369999999999997</c:v>
                </c:pt>
                <c:pt idx="3">
                  <c:v>35.380000000000003</c:v>
                </c:pt>
                <c:pt idx="4">
                  <c:v>35.39</c:v>
                </c:pt>
                <c:pt idx="5">
                  <c:v>35.4</c:v>
                </c:pt>
                <c:pt idx="6">
                  <c:v>35.409999999999997</c:v>
                </c:pt>
                <c:pt idx="7">
                  <c:v>35.42</c:v>
                </c:pt>
                <c:pt idx="8">
                  <c:v>35.43</c:v>
                </c:pt>
                <c:pt idx="9">
                  <c:v>35.44</c:v>
                </c:pt>
                <c:pt idx="10">
                  <c:v>35.450000000000003</c:v>
                </c:pt>
                <c:pt idx="11">
                  <c:v>35.46</c:v>
                </c:pt>
                <c:pt idx="12">
                  <c:v>35.47</c:v>
                </c:pt>
                <c:pt idx="13">
                  <c:v>35.479999999999997</c:v>
                </c:pt>
                <c:pt idx="14">
                  <c:v>35.49</c:v>
                </c:pt>
                <c:pt idx="15">
                  <c:v>35.5</c:v>
                </c:pt>
                <c:pt idx="16">
                  <c:v>35.51</c:v>
                </c:pt>
                <c:pt idx="17">
                  <c:v>35.520000000000003</c:v>
                </c:pt>
                <c:pt idx="18">
                  <c:v>35.53</c:v>
                </c:pt>
                <c:pt idx="19">
                  <c:v>35.54</c:v>
                </c:pt>
                <c:pt idx="20">
                  <c:v>35.549999999999997</c:v>
                </c:pt>
                <c:pt idx="21">
                  <c:v>35.56</c:v>
                </c:pt>
                <c:pt idx="22">
                  <c:v>35.57</c:v>
                </c:pt>
                <c:pt idx="23">
                  <c:v>35.58</c:v>
                </c:pt>
                <c:pt idx="24">
                  <c:v>35.590000000000003</c:v>
                </c:pt>
                <c:pt idx="25">
                  <c:v>35.6</c:v>
                </c:pt>
                <c:pt idx="26">
                  <c:v>35.6099999999999</c:v>
                </c:pt>
                <c:pt idx="27">
                  <c:v>35.619999999999898</c:v>
                </c:pt>
                <c:pt idx="28">
                  <c:v>35.629999999999903</c:v>
                </c:pt>
                <c:pt idx="29">
                  <c:v>35.639999999999901</c:v>
                </c:pt>
                <c:pt idx="30">
                  <c:v>35.649999999999899</c:v>
                </c:pt>
                <c:pt idx="31">
                  <c:v>35.659999999999897</c:v>
                </c:pt>
                <c:pt idx="32">
                  <c:v>35.669999999999902</c:v>
                </c:pt>
                <c:pt idx="33">
                  <c:v>35.6799999999999</c:v>
                </c:pt>
                <c:pt idx="34">
                  <c:v>35.689999999999898</c:v>
                </c:pt>
                <c:pt idx="35">
                  <c:v>35.699999999999903</c:v>
                </c:pt>
                <c:pt idx="36">
                  <c:v>35.709999999999901</c:v>
                </c:pt>
                <c:pt idx="37">
                  <c:v>35.719999999999899</c:v>
                </c:pt>
                <c:pt idx="38">
                  <c:v>35.729999999999897</c:v>
                </c:pt>
                <c:pt idx="39">
                  <c:v>35.739999999999903</c:v>
                </c:pt>
                <c:pt idx="40">
                  <c:v>35.749999999999901</c:v>
                </c:pt>
                <c:pt idx="41">
                  <c:v>35.759999999999899</c:v>
                </c:pt>
                <c:pt idx="42">
                  <c:v>35.769999999999897</c:v>
                </c:pt>
                <c:pt idx="43">
                  <c:v>35.779999999999902</c:v>
                </c:pt>
                <c:pt idx="44">
                  <c:v>35.7899999999999</c:v>
                </c:pt>
                <c:pt idx="45">
                  <c:v>35.799999999999898</c:v>
                </c:pt>
                <c:pt idx="46">
                  <c:v>35.809999999999903</c:v>
                </c:pt>
                <c:pt idx="47">
                  <c:v>35.819999999999901</c:v>
                </c:pt>
                <c:pt idx="48">
                  <c:v>35.829999999999899</c:v>
                </c:pt>
                <c:pt idx="49">
                  <c:v>35.839999999999897</c:v>
                </c:pt>
                <c:pt idx="50">
                  <c:v>35.849999999999902</c:v>
                </c:pt>
                <c:pt idx="51">
                  <c:v>35.8599999999999</c:v>
                </c:pt>
                <c:pt idx="52">
                  <c:v>35.869999999999898</c:v>
                </c:pt>
                <c:pt idx="53">
                  <c:v>35.879999999999903</c:v>
                </c:pt>
                <c:pt idx="54">
                  <c:v>35.889999999999901</c:v>
                </c:pt>
                <c:pt idx="55">
                  <c:v>35.899999999999899</c:v>
                </c:pt>
                <c:pt idx="56">
                  <c:v>35.909999999999897</c:v>
                </c:pt>
                <c:pt idx="57">
                  <c:v>35.919999999999902</c:v>
                </c:pt>
                <c:pt idx="58">
                  <c:v>35.9299999999999</c:v>
                </c:pt>
                <c:pt idx="59">
                  <c:v>35.939999999999898</c:v>
                </c:pt>
                <c:pt idx="60">
                  <c:v>35.949999999999903</c:v>
                </c:pt>
                <c:pt idx="61">
                  <c:v>35.959999999999901</c:v>
                </c:pt>
                <c:pt idx="62">
                  <c:v>35.969999999999899</c:v>
                </c:pt>
                <c:pt idx="63">
                  <c:v>35.979999999999897</c:v>
                </c:pt>
                <c:pt idx="64">
                  <c:v>35.989999999999903</c:v>
                </c:pt>
                <c:pt idx="65">
                  <c:v>35.999999999999901</c:v>
                </c:pt>
                <c:pt idx="66">
                  <c:v>36.009999999999899</c:v>
                </c:pt>
                <c:pt idx="67">
                  <c:v>36.019999999999897</c:v>
                </c:pt>
                <c:pt idx="68">
                  <c:v>36.029999999999902</c:v>
                </c:pt>
                <c:pt idx="69">
                  <c:v>36.0399999999999</c:v>
                </c:pt>
                <c:pt idx="70">
                  <c:v>36.049999999999898</c:v>
                </c:pt>
                <c:pt idx="71">
                  <c:v>36.059999999999903</c:v>
                </c:pt>
                <c:pt idx="72">
                  <c:v>36.069999999999901</c:v>
                </c:pt>
              </c:numCache>
            </c:numRef>
          </c:xVal>
          <c:yVal>
            <c:numRef>
              <c:f>'Pxl31_25C Vsup_diff'!$BD$6:$BD$78</c:f>
              <c:numCache>
                <c:formatCode>General</c:formatCode>
                <c:ptCount val="7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0.26200000000000001</c:v>
                </c:pt>
                <c:pt idx="7">
                  <c:v>0.52500000000000002</c:v>
                </c:pt>
                <c:pt idx="8">
                  <c:v>0.52600000000000002</c:v>
                </c:pt>
                <c:pt idx="9">
                  <c:v>0.97599999999999998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0.999</c:v>
                </c:pt>
                <c:pt idx="15">
                  <c:v>0.998</c:v>
                </c:pt>
                <c:pt idx="16">
                  <c:v>1.3180000000000001</c:v>
                </c:pt>
                <c:pt idx="17">
                  <c:v>1.954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2.0009999999999999</c:v>
                </c:pt>
                <c:pt idx="25">
                  <c:v>2.085</c:v>
                </c:pt>
                <c:pt idx="26">
                  <c:v>2.9990000000000001</c:v>
                </c:pt>
                <c:pt idx="27">
                  <c:v>2.972</c:v>
                </c:pt>
                <c:pt idx="28">
                  <c:v>2.9359999999999999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'Pxl31_25C Vsup_diff'!$BE$5</c:f>
              <c:strCache>
                <c:ptCount val="1"/>
                <c:pt idx="0">
                  <c:v>1.65</c:v>
                </c:pt>
              </c:strCache>
            </c:strRef>
          </c:tx>
          <c:xVal>
            <c:numRef>
              <c:f>'Pxl31_25C Vsup_diff'!$BC$6:$BC$78</c:f>
              <c:numCache>
                <c:formatCode>General</c:formatCode>
                <c:ptCount val="73"/>
                <c:pt idx="0">
                  <c:v>35.35</c:v>
                </c:pt>
                <c:pt idx="1">
                  <c:v>35.36</c:v>
                </c:pt>
                <c:pt idx="2">
                  <c:v>35.369999999999997</c:v>
                </c:pt>
                <c:pt idx="3">
                  <c:v>35.380000000000003</c:v>
                </c:pt>
                <c:pt idx="4">
                  <c:v>35.39</c:v>
                </c:pt>
                <c:pt idx="5">
                  <c:v>35.4</c:v>
                </c:pt>
                <c:pt idx="6">
                  <c:v>35.409999999999997</c:v>
                </c:pt>
                <c:pt idx="7">
                  <c:v>35.42</c:v>
                </c:pt>
                <c:pt idx="8">
                  <c:v>35.43</c:v>
                </c:pt>
                <c:pt idx="9">
                  <c:v>35.44</c:v>
                </c:pt>
                <c:pt idx="10">
                  <c:v>35.450000000000003</c:v>
                </c:pt>
                <c:pt idx="11">
                  <c:v>35.46</c:v>
                </c:pt>
                <c:pt idx="12">
                  <c:v>35.47</c:v>
                </c:pt>
                <c:pt idx="13">
                  <c:v>35.479999999999997</c:v>
                </c:pt>
                <c:pt idx="14">
                  <c:v>35.49</c:v>
                </c:pt>
                <c:pt idx="15">
                  <c:v>35.5</c:v>
                </c:pt>
                <c:pt idx="16">
                  <c:v>35.51</c:v>
                </c:pt>
                <c:pt idx="17">
                  <c:v>35.520000000000003</c:v>
                </c:pt>
                <c:pt idx="18">
                  <c:v>35.53</c:v>
                </c:pt>
                <c:pt idx="19">
                  <c:v>35.54</c:v>
                </c:pt>
                <c:pt idx="20">
                  <c:v>35.549999999999997</c:v>
                </c:pt>
                <c:pt idx="21">
                  <c:v>35.56</c:v>
                </c:pt>
                <c:pt idx="22">
                  <c:v>35.57</c:v>
                </c:pt>
                <c:pt idx="23">
                  <c:v>35.58</c:v>
                </c:pt>
                <c:pt idx="24">
                  <c:v>35.590000000000003</c:v>
                </c:pt>
                <c:pt idx="25">
                  <c:v>35.6</c:v>
                </c:pt>
                <c:pt idx="26">
                  <c:v>35.6099999999999</c:v>
                </c:pt>
                <c:pt idx="27">
                  <c:v>35.619999999999898</c:v>
                </c:pt>
                <c:pt idx="28">
                  <c:v>35.629999999999903</c:v>
                </c:pt>
                <c:pt idx="29">
                  <c:v>35.639999999999901</c:v>
                </c:pt>
                <c:pt idx="30">
                  <c:v>35.649999999999899</c:v>
                </c:pt>
                <c:pt idx="31">
                  <c:v>35.659999999999897</c:v>
                </c:pt>
                <c:pt idx="32">
                  <c:v>35.669999999999902</c:v>
                </c:pt>
                <c:pt idx="33">
                  <c:v>35.6799999999999</c:v>
                </c:pt>
                <c:pt idx="34">
                  <c:v>35.689999999999898</c:v>
                </c:pt>
                <c:pt idx="35">
                  <c:v>35.699999999999903</c:v>
                </c:pt>
                <c:pt idx="36">
                  <c:v>35.709999999999901</c:v>
                </c:pt>
                <c:pt idx="37">
                  <c:v>35.719999999999899</c:v>
                </c:pt>
                <c:pt idx="38">
                  <c:v>35.729999999999897</c:v>
                </c:pt>
                <c:pt idx="39">
                  <c:v>35.739999999999903</c:v>
                </c:pt>
                <c:pt idx="40">
                  <c:v>35.749999999999901</c:v>
                </c:pt>
                <c:pt idx="41">
                  <c:v>35.759999999999899</c:v>
                </c:pt>
                <c:pt idx="42">
                  <c:v>35.769999999999897</c:v>
                </c:pt>
                <c:pt idx="43">
                  <c:v>35.779999999999902</c:v>
                </c:pt>
                <c:pt idx="44">
                  <c:v>35.7899999999999</c:v>
                </c:pt>
                <c:pt idx="45">
                  <c:v>35.799999999999898</c:v>
                </c:pt>
                <c:pt idx="46">
                  <c:v>35.809999999999903</c:v>
                </c:pt>
                <c:pt idx="47">
                  <c:v>35.819999999999901</c:v>
                </c:pt>
                <c:pt idx="48">
                  <c:v>35.829999999999899</c:v>
                </c:pt>
                <c:pt idx="49">
                  <c:v>35.839999999999897</c:v>
                </c:pt>
                <c:pt idx="50">
                  <c:v>35.849999999999902</c:v>
                </c:pt>
                <c:pt idx="51">
                  <c:v>35.8599999999999</c:v>
                </c:pt>
                <c:pt idx="52">
                  <c:v>35.869999999999898</c:v>
                </c:pt>
                <c:pt idx="53">
                  <c:v>35.879999999999903</c:v>
                </c:pt>
                <c:pt idx="54">
                  <c:v>35.889999999999901</c:v>
                </c:pt>
                <c:pt idx="55">
                  <c:v>35.899999999999899</c:v>
                </c:pt>
                <c:pt idx="56">
                  <c:v>35.909999999999897</c:v>
                </c:pt>
                <c:pt idx="57">
                  <c:v>35.919999999999902</c:v>
                </c:pt>
                <c:pt idx="58">
                  <c:v>35.9299999999999</c:v>
                </c:pt>
                <c:pt idx="59">
                  <c:v>35.939999999999898</c:v>
                </c:pt>
                <c:pt idx="60">
                  <c:v>35.949999999999903</c:v>
                </c:pt>
                <c:pt idx="61">
                  <c:v>35.959999999999901</c:v>
                </c:pt>
                <c:pt idx="62">
                  <c:v>35.969999999999899</c:v>
                </c:pt>
                <c:pt idx="63">
                  <c:v>35.979999999999897</c:v>
                </c:pt>
                <c:pt idx="64">
                  <c:v>35.989999999999903</c:v>
                </c:pt>
                <c:pt idx="65">
                  <c:v>35.999999999999901</c:v>
                </c:pt>
                <c:pt idx="66">
                  <c:v>36.009999999999899</c:v>
                </c:pt>
                <c:pt idx="67">
                  <c:v>36.019999999999897</c:v>
                </c:pt>
                <c:pt idx="68">
                  <c:v>36.029999999999902</c:v>
                </c:pt>
                <c:pt idx="69">
                  <c:v>36.0399999999999</c:v>
                </c:pt>
                <c:pt idx="70">
                  <c:v>36.049999999999898</c:v>
                </c:pt>
                <c:pt idx="71">
                  <c:v>36.059999999999903</c:v>
                </c:pt>
                <c:pt idx="72">
                  <c:v>36.069999999999901</c:v>
                </c:pt>
              </c:numCache>
            </c:numRef>
          </c:xVal>
          <c:yVal>
            <c:numRef>
              <c:f>'Pxl31_25C Vsup_diff'!$BE$6:$BE$78</c:f>
              <c:numCache>
                <c:formatCode>General</c:formatCode>
                <c:ptCount val="73"/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8.0000000000000002E-3</c:v>
                </c:pt>
                <c:pt idx="16">
                  <c:v>0.30399999999999999</c:v>
                </c:pt>
                <c:pt idx="17">
                  <c:v>0.998</c:v>
                </c:pt>
                <c:pt idx="18">
                  <c:v>1</c:v>
                </c:pt>
                <c:pt idx="19">
                  <c:v>1</c:v>
                </c:pt>
                <c:pt idx="20">
                  <c:v>0.997</c:v>
                </c:pt>
                <c:pt idx="21">
                  <c:v>1.157</c:v>
                </c:pt>
                <c:pt idx="22">
                  <c:v>1.8089999999999999</c:v>
                </c:pt>
                <c:pt idx="23">
                  <c:v>1.998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2.0089999999999999</c:v>
                </c:pt>
                <c:pt idx="31">
                  <c:v>2.4159999999999999</c:v>
                </c:pt>
                <c:pt idx="32">
                  <c:v>2.992</c:v>
                </c:pt>
                <c:pt idx="33">
                  <c:v>2.996</c:v>
                </c:pt>
                <c:pt idx="34">
                  <c:v>2.9049999999999998</c:v>
                </c:pt>
                <c:pt idx="35">
                  <c:v>2.9910000000000001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'Pxl31_25C Vsup_diff'!$BF$5</c:f>
              <c:strCache>
                <c:ptCount val="1"/>
                <c:pt idx="0">
                  <c:v>2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'Pxl31_25C Vsup_diff'!$BC$6:$BC$78</c:f>
              <c:numCache>
                <c:formatCode>General</c:formatCode>
                <c:ptCount val="73"/>
                <c:pt idx="0">
                  <c:v>35.35</c:v>
                </c:pt>
                <c:pt idx="1">
                  <c:v>35.36</c:v>
                </c:pt>
                <c:pt idx="2">
                  <c:v>35.369999999999997</c:v>
                </c:pt>
                <c:pt idx="3">
                  <c:v>35.380000000000003</c:v>
                </c:pt>
                <c:pt idx="4">
                  <c:v>35.39</c:v>
                </c:pt>
                <c:pt idx="5">
                  <c:v>35.4</c:v>
                </c:pt>
                <c:pt idx="6">
                  <c:v>35.409999999999997</c:v>
                </c:pt>
                <c:pt idx="7">
                  <c:v>35.42</c:v>
                </c:pt>
                <c:pt idx="8">
                  <c:v>35.43</c:v>
                </c:pt>
                <c:pt idx="9">
                  <c:v>35.44</c:v>
                </c:pt>
                <c:pt idx="10">
                  <c:v>35.450000000000003</c:v>
                </c:pt>
                <c:pt idx="11">
                  <c:v>35.46</c:v>
                </c:pt>
                <c:pt idx="12">
                  <c:v>35.47</c:v>
                </c:pt>
                <c:pt idx="13">
                  <c:v>35.479999999999997</c:v>
                </c:pt>
                <c:pt idx="14">
                  <c:v>35.49</c:v>
                </c:pt>
                <c:pt idx="15">
                  <c:v>35.5</c:v>
                </c:pt>
                <c:pt idx="16">
                  <c:v>35.51</c:v>
                </c:pt>
                <c:pt idx="17">
                  <c:v>35.520000000000003</c:v>
                </c:pt>
                <c:pt idx="18">
                  <c:v>35.53</c:v>
                </c:pt>
                <c:pt idx="19">
                  <c:v>35.54</c:v>
                </c:pt>
                <c:pt idx="20">
                  <c:v>35.549999999999997</c:v>
                </c:pt>
                <c:pt idx="21">
                  <c:v>35.56</c:v>
                </c:pt>
                <c:pt idx="22">
                  <c:v>35.57</c:v>
                </c:pt>
                <c:pt idx="23">
                  <c:v>35.58</c:v>
                </c:pt>
                <c:pt idx="24">
                  <c:v>35.590000000000003</c:v>
                </c:pt>
                <c:pt idx="25">
                  <c:v>35.6</c:v>
                </c:pt>
                <c:pt idx="26">
                  <c:v>35.6099999999999</c:v>
                </c:pt>
                <c:pt idx="27">
                  <c:v>35.619999999999898</c:v>
                </c:pt>
                <c:pt idx="28">
                  <c:v>35.629999999999903</c:v>
                </c:pt>
                <c:pt idx="29">
                  <c:v>35.639999999999901</c:v>
                </c:pt>
                <c:pt idx="30">
                  <c:v>35.649999999999899</c:v>
                </c:pt>
                <c:pt idx="31">
                  <c:v>35.659999999999897</c:v>
                </c:pt>
                <c:pt idx="32">
                  <c:v>35.669999999999902</c:v>
                </c:pt>
                <c:pt idx="33">
                  <c:v>35.6799999999999</c:v>
                </c:pt>
                <c:pt idx="34">
                  <c:v>35.689999999999898</c:v>
                </c:pt>
                <c:pt idx="35">
                  <c:v>35.699999999999903</c:v>
                </c:pt>
                <c:pt idx="36">
                  <c:v>35.709999999999901</c:v>
                </c:pt>
                <c:pt idx="37">
                  <c:v>35.719999999999899</c:v>
                </c:pt>
                <c:pt idx="38">
                  <c:v>35.729999999999897</c:v>
                </c:pt>
                <c:pt idx="39">
                  <c:v>35.739999999999903</c:v>
                </c:pt>
                <c:pt idx="40">
                  <c:v>35.749999999999901</c:v>
                </c:pt>
                <c:pt idx="41">
                  <c:v>35.759999999999899</c:v>
                </c:pt>
                <c:pt idx="42">
                  <c:v>35.769999999999897</c:v>
                </c:pt>
                <c:pt idx="43">
                  <c:v>35.779999999999902</c:v>
                </c:pt>
                <c:pt idx="44">
                  <c:v>35.7899999999999</c:v>
                </c:pt>
                <c:pt idx="45">
                  <c:v>35.799999999999898</c:v>
                </c:pt>
                <c:pt idx="46">
                  <c:v>35.809999999999903</c:v>
                </c:pt>
                <c:pt idx="47">
                  <c:v>35.819999999999901</c:v>
                </c:pt>
                <c:pt idx="48">
                  <c:v>35.829999999999899</c:v>
                </c:pt>
                <c:pt idx="49">
                  <c:v>35.839999999999897</c:v>
                </c:pt>
                <c:pt idx="50">
                  <c:v>35.849999999999902</c:v>
                </c:pt>
                <c:pt idx="51">
                  <c:v>35.8599999999999</c:v>
                </c:pt>
                <c:pt idx="52">
                  <c:v>35.869999999999898</c:v>
                </c:pt>
                <c:pt idx="53">
                  <c:v>35.879999999999903</c:v>
                </c:pt>
                <c:pt idx="54">
                  <c:v>35.889999999999901</c:v>
                </c:pt>
                <c:pt idx="55">
                  <c:v>35.899999999999899</c:v>
                </c:pt>
                <c:pt idx="56">
                  <c:v>35.909999999999897</c:v>
                </c:pt>
                <c:pt idx="57">
                  <c:v>35.919999999999902</c:v>
                </c:pt>
                <c:pt idx="58">
                  <c:v>35.9299999999999</c:v>
                </c:pt>
                <c:pt idx="59">
                  <c:v>35.939999999999898</c:v>
                </c:pt>
                <c:pt idx="60">
                  <c:v>35.949999999999903</c:v>
                </c:pt>
                <c:pt idx="61">
                  <c:v>35.959999999999901</c:v>
                </c:pt>
                <c:pt idx="62">
                  <c:v>35.969999999999899</c:v>
                </c:pt>
                <c:pt idx="63">
                  <c:v>35.979999999999897</c:v>
                </c:pt>
                <c:pt idx="64">
                  <c:v>35.989999999999903</c:v>
                </c:pt>
                <c:pt idx="65">
                  <c:v>35.999999999999901</c:v>
                </c:pt>
                <c:pt idx="66">
                  <c:v>36.009999999999899</c:v>
                </c:pt>
                <c:pt idx="67">
                  <c:v>36.019999999999897</c:v>
                </c:pt>
                <c:pt idx="68">
                  <c:v>36.029999999999902</c:v>
                </c:pt>
                <c:pt idx="69">
                  <c:v>36.0399999999999</c:v>
                </c:pt>
                <c:pt idx="70">
                  <c:v>36.049999999999898</c:v>
                </c:pt>
                <c:pt idx="71">
                  <c:v>36.059999999999903</c:v>
                </c:pt>
                <c:pt idx="72">
                  <c:v>36.069999999999901</c:v>
                </c:pt>
              </c:numCache>
            </c:numRef>
          </c:xVal>
          <c:yVal>
            <c:numRef>
              <c:f>'Pxl31_25C Vsup_diff'!$BF$6:$BF$78</c:f>
              <c:numCache>
                <c:formatCode>General</c:formatCode>
                <c:ptCount val="73"/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0.52600000000000002</c:v>
                </c:pt>
                <c:pt idx="27">
                  <c:v>1.0629999999999999</c:v>
                </c:pt>
                <c:pt idx="28">
                  <c:v>1.0620000000000001</c:v>
                </c:pt>
                <c:pt idx="29">
                  <c:v>1.56</c:v>
                </c:pt>
                <c:pt idx="30">
                  <c:v>2.0169999999999999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2.004</c:v>
                </c:pt>
                <c:pt idx="38">
                  <c:v>2.1669999999999998</c:v>
                </c:pt>
                <c:pt idx="39">
                  <c:v>2.8109999999999999</c:v>
                </c:pt>
                <c:pt idx="40">
                  <c:v>2.9670000000000001</c:v>
                </c:pt>
                <c:pt idx="41">
                  <c:v>2.77</c:v>
                </c:pt>
                <c:pt idx="42">
                  <c:v>2.4009999999999998</c:v>
                </c:pt>
                <c:pt idx="43">
                  <c:v>2.371</c:v>
                </c:pt>
                <c:pt idx="44">
                  <c:v>2.7719999999999998</c:v>
                </c:pt>
                <c:pt idx="45">
                  <c:v>2.9940000000000002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'Pxl31_25C Vsup_diff'!$BG$5</c:f>
              <c:strCache>
                <c:ptCount val="1"/>
                <c:pt idx="0">
                  <c:v>2.5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'Pxl31_25C Vsup_diff'!$BC$6:$BC$78</c:f>
              <c:numCache>
                <c:formatCode>General</c:formatCode>
                <c:ptCount val="73"/>
                <c:pt idx="0">
                  <c:v>35.35</c:v>
                </c:pt>
                <c:pt idx="1">
                  <c:v>35.36</c:v>
                </c:pt>
                <c:pt idx="2">
                  <c:v>35.369999999999997</c:v>
                </c:pt>
                <c:pt idx="3">
                  <c:v>35.380000000000003</c:v>
                </c:pt>
                <c:pt idx="4">
                  <c:v>35.39</c:v>
                </c:pt>
                <c:pt idx="5">
                  <c:v>35.4</c:v>
                </c:pt>
                <c:pt idx="6">
                  <c:v>35.409999999999997</c:v>
                </c:pt>
                <c:pt idx="7">
                  <c:v>35.42</c:v>
                </c:pt>
                <c:pt idx="8">
                  <c:v>35.43</c:v>
                </c:pt>
                <c:pt idx="9">
                  <c:v>35.44</c:v>
                </c:pt>
                <c:pt idx="10">
                  <c:v>35.450000000000003</c:v>
                </c:pt>
                <c:pt idx="11">
                  <c:v>35.46</c:v>
                </c:pt>
                <c:pt idx="12">
                  <c:v>35.47</c:v>
                </c:pt>
                <c:pt idx="13">
                  <c:v>35.479999999999997</c:v>
                </c:pt>
                <c:pt idx="14">
                  <c:v>35.49</c:v>
                </c:pt>
                <c:pt idx="15">
                  <c:v>35.5</c:v>
                </c:pt>
                <c:pt idx="16">
                  <c:v>35.51</c:v>
                </c:pt>
                <c:pt idx="17">
                  <c:v>35.520000000000003</c:v>
                </c:pt>
                <c:pt idx="18">
                  <c:v>35.53</c:v>
                </c:pt>
                <c:pt idx="19">
                  <c:v>35.54</c:v>
                </c:pt>
                <c:pt idx="20">
                  <c:v>35.549999999999997</c:v>
                </c:pt>
                <c:pt idx="21">
                  <c:v>35.56</c:v>
                </c:pt>
                <c:pt idx="22">
                  <c:v>35.57</c:v>
                </c:pt>
                <c:pt idx="23">
                  <c:v>35.58</c:v>
                </c:pt>
                <c:pt idx="24">
                  <c:v>35.590000000000003</c:v>
                </c:pt>
                <c:pt idx="25">
                  <c:v>35.6</c:v>
                </c:pt>
                <c:pt idx="26">
                  <c:v>35.6099999999999</c:v>
                </c:pt>
                <c:pt idx="27">
                  <c:v>35.619999999999898</c:v>
                </c:pt>
                <c:pt idx="28">
                  <c:v>35.629999999999903</c:v>
                </c:pt>
                <c:pt idx="29">
                  <c:v>35.639999999999901</c:v>
                </c:pt>
                <c:pt idx="30">
                  <c:v>35.649999999999899</c:v>
                </c:pt>
                <c:pt idx="31">
                  <c:v>35.659999999999897</c:v>
                </c:pt>
                <c:pt idx="32">
                  <c:v>35.669999999999902</c:v>
                </c:pt>
                <c:pt idx="33">
                  <c:v>35.6799999999999</c:v>
                </c:pt>
                <c:pt idx="34">
                  <c:v>35.689999999999898</c:v>
                </c:pt>
                <c:pt idx="35">
                  <c:v>35.699999999999903</c:v>
                </c:pt>
                <c:pt idx="36">
                  <c:v>35.709999999999901</c:v>
                </c:pt>
                <c:pt idx="37">
                  <c:v>35.719999999999899</c:v>
                </c:pt>
                <c:pt idx="38">
                  <c:v>35.729999999999897</c:v>
                </c:pt>
                <c:pt idx="39">
                  <c:v>35.739999999999903</c:v>
                </c:pt>
                <c:pt idx="40">
                  <c:v>35.749999999999901</c:v>
                </c:pt>
                <c:pt idx="41">
                  <c:v>35.759999999999899</c:v>
                </c:pt>
                <c:pt idx="42">
                  <c:v>35.769999999999897</c:v>
                </c:pt>
                <c:pt idx="43">
                  <c:v>35.779999999999902</c:v>
                </c:pt>
                <c:pt idx="44">
                  <c:v>35.7899999999999</c:v>
                </c:pt>
                <c:pt idx="45">
                  <c:v>35.799999999999898</c:v>
                </c:pt>
                <c:pt idx="46">
                  <c:v>35.809999999999903</c:v>
                </c:pt>
                <c:pt idx="47">
                  <c:v>35.819999999999901</c:v>
                </c:pt>
                <c:pt idx="48">
                  <c:v>35.829999999999899</c:v>
                </c:pt>
                <c:pt idx="49">
                  <c:v>35.839999999999897</c:v>
                </c:pt>
                <c:pt idx="50">
                  <c:v>35.849999999999902</c:v>
                </c:pt>
                <c:pt idx="51">
                  <c:v>35.8599999999999</c:v>
                </c:pt>
                <c:pt idx="52">
                  <c:v>35.869999999999898</c:v>
                </c:pt>
                <c:pt idx="53">
                  <c:v>35.879999999999903</c:v>
                </c:pt>
                <c:pt idx="54">
                  <c:v>35.889999999999901</c:v>
                </c:pt>
                <c:pt idx="55">
                  <c:v>35.899999999999899</c:v>
                </c:pt>
                <c:pt idx="56">
                  <c:v>35.909999999999897</c:v>
                </c:pt>
                <c:pt idx="57">
                  <c:v>35.919999999999902</c:v>
                </c:pt>
                <c:pt idx="58">
                  <c:v>35.9299999999999</c:v>
                </c:pt>
                <c:pt idx="59">
                  <c:v>35.939999999999898</c:v>
                </c:pt>
                <c:pt idx="60">
                  <c:v>35.949999999999903</c:v>
                </c:pt>
                <c:pt idx="61">
                  <c:v>35.959999999999901</c:v>
                </c:pt>
                <c:pt idx="62">
                  <c:v>35.969999999999899</c:v>
                </c:pt>
                <c:pt idx="63">
                  <c:v>35.979999999999897</c:v>
                </c:pt>
                <c:pt idx="64">
                  <c:v>35.989999999999903</c:v>
                </c:pt>
                <c:pt idx="65">
                  <c:v>35.999999999999901</c:v>
                </c:pt>
                <c:pt idx="66">
                  <c:v>36.009999999999899</c:v>
                </c:pt>
                <c:pt idx="67">
                  <c:v>36.019999999999897</c:v>
                </c:pt>
                <c:pt idx="68">
                  <c:v>36.029999999999902</c:v>
                </c:pt>
                <c:pt idx="69">
                  <c:v>36.0399999999999</c:v>
                </c:pt>
                <c:pt idx="70">
                  <c:v>36.049999999999898</c:v>
                </c:pt>
                <c:pt idx="71">
                  <c:v>36.059999999999903</c:v>
                </c:pt>
                <c:pt idx="72">
                  <c:v>36.069999999999901</c:v>
                </c:pt>
              </c:numCache>
            </c:numRef>
          </c:xVal>
          <c:yVal>
            <c:numRef>
              <c:f>'Pxl31_25C Vsup_diff'!$BG$6:$BG$78</c:f>
              <c:numCache>
                <c:formatCode>General</c:formatCode>
                <c:ptCount val="73"/>
                <c:pt idx="35">
                  <c:v>0</c:v>
                </c:pt>
                <c:pt idx="36">
                  <c:v>0</c:v>
                </c:pt>
                <c:pt idx="37">
                  <c:v>1E-3</c:v>
                </c:pt>
                <c:pt idx="38">
                  <c:v>0.215</c:v>
                </c:pt>
                <c:pt idx="39">
                  <c:v>1.7529999999999999</c:v>
                </c:pt>
                <c:pt idx="40">
                  <c:v>2.1070000000000002</c:v>
                </c:pt>
                <c:pt idx="41">
                  <c:v>2.0699999999999998</c:v>
                </c:pt>
                <c:pt idx="42">
                  <c:v>2.0470000000000002</c:v>
                </c:pt>
                <c:pt idx="43">
                  <c:v>2.0259999999999998</c:v>
                </c:pt>
                <c:pt idx="44">
                  <c:v>2.0129999999999999</c:v>
                </c:pt>
                <c:pt idx="45">
                  <c:v>2.012</c:v>
                </c:pt>
                <c:pt idx="46">
                  <c:v>2.004</c:v>
                </c:pt>
                <c:pt idx="47">
                  <c:v>2.0179999999999998</c:v>
                </c:pt>
                <c:pt idx="48">
                  <c:v>2.2189999999999999</c:v>
                </c:pt>
                <c:pt idx="49">
                  <c:v>2.7610000000000001</c:v>
                </c:pt>
                <c:pt idx="50">
                  <c:v>2.569</c:v>
                </c:pt>
                <c:pt idx="51">
                  <c:v>2.2789999999999999</c:v>
                </c:pt>
                <c:pt idx="52">
                  <c:v>2.2429999999999999</c:v>
                </c:pt>
                <c:pt idx="53">
                  <c:v>2.7189999999999999</c:v>
                </c:pt>
                <c:pt idx="54">
                  <c:v>2.98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'Pxl31_25C Vsup_diff'!$BH$5</c:f>
              <c:strCache>
                <c:ptCount val="1"/>
                <c:pt idx="0">
                  <c:v>3.3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xVal>
            <c:numRef>
              <c:f>'Pxl31_25C Vsup_diff'!$BC$6:$BC$78</c:f>
              <c:numCache>
                <c:formatCode>General</c:formatCode>
                <c:ptCount val="73"/>
                <c:pt idx="0">
                  <c:v>35.35</c:v>
                </c:pt>
                <c:pt idx="1">
                  <c:v>35.36</c:v>
                </c:pt>
                <c:pt idx="2">
                  <c:v>35.369999999999997</c:v>
                </c:pt>
                <c:pt idx="3">
                  <c:v>35.380000000000003</c:v>
                </c:pt>
                <c:pt idx="4">
                  <c:v>35.39</c:v>
                </c:pt>
                <c:pt idx="5">
                  <c:v>35.4</c:v>
                </c:pt>
                <c:pt idx="6">
                  <c:v>35.409999999999997</c:v>
                </c:pt>
                <c:pt idx="7">
                  <c:v>35.42</c:v>
                </c:pt>
                <c:pt idx="8">
                  <c:v>35.43</c:v>
                </c:pt>
                <c:pt idx="9">
                  <c:v>35.44</c:v>
                </c:pt>
                <c:pt idx="10">
                  <c:v>35.450000000000003</c:v>
                </c:pt>
                <c:pt idx="11">
                  <c:v>35.46</c:v>
                </c:pt>
                <c:pt idx="12">
                  <c:v>35.47</c:v>
                </c:pt>
                <c:pt idx="13">
                  <c:v>35.479999999999997</c:v>
                </c:pt>
                <c:pt idx="14">
                  <c:v>35.49</c:v>
                </c:pt>
                <c:pt idx="15">
                  <c:v>35.5</c:v>
                </c:pt>
                <c:pt idx="16">
                  <c:v>35.51</c:v>
                </c:pt>
                <c:pt idx="17">
                  <c:v>35.520000000000003</c:v>
                </c:pt>
                <c:pt idx="18">
                  <c:v>35.53</c:v>
                </c:pt>
                <c:pt idx="19">
                  <c:v>35.54</c:v>
                </c:pt>
                <c:pt idx="20">
                  <c:v>35.549999999999997</c:v>
                </c:pt>
                <c:pt idx="21">
                  <c:v>35.56</c:v>
                </c:pt>
                <c:pt idx="22">
                  <c:v>35.57</c:v>
                </c:pt>
                <c:pt idx="23">
                  <c:v>35.58</c:v>
                </c:pt>
                <c:pt idx="24">
                  <c:v>35.590000000000003</c:v>
                </c:pt>
                <c:pt idx="25">
                  <c:v>35.6</c:v>
                </c:pt>
                <c:pt idx="26">
                  <c:v>35.6099999999999</c:v>
                </c:pt>
                <c:pt idx="27">
                  <c:v>35.619999999999898</c:v>
                </c:pt>
                <c:pt idx="28">
                  <c:v>35.629999999999903</c:v>
                </c:pt>
                <c:pt idx="29">
                  <c:v>35.639999999999901</c:v>
                </c:pt>
                <c:pt idx="30">
                  <c:v>35.649999999999899</c:v>
                </c:pt>
                <c:pt idx="31">
                  <c:v>35.659999999999897</c:v>
                </c:pt>
                <c:pt idx="32">
                  <c:v>35.669999999999902</c:v>
                </c:pt>
                <c:pt idx="33">
                  <c:v>35.6799999999999</c:v>
                </c:pt>
                <c:pt idx="34">
                  <c:v>35.689999999999898</c:v>
                </c:pt>
                <c:pt idx="35">
                  <c:v>35.699999999999903</c:v>
                </c:pt>
                <c:pt idx="36">
                  <c:v>35.709999999999901</c:v>
                </c:pt>
                <c:pt idx="37">
                  <c:v>35.719999999999899</c:v>
                </c:pt>
                <c:pt idx="38">
                  <c:v>35.729999999999897</c:v>
                </c:pt>
                <c:pt idx="39">
                  <c:v>35.739999999999903</c:v>
                </c:pt>
                <c:pt idx="40">
                  <c:v>35.749999999999901</c:v>
                </c:pt>
                <c:pt idx="41">
                  <c:v>35.759999999999899</c:v>
                </c:pt>
                <c:pt idx="42">
                  <c:v>35.769999999999897</c:v>
                </c:pt>
                <c:pt idx="43">
                  <c:v>35.779999999999902</c:v>
                </c:pt>
                <c:pt idx="44">
                  <c:v>35.7899999999999</c:v>
                </c:pt>
                <c:pt idx="45">
                  <c:v>35.799999999999898</c:v>
                </c:pt>
                <c:pt idx="46">
                  <c:v>35.809999999999903</c:v>
                </c:pt>
                <c:pt idx="47">
                  <c:v>35.819999999999901</c:v>
                </c:pt>
                <c:pt idx="48">
                  <c:v>35.829999999999899</c:v>
                </c:pt>
                <c:pt idx="49">
                  <c:v>35.839999999999897</c:v>
                </c:pt>
                <c:pt idx="50">
                  <c:v>35.849999999999902</c:v>
                </c:pt>
                <c:pt idx="51">
                  <c:v>35.8599999999999</c:v>
                </c:pt>
                <c:pt idx="52">
                  <c:v>35.869999999999898</c:v>
                </c:pt>
                <c:pt idx="53">
                  <c:v>35.879999999999903</c:v>
                </c:pt>
                <c:pt idx="54">
                  <c:v>35.889999999999901</c:v>
                </c:pt>
                <c:pt idx="55">
                  <c:v>35.899999999999899</c:v>
                </c:pt>
                <c:pt idx="56">
                  <c:v>35.909999999999897</c:v>
                </c:pt>
                <c:pt idx="57">
                  <c:v>35.919999999999902</c:v>
                </c:pt>
                <c:pt idx="58">
                  <c:v>35.9299999999999</c:v>
                </c:pt>
                <c:pt idx="59">
                  <c:v>35.939999999999898</c:v>
                </c:pt>
                <c:pt idx="60">
                  <c:v>35.949999999999903</c:v>
                </c:pt>
                <c:pt idx="61">
                  <c:v>35.959999999999901</c:v>
                </c:pt>
                <c:pt idx="62">
                  <c:v>35.969999999999899</c:v>
                </c:pt>
                <c:pt idx="63">
                  <c:v>35.979999999999897</c:v>
                </c:pt>
                <c:pt idx="64">
                  <c:v>35.989999999999903</c:v>
                </c:pt>
                <c:pt idx="65">
                  <c:v>35.999999999999901</c:v>
                </c:pt>
                <c:pt idx="66">
                  <c:v>36.009999999999899</c:v>
                </c:pt>
                <c:pt idx="67">
                  <c:v>36.019999999999897</c:v>
                </c:pt>
                <c:pt idx="68">
                  <c:v>36.029999999999902</c:v>
                </c:pt>
                <c:pt idx="69">
                  <c:v>36.0399999999999</c:v>
                </c:pt>
                <c:pt idx="70">
                  <c:v>36.049999999999898</c:v>
                </c:pt>
                <c:pt idx="71">
                  <c:v>36.059999999999903</c:v>
                </c:pt>
                <c:pt idx="72">
                  <c:v>36.069999999999901</c:v>
                </c:pt>
              </c:numCache>
            </c:numRef>
          </c:xVal>
          <c:yVal>
            <c:numRef>
              <c:f>'Pxl31_25C Vsup_diff'!$BH$6:$BH$78</c:f>
              <c:numCache>
                <c:formatCode>General</c:formatCode>
                <c:ptCount val="73"/>
                <c:pt idx="50">
                  <c:v>0</c:v>
                </c:pt>
                <c:pt idx="51">
                  <c:v>0</c:v>
                </c:pt>
                <c:pt idx="52">
                  <c:v>0.16800000000000001</c:v>
                </c:pt>
                <c:pt idx="53">
                  <c:v>1.361</c:v>
                </c:pt>
                <c:pt idx="54">
                  <c:v>1.728</c:v>
                </c:pt>
                <c:pt idx="55">
                  <c:v>2.0059999999999998</c:v>
                </c:pt>
                <c:pt idx="56">
                  <c:v>2.121</c:v>
                </c:pt>
                <c:pt idx="57">
                  <c:v>2.161</c:v>
                </c:pt>
                <c:pt idx="58">
                  <c:v>2.1659999999999999</c:v>
                </c:pt>
                <c:pt idx="59">
                  <c:v>2.2120000000000002</c:v>
                </c:pt>
                <c:pt idx="60">
                  <c:v>2.254</c:v>
                </c:pt>
                <c:pt idx="61">
                  <c:v>2.1269999999999998</c:v>
                </c:pt>
                <c:pt idx="62">
                  <c:v>2.0550000000000002</c:v>
                </c:pt>
                <c:pt idx="63">
                  <c:v>1.8779999999999999</c:v>
                </c:pt>
                <c:pt idx="64">
                  <c:v>2.073</c:v>
                </c:pt>
                <c:pt idx="65">
                  <c:v>2.504</c:v>
                </c:pt>
                <c:pt idx="66">
                  <c:v>2.6970000000000001</c:v>
                </c:pt>
                <c:pt idx="67">
                  <c:v>2.8130000000000002</c:v>
                </c:pt>
                <c:pt idx="68">
                  <c:v>2.95</c:v>
                </c:pt>
                <c:pt idx="69">
                  <c:v>2.9990000000000001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755200"/>
        <c:axId val="110765952"/>
      </c:scatterChart>
      <c:valAx>
        <c:axId val="110755200"/>
        <c:scaling>
          <c:orientation val="minMax"/>
          <c:max val="36.1"/>
          <c:min val="35.299999999999997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V_bias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765952"/>
        <c:crosses val="autoZero"/>
        <c:crossBetween val="midCat"/>
      </c:valAx>
      <c:valAx>
        <c:axId val="110765952"/>
        <c:scaling>
          <c:orientation val="minMax"/>
          <c:max val="3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Hits in 1-MHz frame rate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75520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5">
            <a:tint val="50000"/>
            <a:satMod val="300000"/>
          </a:schemeClr>
        </a:gs>
        <a:gs pos="35000">
          <a:schemeClr val="accent5">
            <a:tint val="37000"/>
            <a:satMod val="300000"/>
          </a:schemeClr>
        </a:gs>
        <a:gs pos="100000">
          <a:schemeClr val="accent5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5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3 LED pulses at different Vex, 25°C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'Pxl31_25C Vsup_diff'!$BK$5</c:f>
              <c:strCache>
                <c:ptCount val="1"/>
                <c:pt idx="0">
                  <c:v>1.4</c:v>
                </c:pt>
              </c:strCache>
            </c:strRef>
          </c:tx>
          <c:xVal>
            <c:numRef>
              <c:f>'Pxl31_25C Vsup_diff'!$BJ$6:$BJ$83</c:f>
              <c:numCache>
                <c:formatCode>General</c:formatCode>
                <c:ptCount val="78"/>
                <c:pt idx="0">
                  <c:v>35.299999999999997</c:v>
                </c:pt>
                <c:pt idx="1">
                  <c:v>35.31</c:v>
                </c:pt>
                <c:pt idx="2">
                  <c:v>35.32</c:v>
                </c:pt>
                <c:pt idx="3">
                  <c:v>35.33</c:v>
                </c:pt>
                <c:pt idx="4">
                  <c:v>35.340000000000003</c:v>
                </c:pt>
                <c:pt idx="5">
                  <c:v>35.35</c:v>
                </c:pt>
                <c:pt idx="6">
                  <c:v>35.36</c:v>
                </c:pt>
                <c:pt idx="7">
                  <c:v>35.369999999999997</c:v>
                </c:pt>
                <c:pt idx="8">
                  <c:v>35.380000000000003</c:v>
                </c:pt>
                <c:pt idx="9">
                  <c:v>35.39</c:v>
                </c:pt>
                <c:pt idx="10">
                  <c:v>35.4</c:v>
                </c:pt>
                <c:pt idx="11">
                  <c:v>35.410000000000103</c:v>
                </c:pt>
                <c:pt idx="12">
                  <c:v>35.420000000000101</c:v>
                </c:pt>
                <c:pt idx="13">
                  <c:v>35.430000000000099</c:v>
                </c:pt>
                <c:pt idx="14">
                  <c:v>35.440000000000097</c:v>
                </c:pt>
                <c:pt idx="15">
                  <c:v>35.450000000000102</c:v>
                </c:pt>
                <c:pt idx="16">
                  <c:v>35.4600000000001</c:v>
                </c:pt>
                <c:pt idx="17">
                  <c:v>35.470000000000098</c:v>
                </c:pt>
                <c:pt idx="18">
                  <c:v>35.480000000000103</c:v>
                </c:pt>
                <c:pt idx="19">
                  <c:v>35.490000000000101</c:v>
                </c:pt>
                <c:pt idx="20">
                  <c:v>35.500000000000099</c:v>
                </c:pt>
                <c:pt idx="21">
                  <c:v>35.510000000000097</c:v>
                </c:pt>
                <c:pt idx="22">
                  <c:v>35.520000000000103</c:v>
                </c:pt>
                <c:pt idx="23">
                  <c:v>35.530000000000101</c:v>
                </c:pt>
                <c:pt idx="24">
                  <c:v>35.540000000000099</c:v>
                </c:pt>
                <c:pt idx="25">
                  <c:v>35.550000000000097</c:v>
                </c:pt>
                <c:pt idx="26">
                  <c:v>35.560000000000102</c:v>
                </c:pt>
                <c:pt idx="27">
                  <c:v>35.5700000000001</c:v>
                </c:pt>
                <c:pt idx="28">
                  <c:v>35.580000000000098</c:v>
                </c:pt>
                <c:pt idx="29">
                  <c:v>35.590000000000103</c:v>
                </c:pt>
                <c:pt idx="30">
                  <c:v>35.6000000000002</c:v>
                </c:pt>
                <c:pt idx="31">
                  <c:v>35.610000000000198</c:v>
                </c:pt>
                <c:pt idx="32">
                  <c:v>35.620000000000203</c:v>
                </c:pt>
                <c:pt idx="33">
                  <c:v>35.630000000000202</c:v>
                </c:pt>
                <c:pt idx="34">
                  <c:v>35.6400000000002</c:v>
                </c:pt>
                <c:pt idx="35">
                  <c:v>35.650000000000198</c:v>
                </c:pt>
                <c:pt idx="36">
                  <c:v>35.660000000000203</c:v>
                </c:pt>
                <c:pt idx="37">
                  <c:v>35.670000000000201</c:v>
                </c:pt>
                <c:pt idx="38">
                  <c:v>35.680000000000199</c:v>
                </c:pt>
                <c:pt idx="39">
                  <c:v>35.690000000000197</c:v>
                </c:pt>
                <c:pt idx="40">
                  <c:v>35.700000000000202</c:v>
                </c:pt>
                <c:pt idx="41">
                  <c:v>35.7100000000002</c:v>
                </c:pt>
                <c:pt idx="42">
                  <c:v>35.720000000000198</c:v>
                </c:pt>
                <c:pt idx="43">
                  <c:v>35.730000000000203</c:v>
                </c:pt>
                <c:pt idx="44">
                  <c:v>35.740000000000201</c:v>
                </c:pt>
                <c:pt idx="45">
                  <c:v>35.750000000000199</c:v>
                </c:pt>
                <c:pt idx="46">
                  <c:v>35.760000000000197</c:v>
                </c:pt>
                <c:pt idx="47">
                  <c:v>35.770000000000202</c:v>
                </c:pt>
                <c:pt idx="48">
                  <c:v>35.7800000000002</c:v>
                </c:pt>
                <c:pt idx="49">
                  <c:v>35.790000000000198</c:v>
                </c:pt>
                <c:pt idx="50">
                  <c:v>35.800000000000303</c:v>
                </c:pt>
                <c:pt idx="51">
                  <c:v>35.810000000000301</c:v>
                </c:pt>
                <c:pt idx="52">
                  <c:v>35.820000000000299</c:v>
                </c:pt>
                <c:pt idx="53">
                  <c:v>35.830000000000297</c:v>
                </c:pt>
                <c:pt idx="54">
                  <c:v>35.840000000000302</c:v>
                </c:pt>
                <c:pt idx="55">
                  <c:v>35.8500000000003</c:v>
                </c:pt>
                <c:pt idx="56">
                  <c:v>35.860000000000298</c:v>
                </c:pt>
                <c:pt idx="57">
                  <c:v>35.870000000000303</c:v>
                </c:pt>
                <c:pt idx="58">
                  <c:v>35.880000000000301</c:v>
                </c:pt>
                <c:pt idx="59">
                  <c:v>35.890000000000299</c:v>
                </c:pt>
                <c:pt idx="60">
                  <c:v>35.900000000000297</c:v>
                </c:pt>
                <c:pt idx="61">
                  <c:v>35.910000000000302</c:v>
                </c:pt>
                <c:pt idx="62">
                  <c:v>35.9200000000003</c:v>
                </c:pt>
                <c:pt idx="63">
                  <c:v>35.930000000000298</c:v>
                </c:pt>
                <c:pt idx="64">
                  <c:v>35.940000000000303</c:v>
                </c:pt>
                <c:pt idx="65">
                  <c:v>35.950000000000301</c:v>
                </c:pt>
                <c:pt idx="66">
                  <c:v>35.960000000000299</c:v>
                </c:pt>
                <c:pt idx="67">
                  <c:v>35.970000000000297</c:v>
                </c:pt>
                <c:pt idx="68">
                  <c:v>35.980000000000302</c:v>
                </c:pt>
                <c:pt idx="69">
                  <c:v>35.9900000000004</c:v>
                </c:pt>
                <c:pt idx="70">
                  <c:v>36.000000000000398</c:v>
                </c:pt>
                <c:pt idx="71">
                  <c:v>36.010000000000403</c:v>
                </c:pt>
                <c:pt idx="72">
                  <c:v>36.020000000000401</c:v>
                </c:pt>
                <c:pt idx="73">
                  <c:v>36.030000000000399</c:v>
                </c:pt>
                <c:pt idx="74">
                  <c:v>36.040000000000397</c:v>
                </c:pt>
                <c:pt idx="75">
                  <c:v>36.050000000000402</c:v>
                </c:pt>
                <c:pt idx="76">
                  <c:v>36.0600000000004</c:v>
                </c:pt>
                <c:pt idx="77">
                  <c:v>36.070000000000398</c:v>
                </c:pt>
              </c:numCache>
            </c:numRef>
          </c:xVal>
          <c:yVal>
            <c:numRef>
              <c:f>'Pxl31_25C Vsup_diff'!$BK$6:$BK$83</c:f>
              <c:numCache>
                <c:formatCode>General</c:formatCode>
                <c:ptCount val="78"/>
                <c:pt idx="0">
                  <c:v>0</c:v>
                </c:pt>
                <c:pt idx="1">
                  <c:v>0</c:v>
                </c:pt>
                <c:pt idx="2">
                  <c:v>3.0000000000000001E-3</c:v>
                </c:pt>
                <c:pt idx="3">
                  <c:v>0.35699999999999998</c:v>
                </c:pt>
                <c:pt idx="4">
                  <c:v>0.52500000000000002</c:v>
                </c:pt>
                <c:pt idx="5">
                  <c:v>0.495</c:v>
                </c:pt>
                <c:pt idx="6">
                  <c:v>0.50900000000000001</c:v>
                </c:pt>
                <c:pt idx="7">
                  <c:v>0.52800000000000002</c:v>
                </c:pt>
                <c:pt idx="8">
                  <c:v>0.63200000000000001</c:v>
                </c:pt>
                <c:pt idx="9">
                  <c:v>0.99399999999999999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1.0109999999999999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1.0269999999999999</c:v>
                </c:pt>
                <c:pt idx="20">
                  <c:v>1.786</c:v>
                </c:pt>
                <c:pt idx="21">
                  <c:v>2.7890000000000001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'Pxl31_25C Vsup_diff'!$BL$5</c:f>
              <c:strCache>
                <c:ptCount val="1"/>
                <c:pt idx="0">
                  <c:v>1.65</c:v>
                </c:pt>
              </c:strCache>
            </c:strRef>
          </c:tx>
          <c:xVal>
            <c:numRef>
              <c:f>'Pxl31_25C Vsup_diff'!$BJ$6:$BJ$83</c:f>
              <c:numCache>
                <c:formatCode>General</c:formatCode>
                <c:ptCount val="78"/>
                <c:pt idx="0">
                  <c:v>35.299999999999997</c:v>
                </c:pt>
                <c:pt idx="1">
                  <c:v>35.31</c:v>
                </c:pt>
                <c:pt idx="2">
                  <c:v>35.32</c:v>
                </c:pt>
                <c:pt idx="3">
                  <c:v>35.33</c:v>
                </c:pt>
                <c:pt idx="4">
                  <c:v>35.340000000000003</c:v>
                </c:pt>
                <c:pt idx="5">
                  <c:v>35.35</c:v>
                </c:pt>
                <c:pt idx="6">
                  <c:v>35.36</c:v>
                </c:pt>
                <c:pt idx="7">
                  <c:v>35.369999999999997</c:v>
                </c:pt>
                <c:pt idx="8">
                  <c:v>35.380000000000003</c:v>
                </c:pt>
                <c:pt idx="9">
                  <c:v>35.39</c:v>
                </c:pt>
                <c:pt idx="10">
                  <c:v>35.4</c:v>
                </c:pt>
                <c:pt idx="11">
                  <c:v>35.410000000000103</c:v>
                </c:pt>
                <c:pt idx="12">
                  <c:v>35.420000000000101</c:v>
                </c:pt>
                <c:pt idx="13">
                  <c:v>35.430000000000099</c:v>
                </c:pt>
                <c:pt idx="14">
                  <c:v>35.440000000000097</c:v>
                </c:pt>
                <c:pt idx="15">
                  <c:v>35.450000000000102</c:v>
                </c:pt>
                <c:pt idx="16">
                  <c:v>35.4600000000001</c:v>
                </c:pt>
                <c:pt idx="17">
                  <c:v>35.470000000000098</c:v>
                </c:pt>
                <c:pt idx="18">
                  <c:v>35.480000000000103</c:v>
                </c:pt>
                <c:pt idx="19">
                  <c:v>35.490000000000101</c:v>
                </c:pt>
                <c:pt idx="20">
                  <c:v>35.500000000000099</c:v>
                </c:pt>
                <c:pt idx="21">
                  <c:v>35.510000000000097</c:v>
                </c:pt>
                <c:pt idx="22">
                  <c:v>35.520000000000103</c:v>
                </c:pt>
                <c:pt idx="23">
                  <c:v>35.530000000000101</c:v>
                </c:pt>
                <c:pt idx="24">
                  <c:v>35.540000000000099</c:v>
                </c:pt>
                <c:pt idx="25">
                  <c:v>35.550000000000097</c:v>
                </c:pt>
                <c:pt idx="26">
                  <c:v>35.560000000000102</c:v>
                </c:pt>
                <c:pt idx="27">
                  <c:v>35.5700000000001</c:v>
                </c:pt>
                <c:pt idx="28">
                  <c:v>35.580000000000098</c:v>
                </c:pt>
                <c:pt idx="29">
                  <c:v>35.590000000000103</c:v>
                </c:pt>
                <c:pt idx="30">
                  <c:v>35.6000000000002</c:v>
                </c:pt>
                <c:pt idx="31">
                  <c:v>35.610000000000198</c:v>
                </c:pt>
                <c:pt idx="32">
                  <c:v>35.620000000000203</c:v>
                </c:pt>
                <c:pt idx="33">
                  <c:v>35.630000000000202</c:v>
                </c:pt>
                <c:pt idx="34">
                  <c:v>35.6400000000002</c:v>
                </c:pt>
                <c:pt idx="35">
                  <c:v>35.650000000000198</c:v>
                </c:pt>
                <c:pt idx="36">
                  <c:v>35.660000000000203</c:v>
                </c:pt>
                <c:pt idx="37">
                  <c:v>35.670000000000201</c:v>
                </c:pt>
                <c:pt idx="38">
                  <c:v>35.680000000000199</c:v>
                </c:pt>
                <c:pt idx="39">
                  <c:v>35.690000000000197</c:v>
                </c:pt>
                <c:pt idx="40">
                  <c:v>35.700000000000202</c:v>
                </c:pt>
                <c:pt idx="41">
                  <c:v>35.7100000000002</c:v>
                </c:pt>
                <c:pt idx="42">
                  <c:v>35.720000000000198</c:v>
                </c:pt>
                <c:pt idx="43">
                  <c:v>35.730000000000203</c:v>
                </c:pt>
                <c:pt idx="44">
                  <c:v>35.740000000000201</c:v>
                </c:pt>
                <c:pt idx="45">
                  <c:v>35.750000000000199</c:v>
                </c:pt>
                <c:pt idx="46">
                  <c:v>35.760000000000197</c:v>
                </c:pt>
                <c:pt idx="47">
                  <c:v>35.770000000000202</c:v>
                </c:pt>
                <c:pt idx="48">
                  <c:v>35.7800000000002</c:v>
                </c:pt>
                <c:pt idx="49">
                  <c:v>35.790000000000198</c:v>
                </c:pt>
                <c:pt idx="50">
                  <c:v>35.800000000000303</c:v>
                </c:pt>
                <c:pt idx="51">
                  <c:v>35.810000000000301</c:v>
                </c:pt>
                <c:pt idx="52">
                  <c:v>35.820000000000299</c:v>
                </c:pt>
                <c:pt idx="53">
                  <c:v>35.830000000000297</c:v>
                </c:pt>
                <c:pt idx="54">
                  <c:v>35.840000000000302</c:v>
                </c:pt>
                <c:pt idx="55">
                  <c:v>35.8500000000003</c:v>
                </c:pt>
                <c:pt idx="56">
                  <c:v>35.860000000000298</c:v>
                </c:pt>
                <c:pt idx="57">
                  <c:v>35.870000000000303</c:v>
                </c:pt>
                <c:pt idx="58">
                  <c:v>35.880000000000301</c:v>
                </c:pt>
                <c:pt idx="59">
                  <c:v>35.890000000000299</c:v>
                </c:pt>
                <c:pt idx="60">
                  <c:v>35.900000000000297</c:v>
                </c:pt>
                <c:pt idx="61">
                  <c:v>35.910000000000302</c:v>
                </c:pt>
                <c:pt idx="62">
                  <c:v>35.9200000000003</c:v>
                </c:pt>
                <c:pt idx="63">
                  <c:v>35.930000000000298</c:v>
                </c:pt>
                <c:pt idx="64">
                  <c:v>35.940000000000303</c:v>
                </c:pt>
                <c:pt idx="65">
                  <c:v>35.950000000000301</c:v>
                </c:pt>
                <c:pt idx="66">
                  <c:v>35.960000000000299</c:v>
                </c:pt>
                <c:pt idx="67">
                  <c:v>35.970000000000297</c:v>
                </c:pt>
                <c:pt idx="68">
                  <c:v>35.980000000000302</c:v>
                </c:pt>
                <c:pt idx="69">
                  <c:v>35.9900000000004</c:v>
                </c:pt>
                <c:pt idx="70">
                  <c:v>36.000000000000398</c:v>
                </c:pt>
                <c:pt idx="71">
                  <c:v>36.010000000000403</c:v>
                </c:pt>
                <c:pt idx="72">
                  <c:v>36.020000000000401</c:v>
                </c:pt>
                <c:pt idx="73">
                  <c:v>36.030000000000399</c:v>
                </c:pt>
                <c:pt idx="74">
                  <c:v>36.040000000000397</c:v>
                </c:pt>
                <c:pt idx="75">
                  <c:v>36.050000000000402</c:v>
                </c:pt>
                <c:pt idx="76">
                  <c:v>36.0600000000004</c:v>
                </c:pt>
                <c:pt idx="77">
                  <c:v>36.070000000000398</c:v>
                </c:pt>
              </c:numCache>
            </c:numRef>
          </c:xVal>
          <c:yVal>
            <c:numRef>
              <c:f>'Pxl31_25C Vsup_diff'!$BL$6:$BL$83</c:f>
              <c:numCache>
                <c:formatCode>General</c:formatCode>
                <c:ptCount val="78"/>
                <c:pt idx="15">
                  <c:v>0</c:v>
                </c:pt>
                <c:pt idx="16">
                  <c:v>0</c:v>
                </c:pt>
                <c:pt idx="17">
                  <c:v>1.6E-2</c:v>
                </c:pt>
                <c:pt idx="18">
                  <c:v>0.57199999999999995</c:v>
                </c:pt>
                <c:pt idx="19">
                  <c:v>0.98699999999999999</c:v>
                </c:pt>
                <c:pt idx="20">
                  <c:v>1</c:v>
                </c:pt>
                <c:pt idx="21">
                  <c:v>1.159</c:v>
                </c:pt>
                <c:pt idx="22">
                  <c:v>1.0880000000000001</c:v>
                </c:pt>
                <c:pt idx="23">
                  <c:v>1</c:v>
                </c:pt>
                <c:pt idx="24">
                  <c:v>1</c:v>
                </c:pt>
                <c:pt idx="25">
                  <c:v>1.012</c:v>
                </c:pt>
                <c:pt idx="26">
                  <c:v>1.5309999999999999</c:v>
                </c:pt>
                <c:pt idx="27">
                  <c:v>2.6720000000000002</c:v>
                </c:pt>
                <c:pt idx="28">
                  <c:v>2.9990000000000001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'Pxl31_25C Vsup_diff'!$BM$5</c:f>
              <c:strCache>
                <c:ptCount val="1"/>
                <c:pt idx="0">
                  <c:v>2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'Pxl31_25C Vsup_diff'!$BJ$6:$BJ$83</c:f>
              <c:numCache>
                <c:formatCode>General</c:formatCode>
                <c:ptCount val="78"/>
                <c:pt idx="0">
                  <c:v>35.299999999999997</c:v>
                </c:pt>
                <c:pt idx="1">
                  <c:v>35.31</c:v>
                </c:pt>
                <c:pt idx="2">
                  <c:v>35.32</c:v>
                </c:pt>
                <c:pt idx="3">
                  <c:v>35.33</c:v>
                </c:pt>
                <c:pt idx="4">
                  <c:v>35.340000000000003</c:v>
                </c:pt>
                <c:pt idx="5">
                  <c:v>35.35</c:v>
                </c:pt>
                <c:pt idx="6">
                  <c:v>35.36</c:v>
                </c:pt>
                <c:pt idx="7">
                  <c:v>35.369999999999997</c:v>
                </c:pt>
                <c:pt idx="8">
                  <c:v>35.380000000000003</c:v>
                </c:pt>
                <c:pt idx="9">
                  <c:v>35.39</c:v>
                </c:pt>
                <c:pt idx="10">
                  <c:v>35.4</c:v>
                </c:pt>
                <c:pt idx="11">
                  <c:v>35.410000000000103</c:v>
                </c:pt>
                <c:pt idx="12">
                  <c:v>35.420000000000101</c:v>
                </c:pt>
                <c:pt idx="13">
                  <c:v>35.430000000000099</c:v>
                </c:pt>
                <c:pt idx="14">
                  <c:v>35.440000000000097</c:v>
                </c:pt>
                <c:pt idx="15">
                  <c:v>35.450000000000102</c:v>
                </c:pt>
                <c:pt idx="16">
                  <c:v>35.4600000000001</c:v>
                </c:pt>
                <c:pt idx="17">
                  <c:v>35.470000000000098</c:v>
                </c:pt>
                <c:pt idx="18">
                  <c:v>35.480000000000103</c:v>
                </c:pt>
                <c:pt idx="19">
                  <c:v>35.490000000000101</c:v>
                </c:pt>
                <c:pt idx="20">
                  <c:v>35.500000000000099</c:v>
                </c:pt>
                <c:pt idx="21">
                  <c:v>35.510000000000097</c:v>
                </c:pt>
                <c:pt idx="22">
                  <c:v>35.520000000000103</c:v>
                </c:pt>
                <c:pt idx="23">
                  <c:v>35.530000000000101</c:v>
                </c:pt>
                <c:pt idx="24">
                  <c:v>35.540000000000099</c:v>
                </c:pt>
                <c:pt idx="25">
                  <c:v>35.550000000000097</c:v>
                </c:pt>
                <c:pt idx="26">
                  <c:v>35.560000000000102</c:v>
                </c:pt>
                <c:pt idx="27">
                  <c:v>35.5700000000001</c:v>
                </c:pt>
                <c:pt idx="28">
                  <c:v>35.580000000000098</c:v>
                </c:pt>
                <c:pt idx="29">
                  <c:v>35.590000000000103</c:v>
                </c:pt>
                <c:pt idx="30">
                  <c:v>35.6000000000002</c:v>
                </c:pt>
                <c:pt idx="31">
                  <c:v>35.610000000000198</c:v>
                </c:pt>
                <c:pt idx="32">
                  <c:v>35.620000000000203</c:v>
                </c:pt>
                <c:pt idx="33">
                  <c:v>35.630000000000202</c:v>
                </c:pt>
                <c:pt idx="34">
                  <c:v>35.6400000000002</c:v>
                </c:pt>
                <c:pt idx="35">
                  <c:v>35.650000000000198</c:v>
                </c:pt>
                <c:pt idx="36">
                  <c:v>35.660000000000203</c:v>
                </c:pt>
                <c:pt idx="37">
                  <c:v>35.670000000000201</c:v>
                </c:pt>
                <c:pt idx="38">
                  <c:v>35.680000000000199</c:v>
                </c:pt>
                <c:pt idx="39">
                  <c:v>35.690000000000197</c:v>
                </c:pt>
                <c:pt idx="40">
                  <c:v>35.700000000000202</c:v>
                </c:pt>
                <c:pt idx="41">
                  <c:v>35.7100000000002</c:v>
                </c:pt>
                <c:pt idx="42">
                  <c:v>35.720000000000198</c:v>
                </c:pt>
                <c:pt idx="43">
                  <c:v>35.730000000000203</c:v>
                </c:pt>
                <c:pt idx="44">
                  <c:v>35.740000000000201</c:v>
                </c:pt>
                <c:pt idx="45">
                  <c:v>35.750000000000199</c:v>
                </c:pt>
                <c:pt idx="46">
                  <c:v>35.760000000000197</c:v>
                </c:pt>
                <c:pt idx="47">
                  <c:v>35.770000000000202</c:v>
                </c:pt>
                <c:pt idx="48">
                  <c:v>35.7800000000002</c:v>
                </c:pt>
                <c:pt idx="49">
                  <c:v>35.790000000000198</c:v>
                </c:pt>
                <c:pt idx="50">
                  <c:v>35.800000000000303</c:v>
                </c:pt>
                <c:pt idx="51">
                  <c:v>35.810000000000301</c:v>
                </c:pt>
                <c:pt idx="52">
                  <c:v>35.820000000000299</c:v>
                </c:pt>
                <c:pt idx="53">
                  <c:v>35.830000000000297</c:v>
                </c:pt>
                <c:pt idx="54">
                  <c:v>35.840000000000302</c:v>
                </c:pt>
                <c:pt idx="55">
                  <c:v>35.8500000000003</c:v>
                </c:pt>
                <c:pt idx="56">
                  <c:v>35.860000000000298</c:v>
                </c:pt>
                <c:pt idx="57">
                  <c:v>35.870000000000303</c:v>
                </c:pt>
                <c:pt idx="58">
                  <c:v>35.880000000000301</c:v>
                </c:pt>
                <c:pt idx="59">
                  <c:v>35.890000000000299</c:v>
                </c:pt>
                <c:pt idx="60">
                  <c:v>35.900000000000297</c:v>
                </c:pt>
                <c:pt idx="61">
                  <c:v>35.910000000000302</c:v>
                </c:pt>
                <c:pt idx="62">
                  <c:v>35.9200000000003</c:v>
                </c:pt>
                <c:pt idx="63">
                  <c:v>35.930000000000298</c:v>
                </c:pt>
                <c:pt idx="64">
                  <c:v>35.940000000000303</c:v>
                </c:pt>
                <c:pt idx="65">
                  <c:v>35.950000000000301</c:v>
                </c:pt>
                <c:pt idx="66">
                  <c:v>35.960000000000299</c:v>
                </c:pt>
                <c:pt idx="67">
                  <c:v>35.970000000000297</c:v>
                </c:pt>
                <c:pt idx="68">
                  <c:v>35.980000000000302</c:v>
                </c:pt>
                <c:pt idx="69">
                  <c:v>35.9900000000004</c:v>
                </c:pt>
                <c:pt idx="70">
                  <c:v>36.000000000000398</c:v>
                </c:pt>
                <c:pt idx="71">
                  <c:v>36.010000000000403</c:v>
                </c:pt>
                <c:pt idx="72">
                  <c:v>36.020000000000401</c:v>
                </c:pt>
                <c:pt idx="73">
                  <c:v>36.030000000000399</c:v>
                </c:pt>
                <c:pt idx="74">
                  <c:v>36.040000000000397</c:v>
                </c:pt>
                <c:pt idx="75">
                  <c:v>36.050000000000402</c:v>
                </c:pt>
                <c:pt idx="76">
                  <c:v>36.0600000000004</c:v>
                </c:pt>
                <c:pt idx="77">
                  <c:v>36.070000000000398</c:v>
                </c:pt>
              </c:numCache>
            </c:numRef>
          </c:xVal>
          <c:yVal>
            <c:numRef>
              <c:f>'Pxl31_25C Vsup_diff'!$BM$6:$BM$83</c:f>
              <c:numCache>
                <c:formatCode>General</c:formatCode>
                <c:ptCount val="78"/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1E-3</c:v>
                </c:pt>
                <c:pt idx="31">
                  <c:v>0.89</c:v>
                </c:pt>
                <c:pt idx="32">
                  <c:v>1.4410000000000001</c:v>
                </c:pt>
                <c:pt idx="33">
                  <c:v>1.0589999999999999</c:v>
                </c:pt>
                <c:pt idx="34">
                  <c:v>1.552</c:v>
                </c:pt>
                <c:pt idx="35">
                  <c:v>2.7770000000000001</c:v>
                </c:pt>
                <c:pt idx="36">
                  <c:v>2.9990000000000001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'Pxl31_25C Vsup_diff'!$BN$5</c:f>
              <c:strCache>
                <c:ptCount val="1"/>
                <c:pt idx="0">
                  <c:v>2.5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'Pxl31_25C Vsup_diff'!$BJ$6:$BJ$83</c:f>
              <c:numCache>
                <c:formatCode>General</c:formatCode>
                <c:ptCount val="78"/>
                <c:pt idx="0">
                  <c:v>35.299999999999997</c:v>
                </c:pt>
                <c:pt idx="1">
                  <c:v>35.31</c:v>
                </c:pt>
                <c:pt idx="2">
                  <c:v>35.32</c:v>
                </c:pt>
                <c:pt idx="3">
                  <c:v>35.33</c:v>
                </c:pt>
                <c:pt idx="4">
                  <c:v>35.340000000000003</c:v>
                </c:pt>
                <c:pt idx="5">
                  <c:v>35.35</c:v>
                </c:pt>
                <c:pt idx="6">
                  <c:v>35.36</c:v>
                </c:pt>
                <c:pt idx="7">
                  <c:v>35.369999999999997</c:v>
                </c:pt>
                <c:pt idx="8">
                  <c:v>35.380000000000003</c:v>
                </c:pt>
                <c:pt idx="9">
                  <c:v>35.39</c:v>
                </c:pt>
                <c:pt idx="10">
                  <c:v>35.4</c:v>
                </c:pt>
                <c:pt idx="11">
                  <c:v>35.410000000000103</c:v>
                </c:pt>
                <c:pt idx="12">
                  <c:v>35.420000000000101</c:v>
                </c:pt>
                <c:pt idx="13">
                  <c:v>35.430000000000099</c:v>
                </c:pt>
                <c:pt idx="14">
                  <c:v>35.440000000000097</c:v>
                </c:pt>
                <c:pt idx="15">
                  <c:v>35.450000000000102</c:v>
                </c:pt>
                <c:pt idx="16">
                  <c:v>35.4600000000001</c:v>
                </c:pt>
                <c:pt idx="17">
                  <c:v>35.470000000000098</c:v>
                </c:pt>
                <c:pt idx="18">
                  <c:v>35.480000000000103</c:v>
                </c:pt>
                <c:pt idx="19">
                  <c:v>35.490000000000101</c:v>
                </c:pt>
                <c:pt idx="20">
                  <c:v>35.500000000000099</c:v>
                </c:pt>
                <c:pt idx="21">
                  <c:v>35.510000000000097</c:v>
                </c:pt>
                <c:pt idx="22">
                  <c:v>35.520000000000103</c:v>
                </c:pt>
                <c:pt idx="23">
                  <c:v>35.530000000000101</c:v>
                </c:pt>
                <c:pt idx="24">
                  <c:v>35.540000000000099</c:v>
                </c:pt>
                <c:pt idx="25">
                  <c:v>35.550000000000097</c:v>
                </c:pt>
                <c:pt idx="26">
                  <c:v>35.560000000000102</c:v>
                </c:pt>
                <c:pt idx="27">
                  <c:v>35.5700000000001</c:v>
                </c:pt>
                <c:pt idx="28">
                  <c:v>35.580000000000098</c:v>
                </c:pt>
                <c:pt idx="29">
                  <c:v>35.590000000000103</c:v>
                </c:pt>
                <c:pt idx="30">
                  <c:v>35.6000000000002</c:v>
                </c:pt>
                <c:pt idx="31">
                  <c:v>35.610000000000198</c:v>
                </c:pt>
                <c:pt idx="32">
                  <c:v>35.620000000000203</c:v>
                </c:pt>
                <c:pt idx="33">
                  <c:v>35.630000000000202</c:v>
                </c:pt>
                <c:pt idx="34">
                  <c:v>35.6400000000002</c:v>
                </c:pt>
                <c:pt idx="35">
                  <c:v>35.650000000000198</c:v>
                </c:pt>
                <c:pt idx="36">
                  <c:v>35.660000000000203</c:v>
                </c:pt>
                <c:pt idx="37">
                  <c:v>35.670000000000201</c:v>
                </c:pt>
                <c:pt idx="38">
                  <c:v>35.680000000000199</c:v>
                </c:pt>
                <c:pt idx="39">
                  <c:v>35.690000000000197</c:v>
                </c:pt>
                <c:pt idx="40">
                  <c:v>35.700000000000202</c:v>
                </c:pt>
                <c:pt idx="41">
                  <c:v>35.7100000000002</c:v>
                </c:pt>
                <c:pt idx="42">
                  <c:v>35.720000000000198</c:v>
                </c:pt>
                <c:pt idx="43">
                  <c:v>35.730000000000203</c:v>
                </c:pt>
                <c:pt idx="44">
                  <c:v>35.740000000000201</c:v>
                </c:pt>
                <c:pt idx="45">
                  <c:v>35.750000000000199</c:v>
                </c:pt>
                <c:pt idx="46">
                  <c:v>35.760000000000197</c:v>
                </c:pt>
                <c:pt idx="47">
                  <c:v>35.770000000000202</c:v>
                </c:pt>
                <c:pt idx="48">
                  <c:v>35.7800000000002</c:v>
                </c:pt>
                <c:pt idx="49">
                  <c:v>35.790000000000198</c:v>
                </c:pt>
                <c:pt idx="50">
                  <c:v>35.800000000000303</c:v>
                </c:pt>
                <c:pt idx="51">
                  <c:v>35.810000000000301</c:v>
                </c:pt>
                <c:pt idx="52">
                  <c:v>35.820000000000299</c:v>
                </c:pt>
                <c:pt idx="53">
                  <c:v>35.830000000000297</c:v>
                </c:pt>
                <c:pt idx="54">
                  <c:v>35.840000000000302</c:v>
                </c:pt>
                <c:pt idx="55">
                  <c:v>35.8500000000003</c:v>
                </c:pt>
                <c:pt idx="56">
                  <c:v>35.860000000000298</c:v>
                </c:pt>
                <c:pt idx="57">
                  <c:v>35.870000000000303</c:v>
                </c:pt>
                <c:pt idx="58">
                  <c:v>35.880000000000301</c:v>
                </c:pt>
                <c:pt idx="59">
                  <c:v>35.890000000000299</c:v>
                </c:pt>
                <c:pt idx="60">
                  <c:v>35.900000000000297</c:v>
                </c:pt>
                <c:pt idx="61">
                  <c:v>35.910000000000302</c:v>
                </c:pt>
                <c:pt idx="62">
                  <c:v>35.9200000000003</c:v>
                </c:pt>
                <c:pt idx="63">
                  <c:v>35.930000000000298</c:v>
                </c:pt>
                <c:pt idx="64">
                  <c:v>35.940000000000303</c:v>
                </c:pt>
                <c:pt idx="65">
                  <c:v>35.950000000000301</c:v>
                </c:pt>
                <c:pt idx="66">
                  <c:v>35.960000000000299</c:v>
                </c:pt>
                <c:pt idx="67">
                  <c:v>35.970000000000297</c:v>
                </c:pt>
                <c:pt idx="68">
                  <c:v>35.980000000000302</c:v>
                </c:pt>
                <c:pt idx="69">
                  <c:v>35.9900000000004</c:v>
                </c:pt>
                <c:pt idx="70">
                  <c:v>36.000000000000398</c:v>
                </c:pt>
                <c:pt idx="71">
                  <c:v>36.010000000000403</c:v>
                </c:pt>
                <c:pt idx="72">
                  <c:v>36.020000000000401</c:v>
                </c:pt>
                <c:pt idx="73">
                  <c:v>36.030000000000399</c:v>
                </c:pt>
                <c:pt idx="74">
                  <c:v>36.040000000000397</c:v>
                </c:pt>
                <c:pt idx="75">
                  <c:v>36.050000000000402</c:v>
                </c:pt>
                <c:pt idx="76">
                  <c:v>36.0600000000004</c:v>
                </c:pt>
                <c:pt idx="77">
                  <c:v>36.070000000000398</c:v>
                </c:pt>
              </c:numCache>
            </c:numRef>
          </c:xVal>
          <c:yVal>
            <c:numRef>
              <c:f>'Pxl31_25C Vsup_diff'!$BN$6:$BN$83</c:f>
              <c:numCache>
                <c:formatCode>General</c:formatCode>
                <c:ptCount val="78"/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0.13900000000000001</c:v>
                </c:pt>
                <c:pt idx="44">
                  <c:v>1.409</c:v>
                </c:pt>
                <c:pt idx="45">
                  <c:v>1.9339999999999999</c:v>
                </c:pt>
                <c:pt idx="46">
                  <c:v>2.5659999999999998</c:v>
                </c:pt>
                <c:pt idx="47">
                  <c:v>2.7559999999999998</c:v>
                </c:pt>
                <c:pt idx="48">
                  <c:v>2.9409999999999998</c:v>
                </c:pt>
                <c:pt idx="49">
                  <c:v>2.9809999999999999</c:v>
                </c:pt>
                <c:pt idx="50">
                  <c:v>2.9849999999999999</c:v>
                </c:pt>
                <c:pt idx="51">
                  <c:v>2.99</c:v>
                </c:pt>
                <c:pt idx="52">
                  <c:v>2.9889999999999999</c:v>
                </c:pt>
                <c:pt idx="53">
                  <c:v>2.6909999999999998</c:v>
                </c:pt>
                <c:pt idx="54">
                  <c:v>2.6360000000000001</c:v>
                </c:pt>
                <c:pt idx="55">
                  <c:v>2.944</c:v>
                </c:pt>
                <c:pt idx="56">
                  <c:v>2.8170000000000002</c:v>
                </c:pt>
                <c:pt idx="57">
                  <c:v>2.6120000000000001</c:v>
                </c:pt>
                <c:pt idx="58">
                  <c:v>2.774</c:v>
                </c:pt>
                <c:pt idx="59">
                  <c:v>2.9809999999999999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'Pxl31_25C Vsup_diff'!$BO$5</c:f>
              <c:strCache>
                <c:ptCount val="1"/>
                <c:pt idx="0">
                  <c:v>3.3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xVal>
            <c:numRef>
              <c:f>'Pxl31_25C Vsup_diff'!$BJ$6:$BJ$83</c:f>
              <c:numCache>
                <c:formatCode>General</c:formatCode>
                <c:ptCount val="78"/>
                <c:pt idx="0">
                  <c:v>35.299999999999997</c:v>
                </c:pt>
                <c:pt idx="1">
                  <c:v>35.31</c:v>
                </c:pt>
                <c:pt idx="2">
                  <c:v>35.32</c:v>
                </c:pt>
                <c:pt idx="3">
                  <c:v>35.33</c:v>
                </c:pt>
                <c:pt idx="4">
                  <c:v>35.340000000000003</c:v>
                </c:pt>
                <c:pt idx="5">
                  <c:v>35.35</c:v>
                </c:pt>
                <c:pt idx="6">
                  <c:v>35.36</c:v>
                </c:pt>
                <c:pt idx="7">
                  <c:v>35.369999999999997</c:v>
                </c:pt>
                <c:pt idx="8">
                  <c:v>35.380000000000003</c:v>
                </c:pt>
                <c:pt idx="9">
                  <c:v>35.39</c:v>
                </c:pt>
                <c:pt idx="10">
                  <c:v>35.4</c:v>
                </c:pt>
                <c:pt idx="11">
                  <c:v>35.410000000000103</c:v>
                </c:pt>
                <c:pt idx="12">
                  <c:v>35.420000000000101</c:v>
                </c:pt>
                <c:pt idx="13">
                  <c:v>35.430000000000099</c:v>
                </c:pt>
                <c:pt idx="14">
                  <c:v>35.440000000000097</c:v>
                </c:pt>
                <c:pt idx="15">
                  <c:v>35.450000000000102</c:v>
                </c:pt>
                <c:pt idx="16">
                  <c:v>35.4600000000001</c:v>
                </c:pt>
                <c:pt idx="17">
                  <c:v>35.470000000000098</c:v>
                </c:pt>
                <c:pt idx="18">
                  <c:v>35.480000000000103</c:v>
                </c:pt>
                <c:pt idx="19">
                  <c:v>35.490000000000101</c:v>
                </c:pt>
                <c:pt idx="20">
                  <c:v>35.500000000000099</c:v>
                </c:pt>
                <c:pt idx="21">
                  <c:v>35.510000000000097</c:v>
                </c:pt>
                <c:pt idx="22">
                  <c:v>35.520000000000103</c:v>
                </c:pt>
                <c:pt idx="23">
                  <c:v>35.530000000000101</c:v>
                </c:pt>
                <c:pt idx="24">
                  <c:v>35.540000000000099</c:v>
                </c:pt>
                <c:pt idx="25">
                  <c:v>35.550000000000097</c:v>
                </c:pt>
                <c:pt idx="26">
                  <c:v>35.560000000000102</c:v>
                </c:pt>
                <c:pt idx="27">
                  <c:v>35.5700000000001</c:v>
                </c:pt>
                <c:pt idx="28">
                  <c:v>35.580000000000098</c:v>
                </c:pt>
                <c:pt idx="29">
                  <c:v>35.590000000000103</c:v>
                </c:pt>
                <c:pt idx="30">
                  <c:v>35.6000000000002</c:v>
                </c:pt>
                <c:pt idx="31">
                  <c:v>35.610000000000198</c:v>
                </c:pt>
                <c:pt idx="32">
                  <c:v>35.620000000000203</c:v>
                </c:pt>
                <c:pt idx="33">
                  <c:v>35.630000000000202</c:v>
                </c:pt>
                <c:pt idx="34">
                  <c:v>35.6400000000002</c:v>
                </c:pt>
                <c:pt idx="35">
                  <c:v>35.650000000000198</c:v>
                </c:pt>
                <c:pt idx="36">
                  <c:v>35.660000000000203</c:v>
                </c:pt>
                <c:pt idx="37">
                  <c:v>35.670000000000201</c:v>
                </c:pt>
                <c:pt idx="38">
                  <c:v>35.680000000000199</c:v>
                </c:pt>
                <c:pt idx="39">
                  <c:v>35.690000000000197</c:v>
                </c:pt>
                <c:pt idx="40">
                  <c:v>35.700000000000202</c:v>
                </c:pt>
                <c:pt idx="41">
                  <c:v>35.7100000000002</c:v>
                </c:pt>
                <c:pt idx="42">
                  <c:v>35.720000000000198</c:v>
                </c:pt>
                <c:pt idx="43">
                  <c:v>35.730000000000203</c:v>
                </c:pt>
                <c:pt idx="44">
                  <c:v>35.740000000000201</c:v>
                </c:pt>
                <c:pt idx="45">
                  <c:v>35.750000000000199</c:v>
                </c:pt>
                <c:pt idx="46">
                  <c:v>35.760000000000197</c:v>
                </c:pt>
                <c:pt idx="47">
                  <c:v>35.770000000000202</c:v>
                </c:pt>
                <c:pt idx="48">
                  <c:v>35.7800000000002</c:v>
                </c:pt>
                <c:pt idx="49">
                  <c:v>35.790000000000198</c:v>
                </c:pt>
                <c:pt idx="50">
                  <c:v>35.800000000000303</c:v>
                </c:pt>
                <c:pt idx="51">
                  <c:v>35.810000000000301</c:v>
                </c:pt>
                <c:pt idx="52">
                  <c:v>35.820000000000299</c:v>
                </c:pt>
                <c:pt idx="53">
                  <c:v>35.830000000000297</c:v>
                </c:pt>
                <c:pt idx="54">
                  <c:v>35.840000000000302</c:v>
                </c:pt>
                <c:pt idx="55">
                  <c:v>35.8500000000003</c:v>
                </c:pt>
                <c:pt idx="56">
                  <c:v>35.860000000000298</c:v>
                </c:pt>
                <c:pt idx="57">
                  <c:v>35.870000000000303</c:v>
                </c:pt>
                <c:pt idx="58">
                  <c:v>35.880000000000301</c:v>
                </c:pt>
                <c:pt idx="59">
                  <c:v>35.890000000000299</c:v>
                </c:pt>
                <c:pt idx="60">
                  <c:v>35.900000000000297</c:v>
                </c:pt>
                <c:pt idx="61">
                  <c:v>35.910000000000302</c:v>
                </c:pt>
                <c:pt idx="62">
                  <c:v>35.9200000000003</c:v>
                </c:pt>
                <c:pt idx="63">
                  <c:v>35.930000000000298</c:v>
                </c:pt>
                <c:pt idx="64">
                  <c:v>35.940000000000303</c:v>
                </c:pt>
                <c:pt idx="65">
                  <c:v>35.950000000000301</c:v>
                </c:pt>
                <c:pt idx="66">
                  <c:v>35.960000000000299</c:v>
                </c:pt>
                <c:pt idx="67">
                  <c:v>35.970000000000297</c:v>
                </c:pt>
                <c:pt idx="68">
                  <c:v>35.980000000000302</c:v>
                </c:pt>
                <c:pt idx="69">
                  <c:v>35.9900000000004</c:v>
                </c:pt>
                <c:pt idx="70">
                  <c:v>36.000000000000398</c:v>
                </c:pt>
                <c:pt idx="71">
                  <c:v>36.010000000000403</c:v>
                </c:pt>
                <c:pt idx="72">
                  <c:v>36.020000000000401</c:v>
                </c:pt>
                <c:pt idx="73">
                  <c:v>36.030000000000399</c:v>
                </c:pt>
                <c:pt idx="74">
                  <c:v>36.040000000000397</c:v>
                </c:pt>
                <c:pt idx="75">
                  <c:v>36.050000000000402</c:v>
                </c:pt>
                <c:pt idx="76">
                  <c:v>36.0600000000004</c:v>
                </c:pt>
                <c:pt idx="77">
                  <c:v>36.070000000000398</c:v>
                </c:pt>
              </c:numCache>
            </c:numRef>
          </c:xVal>
          <c:yVal>
            <c:numRef>
              <c:f>'Pxl31_25C Vsup_diff'!$BO$6:$BO$83</c:f>
              <c:numCache>
                <c:formatCode>General</c:formatCode>
                <c:ptCount val="78"/>
                <c:pt idx="55">
                  <c:v>0</c:v>
                </c:pt>
                <c:pt idx="56">
                  <c:v>0</c:v>
                </c:pt>
                <c:pt idx="57">
                  <c:v>0.01</c:v>
                </c:pt>
                <c:pt idx="58">
                  <c:v>0.33100000000000002</c:v>
                </c:pt>
                <c:pt idx="59">
                  <c:v>1.4710000000000001</c:v>
                </c:pt>
                <c:pt idx="60">
                  <c:v>1.2689999999999999</c:v>
                </c:pt>
                <c:pt idx="61">
                  <c:v>1.1890000000000001</c:v>
                </c:pt>
                <c:pt idx="62">
                  <c:v>1.341</c:v>
                </c:pt>
                <c:pt idx="63">
                  <c:v>1.448</c:v>
                </c:pt>
                <c:pt idx="64">
                  <c:v>2.1739999999999999</c:v>
                </c:pt>
                <c:pt idx="65">
                  <c:v>2.573</c:v>
                </c:pt>
                <c:pt idx="66">
                  <c:v>2.5089999999999999</c:v>
                </c:pt>
                <c:pt idx="67">
                  <c:v>2.3580000000000001</c:v>
                </c:pt>
                <c:pt idx="68">
                  <c:v>2.319</c:v>
                </c:pt>
                <c:pt idx="69">
                  <c:v>2.1949999999999998</c:v>
                </c:pt>
                <c:pt idx="70">
                  <c:v>2.5339999999999998</c:v>
                </c:pt>
                <c:pt idx="71">
                  <c:v>2.8410000000000002</c:v>
                </c:pt>
                <c:pt idx="72">
                  <c:v>2.8780000000000001</c:v>
                </c:pt>
                <c:pt idx="73">
                  <c:v>2.9860000000000002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814336"/>
        <c:axId val="110816640"/>
      </c:scatterChart>
      <c:valAx>
        <c:axId val="110814336"/>
        <c:scaling>
          <c:orientation val="minMax"/>
          <c:max val="36.1"/>
          <c:min val="35.299999999999997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V_bias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816640"/>
        <c:crosses val="autoZero"/>
        <c:crossBetween val="midCat"/>
      </c:valAx>
      <c:valAx>
        <c:axId val="110816640"/>
        <c:scaling>
          <c:orientation val="minMax"/>
          <c:max val="3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Hits in 1-MHz frame rate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8143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'DCR über Temp.'!$AO$5</c:f>
              <c:strCache>
                <c:ptCount val="1"/>
                <c:pt idx="0">
                  <c:v>1 Hit</c:v>
                </c:pt>
              </c:strCache>
            </c:strRef>
          </c:tx>
          <c:xVal>
            <c:numRef>
              <c:f>'DCR über Temp.'!$AN$6:$AN$12</c:f>
              <c:numCache>
                <c:formatCode>0.00</c:formatCode>
                <c:ptCount val="7"/>
                <c:pt idx="0">
                  <c:v>-35.200000000000003</c:v>
                </c:pt>
                <c:pt idx="1">
                  <c:v>-25.3</c:v>
                </c:pt>
                <c:pt idx="2">
                  <c:v>-15.2</c:v>
                </c:pt>
                <c:pt idx="3">
                  <c:v>0.7</c:v>
                </c:pt>
                <c:pt idx="4">
                  <c:v>15.3</c:v>
                </c:pt>
                <c:pt idx="5">
                  <c:v>24.7</c:v>
                </c:pt>
                <c:pt idx="6">
                  <c:v>34.200000000000003</c:v>
                </c:pt>
              </c:numCache>
            </c:numRef>
          </c:xVal>
          <c:yVal>
            <c:numRef>
              <c:f>'DCR über Temp.'!$AO$6:$AO$12</c:f>
              <c:numCache>
                <c:formatCode>General</c:formatCode>
                <c:ptCount val="7"/>
                <c:pt idx="0">
                  <c:v>33.94</c:v>
                </c:pt>
                <c:pt idx="1">
                  <c:v>34.21</c:v>
                </c:pt>
                <c:pt idx="2">
                  <c:v>34.51</c:v>
                </c:pt>
                <c:pt idx="3">
                  <c:v>34.97</c:v>
                </c:pt>
                <c:pt idx="4">
                  <c:v>35.39</c:v>
                </c:pt>
                <c:pt idx="5">
                  <c:v>35.65</c:v>
                </c:pt>
                <c:pt idx="6">
                  <c:v>35.92</c:v>
                </c:pt>
              </c:numCache>
            </c:numRef>
          </c:yVal>
          <c:smooth val="1"/>
        </c:ser>
        <c:ser>
          <c:idx val="1"/>
          <c:order val="1"/>
          <c:tx>
            <c:v>V_bd (V)</c:v>
          </c:tx>
          <c:spPr>
            <a:ln>
              <a:prstDash val="sysDash"/>
            </a:ln>
          </c:spPr>
          <c:marker>
            <c:symbol val="square"/>
            <c:size val="4"/>
          </c:marker>
          <c:xVal>
            <c:numRef>
              <c:f>'DCR über Temp.'!$AQ$6:$AQ$11</c:f>
              <c:numCache>
                <c:formatCode>General</c:formatCode>
                <c:ptCount val="6"/>
                <c:pt idx="0">
                  <c:v>-35.5</c:v>
                </c:pt>
                <c:pt idx="1">
                  <c:v>-15.1</c:v>
                </c:pt>
                <c:pt idx="2">
                  <c:v>0.5</c:v>
                </c:pt>
                <c:pt idx="3">
                  <c:v>15.3</c:v>
                </c:pt>
                <c:pt idx="4">
                  <c:v>24.7</c:v>
                </c:pt>
                <c:pt idx="5">
                  <c:v>34.200000000000003</c:v>
                </c:pt>
              </c:numCache>
            </c:numRef>
          </c:xVal>
          <c:yVal>
            <c:numRef>
              <c:f>'DCR über Temp.'!$AR$6:$AR$11</c:f>
              <c:numCache>
                <c:formatCode>General</c:formatCode>
                <c:ptCount val="6"/>
                <c:pt idx="0">
                  <c:v>33.299999999999997</c:v>
                </c:pt>
                <c:pt idx="1">
                  <c:v>33.909999999999997</c:v>
                </c:pt>
                <c:pt idx="2">
                  <c:v>34.380000000000003</c:v>
                </c:pt>
                <c:pt idx="3">
                  <c:v>34.82</c:v>
                </c:pt>
                <c:pt idx="4">
                  <c:v>35.1</c:v>
                </c:pt>
                <c:pt idx="5">
                  <c:v>35.369999999999997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479808"/>
        <c:axId val="111481984"/>
      </c:scatterChart>
      <c:valAx>
        <c:axId val="111479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11481984"/>
        <c:crosses val="autoZero"/>
        <c:crossBetween val="midCat"/>
      </c:valAx>
      <c:valAx>
        <c:axId val="1114819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V_bias @ 1 Hit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479808"/>
        <c:crossesAt val="-40"/>
        <c:crossBetween val="midCat"/>
      </c:valAx>
    </c:plotArea>
    <c:plotVisOnly val="1"/>
    <c:dispBlanksAs val="gap"/>
    <c:showDLblsOverMax val="0"/>
  </c:chart>
  <c:spPr>
    <a:gradFill rotWithShape="1">
      <a:gsLst>
        <a:gs pos="0">
          <a:schemeClr val="accent6">
            <a:tint val="50000"/>
            <a:satMod val="300000"/>
          </a:schemeClr>
        </a:gs>
        <a:gs pos="35000">
          <a:schemeClr val="accent6">
            <a:tint val="37000"/>
            <a:satMod val="300000"/>
          </a:schemeClr>
        </a:gs>
        <a:gs pos="100000">
          <a:schemeClr val="accent6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6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31EB7-BB25-49B1-A053-B5C7D892778B}" type="datetimeFigureOut">
              <a:rPr lang="de-DE" smtClean="0"/>
              <a:t>21.11.2016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62239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362239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CEE0D-A5C7-4ED6-9910-623FEB89C8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685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CEE0D-A5C7-4ED6-9910-623FEB89C83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269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CEE0D-A5C7-4ED6-9910-623FEB89C83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7414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DESY</a:t>
            </a:r>
            <a:r>
              <a:rPr lang="en-GB" sz="900" b="1" baseline="0" dirty="0" smtClean="0">
                <a:solidFill>
                  <a:schemeClr val="bg2"/>
                </a:solidFill>
              </a:rPr>
              <a:t> FEC</a:t>
            </a:r>
            <a:r>
              <a:rPr lang="en-GB" sz="900" dirty="0" smtClean="0">
                <a:solidFill>
                  <a:schemeClr val="bg2"/>
                </a:solidFill>
              </a:rPr>
              <a:t>|  Project Meeting 21.12.2016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‹Nr.›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jpeg"/><Relationship Id="rId4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Inge Diehl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>
          <a:xfrm>
            <a:off x="282575" y="1"/>
            <a:ext cx="8520113" cy="1196752"/>
          </a:xfrm>
        </p:spPr>
        <p:txBody>
          <a:bodyPr/>
          <a:lstStyle/>
          <a:p>
            <a:r>
              <a:rPr lang="en-US" sz="3800" dirty="0" smtClean="0"/>
              <a:t>Status of 1</a:t>
            </a:r>
            <a:r>
              <a:rPr lang="en-US" sz="3800" baseline="30000" dirty="0" smtClean="0"/>
              <a:t>st</a:t>
            </a:r>
            <a:r>
              <a:rPr lang="en-US" sz="3800" dirty="0" smtClean="0"/>
              <a:t> and 2</a:t>
            </a:r>
            <a:r>
              <a:rPr lang="en-US" sz="3800" baseline="30000" dirty="0" smtClean="0"/>
              <a:t>nd</a:t>
            </a:r>
            <a:r>
              <a:rPr lang="en-US" sz="3800" dirty="0" smtClean="0"/>
              <a:t> ASIC prototype</a:t>
            </a:r>
            <a:endParaRPr lang="en-US" sz="3800" dirty="0"/>
          </a:p>
        </p:txBody>
      </p:sp>
      <p:sp>
        <p:nvSpPr>
          <p:cNvPr id="5" name="Untertitel 4"/>
          <p:cNvSpPr txBox="1">
            <a:spLocks/>
          </p:cNvSpPr>
          <p:nvPr/>
        </p:nvSpPr>
        <p:spPr bwMode="auto">
          <a:xfrm>
            <a:off x="35496" y="2132856"/>
            <a:ext cx="842493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None/>
              <a:defRPr sz="2000" b="1">
                <a:solidFill>
                  <a:srgbClr val="F28E00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600" b="0" kern="0" dirty="0" smtClean="0">
                <a:solidFill>
                  <a:schemeClr val="tx1"/>
                </a:solidFill>
              </a:rPr>
              <a:t>Measurement results of 1</a:t>
            </a:r>
            <a:r>
              <a:rPr lang="en-US" sz="1600" b="0" kern="0" baseline="30000" dirty="0" smtClean="0">
                <a:solidFill>
                  <a:schemeClr val="tx1"/>
                </a:solidFill>
              </a:rPr>
              <a:t>st</a:t>
            </a:r>
            <a:r>
              <a:rPr lang="en-US" sz="1600" b="0" kern="0" dirty="0" smtClean="0">
                <a:solidFill>
                  <a:schemeClr val="tx1"/>
                </a:solidFill>
              </a:rPr>
              <a:t> ASIC with flower device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600" b="0" kern="0" dirty="0" smtClean="0">
                <a:solidFill>
                  <a:schemeClr val="tx1"/>
                </a:solidFill>
              </a:rPr>
              <a:t>Inspection of 24 chips, assembled with </a:t>
            </a:r>
            <a:r>
              <a:rPr lang="en-US" sz="1600" b="0" kern="0" dirty="0">
                <a:solidFill>
                  <a:schemeClr val="tx1"/>
                </a:solidFill>
              </a:rPr>
              <a:t>30-µm </a:t>
            </a:r>
            <a:r>
              <a:rPr lang="en-US" sz="1600" b="0" kern="0" dirty="0" smtClean="0">
                <a:solidFill>
                  <a:schemeClr val="tx1"/>
                </a:solidFill>
              </a:rPr>
              <a:t>solder balls, delivered by </a:t>
            </a:r>
            <a:r>
              <a:rPr lang="en-US" sz="1600" b="0" kern="0" dirty="0" err="1" smtClean="0">
                <a:solidFill>
                  <a:schemeClr val="tx1"/>
                </a:solidFill>
              </a:rPr>
              <a:t>PacTech</a:t>
            </a:r>
            <a:r>
              <a:rPr lang="en-US" sz="1600" b="0" kern="0" dirty="0" smtClean="0">
                <a:solidFill>
                  <a:schemeClr val="tx1"/>
                </a:solidFill>
              </a:rPr>
              <a:t>, end of October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600" b="0" kern="0" dirty="0" smtClean="0">
                <a:solidFill>
                  <a:schemeClr val="tx1"/>
                </a:solidFill>
              </a:rPr>
              <a:t>Status 2</a:t>
            </a:r>
            <a:r>
              <a:rPr lang="en-US" sz="1600" b="0" kern="0" baseline="30000" dirty="0" smtClean="0">
                <a:solidFill>
                  <a:schemeClr val="tx1"/>
                </a:solidFill>
              </a:rPr>
              <a:t>nd</a:t>
            </a:r>
            <a:r>
              <a:rPr lang="en-US" sz="1600" b="0" kern="0" dirty="0" smtClean="0">
                <a:solidFill>
                  <a:schemeClr val="tx1"/>
                </a:solidFill>
              </a:rPr>
              <a:t> ASIC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600" b="0" kern="0" dirty="0" smtClean="0">
                <a:solidFill>
                  <a:schemeClr val="tx1"/>
                </a:solidFill>
              </a:rPr>
              <a:t>Next steps and questions</a:t>
            </a:r>
          </a:p>
        </p:txBody>
      </p:sp>
    </p:spTree>
    <p:extLst>
      <p:ext uri="{BB962C8B-B14F-4D97-AF65-F5344CB8AC3E}">
        <p14:creationId xmlns:p14="http://schemas.microsoft.com/office/powerpoint/2010/main" val="945351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Measurements on PG4 HG8, Hit-counting with ASIC, V</a:t>
            </a:r>
            <a:r>
              <a:rPr lang="en-US" sz="2000" baseline="-25000" dirty="0"/>
              <a:t>ex</a:t>
            </a:r>
            <a:r>
              <a:rPr lang="en-US" sz="2000" dirty="0"/>
              <a:t> = 1.4 V</a:t>
            </a:r>
          </a:p>
        </p:txBody>
      </p:sp>
      <p:graphicFrame>
        <p:nvGraphicFramePr>
          <p:cNvPr id="5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4624657"/>
              </p:ext>
            </p:extLst>
          </p:nvPr>
        </p:nvGraphicFramePr>
        <p:xfrm>
          <a:off x="323528" y="1124744"/>
          <a:ext cx="5112568" cy="3995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522920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DCR very high and the increasing very fast.</a:t>
            </a:r>
          </a:p>
          <a:p>
            <a:r>
              <a:rPr lang="en-US" dirty="0" smtClean="0"/>
              <a:t>Maybe we should increase the threshold again, to be sure that the sensor works in </a:t>
            </a:r>
            <a:r>
              <a:rPr lang="en-US" dirty="0"/>
              <a:t>G</a:t>
            </a:r>
            <a:r>
              <a:rPr lang="en-US" dirty="0" smtClean="0"/>
              <a:t>eiger mode.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More investigation in measurements.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5488059" y="4221088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DCR measurement limited by the hit-counter depth.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286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Measurements on PG4 HG8, Hit-counting with ASIC, V</a:t>
            </a:r>
            <a:r>
              <a:rPr lang="en-US" sz="2000" baseline="-25000" dirty="0"/>
              <a:t>ex</a:t>
            </a:r>
            <a:r>
              <a:rPr lang="en-US" sz="2000" dirty="0"/>
              <a:t> = </a:t>
            </a:r>
            <a:r>
              <a:rPr lang="en-US" sz="2000" dirty="0" smtClean="0"/>
              <a:t>3.3 </a:t>
            </a:r>
            <a:r>
              <a:rPr lang="en-US" sz="2000" dirty="0"/>
              <a:t>V</a:t>
            </a:r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9137455"/>
              </p:ext>
            </p:extLst>
          </p:nvPr>
        </p:nvGraphicFramePr>
        <p:xfrm>
          <a:off x="179512" y="1196752"/>
          <a:ext cx="417646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952167"/>
              </p:ext>
            </p:extLst>
          </p:nvPr>
        </p:nvGraphicFramePr>
        <p:xfrm>
          <a:off x="4572000" y="1196752"/>
          <a:ext cx="4320480" cy="4032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323528" y="537321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ex</a:t>
            </a:r>
            <a:r>
              <a:rPr lang="en-US" dirty="0"/>
              <a:t> = 3.3 </a:t>
            </a:r>
            <a:r>
              <a:rPr lang="en-US" dirty="0" smtClean="0"/>
              <a:t>V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More </a:t>
            </a:r>
            <a:r>
              <a:rPr lang="en-US" dirty="0" smtClean="0"/>
              <a:t>investigation in measurements.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18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30-µm bumping at </a:t>
            </a:r>
            <a:r>
              <a:rPr lang="en-US" dirty="0" err="1" smtClean="0"/>
              <a:t>PacTech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 smtClean="0"/>
              <a:t>delivered end of </a:t>
            </a:r>
            <a:r>
              <a:rPr lang="en-US" dirty="0"/>
              <a:t>October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 smtClean="0"/>
              <a:t>24 </a:t>
            </a:r>
            <a:r>
              <a:rPr lang="en-US" dirty="0"/>
              <a:t>chips with 30-µm solder </a:t>
            </a:r>
            <a:r>
              <a:rPr lang="en-US" dirty="0" smtClean="0"/>
              <a:t>balls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Inspected by Keyence </a:t>
            </a:r>
            <a:r>
              <a:rPr lang="en-US" dirty="0"/>
              <a:t>Digital Microscope </a:t>
            </a:r>
            <a:r>
              <a:rPr lang="en-US" dirty="0" smtClean="0"/>
              <a:t>VHX-5000</a:t>
            </a:r>
            <a:endParaRPr lang="en-US" dirty="0"/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dirty="0" smtClean="0"/>
              <a:t> chips with homogenous ball size: 22 – 24 µm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8 chips with 1 – 5 Macro balls, in order of 27 – 31 µm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2 chips with few missing bumps and Macro balls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5 chips with solder bridges, 2 maybe useable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2 with burnings, 1 maybe useable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1 with some flat balls, usable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4 not usable, setup, no balls on IO pads</a:t>
            </a:r>
          </a:p>
          <a:p>
            <a:pPr marL="971550" lvl="1" indent="-34290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</a:rPr>
              <a:t>16 useable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849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Bumping inspection: chip #g1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00" b="32413"/>
          <a:stretch/>
        </p:blipFill>
        <p:spPr>
          <a:xfrm>
            <a:off x="2735225" y="980728"/>
            <a:ext cx="2704111" cy="50474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r="7414"/>
          <a:stretch/>
        </p:blipFill>
        <p:spPr>
          <a:xfrm>
            <a:off x="107504" y="1953347"/>
            <a:ext cx="5054804" cy="435597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13" b="35299"/>
          <a:stretch/>
        </p:blipFill>
        <p:spPr>
          <a:xfrm>
            <a:off x="107504" y="980728"/>
            <a:ext cx="2704111" cy="50474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414" y="764704"/>
            <a:ext cx="3478586" cy="260894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498" y="3429000"/>
            <a:ext cx="3521296" cy="28632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Ellipse 9"/>
          <p:cNvSpPr/>
          <p:nvPr/>
        </p:nvSpPr>
        <p:spPr bwMode="auto">
          <a:xfrm>
            <a:off x="4398724" y="1074681"/>
            <a:ext cx="288032" cy="288032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1381703" y="2701605"/>
            <a:ext cx="432048" cy="432048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3521140" y="4616561"/>
            <a:ext cx="360040" cy="36004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3837290" y="5927335"/>
            <a:ext cx="360040" cy="36004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67605" y="1583214"/>
            <a:ext cx="32922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Chip with 3 macro balls and 1 missing bump</a:t>
            </a:r>
          </a:p>
        </p:txBody>
      </p:sp>
    </p:spTree>
    <p:extLst>
      <p:ext uri="{BB962C8B-B14F-4D97-AF65-F5344CB8AC3E}">
        <p14:creationId xmlns:p14="http://schemas.microsoft.com/office/powerpoint/2010/main" val="766049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Bumping inspection: chip #g1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248" y="1206680"/>
            <a:ext cx="3541192" cy="266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3" t="29083" r="27516" b="1862"/>
          <a:stretch/>
        </p:blipFill>
        <p:spPr>
          <a:xfrm>
            <a:off x="519379" y="1206681"/>
            <a:ext cx="3277188" cy="2660749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820606" y="836712"/>
            <a:ext cx="26747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Keyence Digital Microscope VHX-5000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5279280" y="840018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Keyence 3D-Laserscanning Microscope VK-X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4356498" cy="131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0" t="52799" r="32000" b="1974"/>
          <a:stretch/>
        </p:blipFill>
        <p:spPr>
          <a:xfrm>
            <a:off x="107504" y="3993739"/>
            <a:ext cx="4298599" cy="2119309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592077" y="5299077"/>
            <a:ext cx="32922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Chip with 3 macro balls and 1 missing bump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Standard IO balls: 21.7 µm* (</a:t>
            </a:r>
            <a:r>
              <a:rPr lang="el-GR" sz="1100" dirty="0" smtClean="0"/>
              <a:t>σ</a:t>
            </a:r>
            <a:r>
              <a:rPr lang="de-DE" sz="1100" dirty="0" smtClean="0"/>
              <a:t> = 0.3 µm)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DE" sz="1100" dirty="0" smtClean="0"/>
              <a:t>Standard Matrix </a:t>
            </a:r>
            <a:r>
              <a:rPr lang="de-DE" sz="1100" dirty="0" err="1" smtClean="0"/>
              <a:t>balls</a:t>
            </a:r>
            <a:r>
              <a:rPr lang="de-DE" sz="1100" dirty="0" smtClean="0"/>
              <a:t>: 23.2 µm* (</a:t>
            </a:r>
            <a:r>
              <a:rPr lang="el-GR" sz="1100" dirty="0"/>
              <a:t>σ</a:t>
            </a:r>
            <a:r>
              <a:rPr lang="de-DE" sz="1100" dirty="0"/>
              <a:t> = </a:t>
            </a:r>
            <a:r>
              <a:rPr lang="de-DE" sz="1100" dirty="0" smtClean="0"/>
              <a:t>0.6 </a:t>
            </a:r>
            <a:r>
              <a:rPr lang="de-DE" sz="1100" dirty="0"/>
              <a:t>µm)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Macro balls: 25.9 µm* (IO), 32.1 µm*, 29.4 µm*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Empty pad: 3.2 µm*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7524328" y="5312271"/>
            <a:ext cx="1543894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*height in respect to top metal layer</a:t>
            </a:r>
          </a:p>
        </p:txBody>
      </p:sp>
    </p:spTree>
    <p:extLst>
      <p:ext uri="{BB962C8B-B14F-4D97-AF65-F5344CB8AC3E}">
        <p14:creationId xmlns:p14="http://schemas.microsoft.com/office/powerpoint/2010/main" val="827467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Bumping </a:t>
            </a:r>
            <a:r>
              <a:rPr lang="en-US" dirty="0" smtClean="0"/>
              <a:t>inspection: chip #sb1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48" b="39645"/>
          <a:stretch/>
        </p:blipFill>
        <p:spPr>
          <a:xfrm>
            <a:off x="251520" y="885138"/>
            <a:ext cx="3936438" cy="79735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01" b="38692"/>
          <a:stretch/>
        </p:blipFill>
        <p:spPr>
          <a:xfrm>
            <a:off x="3750652" y="885138"/>
            <a:ext cx="3936438" cy="79735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2132856"/>
            <a:ext cx="5268011" cy="395100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988840"/>
            <a:ext cx="2627784" cy="1970838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61840"/>
            <a:ext cx="2627784" cy="197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Ellipse 7"/>
          <p:cNvSpPr/>
          <p:nvPr/>
        </p:nvSpPr>
        <p:spPr bwMode="auto">
          <a:xfrm>
            <a:off x="7246487" y="1132243"/>
            <a:ext cx="342292" cy="34498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51520" y="1772816"/>
            <a:ext cx="53233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Chip with 9 solder bridges, 1 macro ball, 2 displaced balls, and 39 free </a:t>
            </a:r>
            <a:r>
              <a:rPr lang="en-US" sz="1100" dirty="0" smtClean="0"/>
              <a:t>pads</a:t>
            </a:r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165211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Bumping inspection: chip #sb1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820606" y="836712"/>
            <a:ext cx="26747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Keyence Digital Microscope VHX-5000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279280" y="840018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Keyence 3D-Laserscanning Microscope VK-X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95536" y="4869160"/>
            <a:ext cx="73107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Chip with 9 solder bridges, 1 macro ball, 2 displaced balls, and 39 free pads</a:t>
            </a:r>
          </a:p>
          <a:p>
            <a:endParaRPr lang="en-US" sz="11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Standard IO balls: 23.3 µm* (</a:t>
            </a:r>
            <a:r>
              <a:rPr lang="el-GR" sz="1100" dirty="0" smtClean="0"/>
              <a:t>σ</a:t>
            </a:r>
            <a:r>
              <a:rPr lang="de-DE" sz="1100" dirty="0" smtClean="0"/>
              <a:t> = 0.6 µm)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de-DE" sz="1100" dirty="0" smtClean="0"/>
              <a:t>Standard Matrix </a:t>
            </a:r>
            <a:r>
              <a:rPr lang="de-DE" sz="1100" dirty="0" err="1" smtClean="0"/>
              <a:t>balls</a:t>
            </a:r>
            <a:r>
              <a:rPr lang="de-DE" sz="1100" dirty="0" smtClean="0"/>
              <a:t>: 23.6 µm* (</a:t>
            </a:r>
            <a:r>
              <a:rPr lang="el-GR" sz="1100" dirty="0"/>
              <a:t>σ</a:t>
            </a:r>
            <a:r>
              <a:rPr lang="de-DE" sz="1100" dirty="0"/>
              <a:t> = </a:t>
            </a:r>
            <a:r>
              <a:rPr lang="de-DE" sz="1100" dirty="0" smtClean="0"/>
              <a:t>0.5 </a:t>
            </a:r>
            <a:r>
              <a:rPr lang="de-DE" sz="1100" dirty="0"/>
              <a:t>µm)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Solder bridges: </a:t>
            </a:r>
            <a:r>
              <a:rPr lang="de-DE" sz="1100" dirty="0" smtClean="0"/>
              <a:t>23.2 </a:t>
            </a:r>
            <a:r>
              <a:rPr lang="de-DE" sz="1100" dirty="0"/>
              <a:t>µm* (</a:t>
            </a:r>
            <a:r>
              <a:rPr lang="el-GR" sz="1100" dirty="0"/>
              <a:t>σ</a:t>
            </a:r>
            <a:r>
              <a:rPr lang="de-DE" sz="1100" dirty="0"/>
              <a:t> = </a:t>
            </a:r>
            <a:r>
              <a:rPr lang="de-DE" sz="1100" dirty="0" smtClean="0"/>
              <a:t>0.3 </a:t>
            </a:r>
            <a:r>
              <a:rPr lang="de-DE" sz="1100" dirty="0"/>
              <a:t>µm</a:t>
            </a:r>
            <a:r>
              <a:rPr lang="de-DE" sz="1100" dirty="0" smtClean="0"/>
              <a:t>)</a:t>
            </a:r>
            <a:endParaRPr lang="en-US" sz="11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Macro ball: 29.2 µm* (IO)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Empty pads: 3.5 µm* </a:t>
            </a:r>
            <a:r>
              <a:rPr lang="de-DE" sz="1100" dirty="0"/>
              <a:t>(</a:t>
            </a:r>
            <a:r>
              <a:rPr lang="el-GR" sz="1100" dirty="0"/>
              <a:t>σ</a:t>
            </a:r>
            <a:r>
              <a:rPr lang="de-DE" sz="1100" dirty="0"/>
              <a:t> = </a:t>
            </a:r>
            <a:r>
              <a:rPr lang="de-DE" sz="1100" dirty="0" smtClean="0"/>
              <a:t>0.03 </a:t>
            </a:r>
            <a:r>
              <a:rPr lang="de-DE" sz="1100" dirty="0"/>
              <a:t>µm</a:t>
            </a:r>
            <a:r>
              <a:rPr lang="de-DE" sz="1100" dirty="0" smtClean="0"/>
              <a:t>)</a:t>
            </a:r>
            <a:endParaRPr lang="de-DE" sz="1100" dirty="0"/>
          </a:p>
        </p:txBody>
      </p:sp>
      <p:sp>
        <p:nvSpPr>
          <p:cNvPr id="12" name="Textfeld 11"/>
          <p:cNvSpPr txBox="1"/>
          <p:nvPr/>
        </p:nvSpPr>
        <p:spPr>
          <a:xfrm>
            <a:off x="5868144" y="5805264"/>
            <a:ext cx="3056062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*height in respect to top metal layer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2" y="1211382"/>
            <a:ext cx="4416490" cy="331236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33961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72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Bumping inspection: </a:t>
            </a:r>
            <a:r>
              <a:rPr lang="en-US" dirty="0" smtClean="0"/>
              <a:t>#b2</a:t>
            </a:r>
            <a:endParaRPr lang="en-US" dirty="0"/>
          </a:p>
        </p:txBody>
      </p:sp>
      <p:sp>
        <p:nvSpPr>
          <p:cNvPr id="37" name="Textfeld 36"/>
          <p:cNvSpPr txBox="1"/>
          <p:nvPr/>
        </p:nvSpPr>
        <p:spPr>
          <a:xfrm>
            <a:off x="107504" y="836712"/>
            <a:ext cx="29523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Chip with 3 macro balls</a:t>
            </a:r>
          </a:p>
          <a:p>
            <a:endParaRPr lang="en-US" sz="110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Standard ball: 22 – 25 µm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Huge macro balls: 43 – 47 µm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burnings of PI in Matrix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Residual metal on pad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3 rows without bumping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IOs good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2" r="4121"/>
          <a:stretch/>
        </p:blipFill>
        <p:spPr>
          <a:xfrm>
            <a:off x="107503" y="2448272"/>
            <a:ext cx="5364267" cy="436510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64704"/>
            <a:ext cx="2236033" cy="167702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793" y="764704"/>
            <a:ext cx="2208245" cy="165618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067" y="2492896"/>
            <a:ext cx="3936437" cy="295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582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2</a:t>
            </a:r>
            <a:r>
              <a:rPr lang="en-US" baseline="30000" dirty="0" smtClean="0"/>
              <a:t>nd</a:t>
            </a:r>
            <a:r>
              <a:rPr lang="en-US" dirty="0" smtClean="0"/>
              <a:t> ASIC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/>
              <a:t>“Tape out”: 15. August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/>
              <a:t>Number of prototypes: 40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/>
              <a:t>Die size: 1918 x 2118 µm² (design: 1850 x 2015 µm²)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/>
              <a:t>Die thickness: 256 µm (10 mils)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/>
              <a:t>Parts </a:t>
            </a:r>
            <a:r>
              <a:rPr lang="en-US" dirty="0" smtClean="0"/>
              <a:t>already shipped to CERN: 11. November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 smtClean="0"/>
              <a:t>Expected at DESY: this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498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ASIC - components</a:t>
            </a:r>
            <a:endParaRPr lang="en-US" dirty="0"/>
          </a:p>
        </p:txBody>
      </p:sp>
      <p:sp>
        <p:nvSpPr>
          <p:cNvPr id="5" name="Untertitel 4"/>
          <p:cNvSpPr>
            <a:spLocks noGrp="1"/>
          </p:cNvSpPr>
          <p:nvPr>
            <p:ph idx="1"/>
          </p:nvPr>
        </p:nvSpPr>
        <p:spPr>
          <a:xfrm>
            <a:off x="35496" y="822082"/>
            <a:ext cx="8712968" cy="5991294"/>
          </a:xfrm>
        </p:spPr>
        <p:txBody>
          <a:bodyPr/>
          <a:lstStyle/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16-by-16 matrix of pixel readout electronics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/>
              <a:t>active quenching and recharging circuit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/>
              <a:t>hit-counting and –serializing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/>
              <a:t>masking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fast trigger via wired-OR 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slow trigger for validation, returns valid-event signal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/>
              <a:t>16 </a:t>
            </a:r>
            <a:r>
              <a:rPr lang="en-US" sz="1100" dirty="0"/>
              <a:t>slow row-triggers as pre-stage, with 4 adjustable </a:t>
            </a:r>
            <a:r>
              <a:rPr lang="en-US" sz="1100" dirty="0" smtClean="0"/>
              <a:t>ref. </a:t>
            </a:r>
            <a:r>
              <a:rPr lang="en-US" sz="1100" dirty="0"/>
              <a:t>voltages as threshold condition (1…4 or more pixels in 1 row)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/>
              <a:t>2nd-stage with 2 adjustable </a:t>
            </a:r>
            <a:r>
              <a:rPr lang="en-US" sz="1100" dirty="0" smtClean="0"/>
              <a:t>ref. </a:t>
            </a:r>
            <a:r>
              <a:rPr lang="en-US" sz="1100" dirty="0"/>
              <a:t>voltages (1…2 or more row-triggers</a:t>
            </a:r>
            <a:r>
              <a:rPr lang="en-US" sz="1100" dirty="0" smtClean="0"/>
              <a:t>)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12-bit TDC (7-bit coarse, 5-bit fine TDC)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21-bit bunch counter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16:1 multiplexing scheme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clock generator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control register for static signals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/>
              <a:t>pixel masking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/>
              <a:t>counting depth (1 or 2 Bit)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/>
              <a:t>reference voltages for validation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/>
              <a:t>process-corner settings for validation and TDC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pad ring with LVDS TX/RX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separate test-circuits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2"/>
                </a:solidFill>
              </a:rPr>
              <a:t>LVDS RX/TX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chemeClr val="accent2"/>
                </a:solidFill>
              </a:rPr>
              <a:t>TDC</a:t>
            </a:r>
          </a:p>
          <a:p>
            <a:pPr marL="971550" lvl="1" indent="-342900"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 lvl="1" indent="0">
              <a:buNone/>
            </a:pPr>
            <a:endParaRPr lang="en-US" sz="110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5580112" y="2852936"/>
            <a:ext cx="3456384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34-bit serial output timing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valid: 1 bit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bunch-counting value: 21 bit (bunch&lt;20:0&gt;)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fine-TDC: 5 bit (fine&lt;4:0&gt;)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coarse-TDC: 7 bit (coarse&lt;6:0&gt;)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716016" y="4149080"/>
            <a:ext cx="3456384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256-bit serial output hit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interleaved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pxl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&lt;0,4,8,12,1,5,9,13,2,6,19,14,3,7,11,15, 16,20,24,28,17,21,25,29,18,22,26,30,19,23,27,31,…&gt;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75856" y="5589240"/>
            <a:ext cx="345638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265-bit serial input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“H” followed by 264 input control bits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763" y="44624"/>
            <a:ext cx="3345333" cy="245178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64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1</a:t>
            </a:r>
            <a:r>
              <a:rPr lang="en-US" baseline="30000" dirty="0"/>
              <a:t>st</a:t>
            </a:r>
            <a:r>
              <a:rPr lang="en-US" dirty="0"/>
              <a:t> ASIC with flower device of </a:t>
            </a:r>
            <a:r>
              <a:rPr lang="en-US" dirty="0" err="1"/>
              <a:t>dSiMPl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/>
              <a:t>Test set-up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/>
              <a:t>Measurements with separate device</a:t>
            </a:r>
          </a:p>
          <a:p>
            <a:pPr marL="608013" indent="-342900">
              <a:buFont typeface="Arial" panose="020B0604020202020204" pitchFamily="34" charset="0"/>
              <a:buChar char="•"/>
            </a:pPr>
            <a:r>
              <a:rPr lang="en-US" dirty="0"/>
              <a:t>Measurements with device connected to ASIC </a:t>
            </a:r>
            <a:r>
              <a:rPr lang="en-US" dirty="0" smtClean="0"/>
              <a:t>pixel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49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ASIC prototype </a:t>
            </a:r>
            <a:r>
              <a:rPr lang="en-US" dirty="0" smtClean="0"/>
              <a:t>– final layout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8" t="3629" r="26121" b="3753"/>
          <a:stretch/>
        </p:blipFill>
        <p:spPr>
          <a:xfrm>
            <a:off x="2231740" y="837195"/>
            <a:ext cx="5004556" cy="5501657"/>
          </a:xfrm>
          <a:prstGeom prst="rect">
            <a:avLst/>
          </a:prstGeom>
          <a:ln>
            <a:solidFill>
              <a:srgbClr val="FFCC66"/>
            </a:solidFill>
          </a:ln>
        </p:spPr>
      </p:pic>
      <p:sp>
        <p:nvSpPr>
          <p:cNvPr id="6" name="Rechteck 5"/>
          <p:cNvSpPr/>
          <p:nvPr/>
        </p:nvSpPr>
        <p:spPr bwMode="auto">
          <a:xfrm>
            <a:off x="2619894" y="2399385"/>
            <a:ext cx="2176018" cy="236089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79512" y="2897835"/>
            <a:ext cx="2087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16x16 pixel matrix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5047520" y="3284984"/>
            <a:ext cx="555459" cy="303040"/>
          </a:xfrm>
          <a:prstGeom prst="rect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248900" y="3068960"/>
            <a:ext cx="1608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bunch counter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TDC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serializer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96398" y="4828511"/>
            <a:ext cx="1770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control register</a:t>
            </a:r>
          </a:p>
        </p:txBody>
      </p:sp>
      <p:sp>
        <p:nvSpPr>
          <p:cNvPr id="11" name="Rechteck 10"/>
          <p:cNvSpPr/>
          <p:nvPr/>
        </p:nvSpPr>
        <p:spPr bwMode="auto">
          <a:xfrm>
            <a:off x="2691600" y="4841871"/>
            <a:ext cx="1808392" cy="342612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248900" y="149538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20-µm pads</a:t>
            </a:r>
          </a:p>
          <a:p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LVDS IOs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6463487" y="1412776"/>
            <a:ext cx="520781" cy="4392487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CC66"/>
              </a:solidFill>
              <a:effectLst/>
              <a:latin typeface="Arial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2736233" y="5435864"/>
            <a:ext cx="3832312" cy="825156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2736233" y="919585"/>
            <a:ext cx="3019271" cy="709215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5496" y="951026"/>
            <a:ext cx="2231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test circuit (LVDS) with wire-bond pads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4922814" y="2328055"/>
            <a:ext cx="135003" cy="2432222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248900" y="4149080"/>
            <a:ext cx="1787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validation logic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2" name="Rechteck 21"/>
          <p:cNvSpPr/>
          <p:nvPr/>
        </p:nvSpPr>
        <p:spPr bwMode="auto">
          <a:xfrm flipH="1">
            <a:off x="4734604" y="2367813"/>
            <a:ext cx="188210" cy="2392464"/>
          </a:xfrm>
          <a:prstGeom prst="rect">
            <a:avLst/>
          </a:prstGeom>
          <a:noFill/>
          <a:ln w="28575" cap="flat" cmpd="sng" algn="ctr">
            <a:solidFill>
              <a:srgbClr val="CCCC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878984" y="4190497"/>
            <a:ext cx="1388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CC00"/>
                </a:solidFill>
              </a:rPr>
              <a:t>fast trigger</a:t>
            </a:r>
            <a:endParaRPr lang="en-US" dirty="0">
              <a:solidFill>
                <a:srgbClr val="CCCC00"/>
              </a:solidFill>
            </a:endParaRPr>
          </a:p>
        </p:txBody>
      </p:sp>
      <p:sp>
        <p:nvSpPr>
          <p:cNvPr id="24" name="Rechteck 23"/>
          <p:cNvSpPr/>
          <p:nvPr/>
        </p:nvSpPr>
        <p:spPr bwMode="auto">
          <a:xfrm>
            <a:off x="5057818" y="3609019"/>
            <a:ext cx="254118" cy="324037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5156111" y="2216293"/>
            <a:ext cx="387998" cy="303040"/>
          </a:xfrm>
          <a:prstGeom prst="rect">
            <a:avLst/>
          </a:prstGeom>
          <a:noFill/>
          <a:ln w="28575" cap="flat" cmpd="sng" algn="ctr">
            <a:solidFill>
              <a:srgbClr val="CCFF6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248900" y="2196167"/>
            <a:ext cx="1859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CC00"/>
                </a:solidFill>
              </a:rPr>
              <a:t>clock generator</a:t>
            </a:r>
            <a:endParaRPr lang="en-US" dirty="0">
              <a:solidFill>
                <a:srgbClr val="99CC00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5496" y="5620835"/>
            <a:ext cx="2231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test circuit (TDC) with wire-bond pads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8" name="Rechteck 27"/>
          <p:cNvSpPr/>
          <p:nvPr/>
        </p:nvSpPr>
        <p:spPr bwMode="auto">
          <a:xfrm>
            <a:off x="2951819" y="2304633"/>
            <a:ext cx="1970995" cy="76200"/>
          </a:xfrm>
          <a:prstGeom prst="rect">
            <a:avLst/>
          </a:prstGeom>
          <a:noFill/>
          <a:ln w="2857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22769" y="2141711"/>
            <a:ext cx="184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16:1 multiplexer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and questions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Bumped 1</a:t>
            </a:r>
            <a:r>
              <a:rPr lang="en-US" baseline="30000" dirty="0" smtClean="0"/>
              <a:t>st</a:t>
            </a:r>
            <a:r>
              <a:rPr lang="en-US" dirty="0" smtClean="0"/>
              <a:t> ASIC to Munich for ball reflow test and bonding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Status of corresponding tests of dummy structures?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ASIC can be send to </a:t>
            </a:r>
            <a:r>
              <a:rPr lang="en-US" dirty="0" err="1" smtClean="0"/>
              <a:t>PacTech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Status measurements for result comparison in Munich? (before visit of Stefan)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Test-board design for flipped 1</a:t>
            </a:r>
            <a:r>
              <a:rPr lang="en-US" baseline="30000" dirty="0" smtClean="0"/>
              <a:t>st</a:t>
            </a:r>
            <a:r>
              <a:rPr lang="en-US" dirty="0" smtClean="0"/>
              <a:t> ASIC with sensor and 2</a:t>
            </a:r>
            <a:r>
              <a:rPr lang="en-US" baseline="30000" dirty="0" smtClean="0"/>
              <a:t>nd</a:t>
            </a:r>
            <a:r>
              <a:rPr lang="en-US" dirty="0" smtClean="0"/>
              <a:t> ASIC with sensor in preparation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Connection to DAQ-system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Test at test beam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Test preparation of test-circuits on 2</a:t>
            </a:r>
            <a:r>
              <a:rPr lang="en-US" baseline="30000" dirty="0" smtClean="0"/>
              <a:t>nd</a:t>
            </a:r>
            <a:r>
              <a:rPr lang="en-US" dirty="0" smtClean="0"/>
              <a:t> ASIC</a:t>
            </a:r>
          </a:p>
        </p:txBody>
      </p:sp>
    </p:spTree>
    <p:extLst>
      <p:ext uri="{BB962C8B-B14F-4D97-AF65-F5344CB8AC3E}">
        <p14:creationId xmlns:p14="http://schemas.microsoft.com/office/powerpoint/2010/main" val="33529843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7941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Measurements on PG4 HG8, Hit-counting with </a:t>
            </a:r>
            <a:r>
              <a:rPr lang="en-US" sz="2000" dirty="0" smtClean="0"/>
              <a:t>ASIC</a:t>
            </a:r>
            <a:endParaRPr lang="en-US" sz="2000" dirty="0"/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391655"/>
              </p:ext>
            </p:extLst>
          </p:nvPr>
        </p:nvGraphicFramePr>
        <p:xfrm>
          <a:off x="4788024" y="1700808"/>
          <a:ext cx="417646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4496218"/>
              </p:ext>
            </p:extLst>
          </p:nvPr>
        </p:nvGraphicFramePr>
        <p:xfrm>
          <a:off x="179512" y="1700808"/>
          <a:ext cx="4464496" cy="4263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37331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set-up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5" t="35031" r="36281" b="29266"/>
          <a:stretch/>
        </p:blipFill>
        <p:spPr>
          <a:xfrm>
            <a:off x="395536" y="1052736"/>
            <a:ext cx="2183981" cy="217642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972" y="3501008"/>
            <a:ext cx="3789237" cy="285514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7" name="Rechteck 6"/>
          <p:cNvSpPr/>
          <p:nvPr/>
        </p:nvSpPr>
        <p:spPr bwMode="auto">
          <a:xfrm>
            <a:off x="1403648" y="2636912"/>
            <a:ext cx="504056" cy="43204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Gerade Verbindung 8"/>
          <p:cNvCxnSpPr/>
          <p:nvPr/>
        </p:nvCxnSpPr>
        <p:spPr bwMode="auto">
          <a:xfrm flipH="1">
            <a:off x="1193972" y="2636912"/>
            <a:ext cx="209676" cy="86409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11"/>
          <p:cNvCxnSpPr/>
          <p:nvPr/>
        </p:nvCxnSpPr>
        <p:spPr bwMode="auto">
          <a:xfrm>
            <a:off x="1907704" y="2636912"/>
            <a:ext cx="3075505" cy="86409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feld 12"/>
          <p:cNvSpPr txBox="1"/>
          <p:nvPr/>
        </p:nvSpPr>
        <p:spPr>
          <a:xfrm>
            <a:off x="5940153" y="4365104"/>
            <a:ext cx="1656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2">
                    <a:lumMod val="75000"/>
                  </a:schemeClr>
                </a:solidFill>
              </a:rPr>
              <a:t>PG3 HG10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connected to resistor and oscilloscope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2843808" y="1484784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2">
                    <a:lumMod val="75000"/>
                  </a:schemeClr>
                </a:solidFill>
              </a:rPr>
              <a:t>PG4 HG8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connected to ASIC pixel #31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5"/>
          <a:stretch/>
        </p:blipFill>
        <p:spPr>
          <a:xfrm>
            <a:off x="4644008" y="1323161"/>
            <a:ext cx="3292700" cy="2627502"/>
          </a:xfrm>
          <a:prstGeom prst="rect">
            <a:avLst/>
          </a:prstGeom>
        </p:spPr>
      </p:pic>
      <p:cxnSp>
        <p:nvCxnSpPr>
          <p:cNvPr id="16" name="Gerade Verbindung mit Pfeil 15"/>
          <p:cNvCxnSpPr/>
          <p:nvPr/>
        </p:nvCxnSpPr>
        <p:spPr bwMode="auto">
          <a:xfrm>
            <a:off x="4427984" y="1628800"/>
            <a:ext cx="2232248" cy="720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mit Pfeil 16"/>
          <p:cNvCxnSpPr/>
          <p:nvPr/>
        </p:nvCxnSpPr>
        <p:spPr bwMode="auto">
          <a:xfrm flipV="1">
            <a:off x="6660232" y="3140968"/>
            <a:ext cx="174537" cy="11521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Gleichschenkliges Dreieck 20"/>
          <p:cNvSpPr/>
          <p:nvPr/>
        </p:nvSpPr>
        <p:spPr bwMode="auto">
          <a:xfrm>
            <a:off x="7812360" y="4653136"/>
            <a:ext cx="216024" cy="216024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3" name="Gerade Verbindung 22"/>
          <p:cNvCxnSpPr/>
          <p:nvPr/>
        </p:nvCxnSpPr>
        <p:spPr bwMode="auto">
          <a:xfrm>
            <a:off x="7812360" y="4653136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 Verbindung 23"/>
          <p:cNvCxnSpPr/>
          <p:nvPr/>
        </p:nvCxnSpPr>
        <p:spPr bwMode="auto">
          <a:xfrm rot="5400000">
            <a:off x="7812360" y="4545124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24"/>
          <p:cNvCxnSpPr/>
          <p:nvPr/>
        </p:nvCxnSpPr>
        <p:spPr bwMode="auto">
          <a:xfrm>
            <a:off x="7802497" y="4437112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25"/>
          <p:cNvCxnSpPr/>
          <p:nvPr/>
        </p:nvCxnSpPr>
        <p:spPr bwMode="auto">
          <a:xfrm rot="5400000">
            <a:off x="7814372" y="4977172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hteck 26"/>
          <p:cNvSpPr/>
          <p:nvPr/>
        </p:nvSpPr>
        <p:spPr bwMode="auto">
          <a:xfrm>
            <a:off x="7812360" y="5085184"/>
            <a:ext cx="216024" cy="43204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Gerade Verbindung 27"/>
          <p:cNvCxnSpPr/>
          <p:nvPr/>
        </p:nvCxnSpPr>
        <p:spPr bwMode="auto">
          <a:xfrm rot="5400000">
            <a:off x="7824302" y="5625244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 Verbindung 28"/>
          <p:cNvCxnSpPr/>
          <p:nvPr/>
        </p:nvCxnSpPr>
        <p:spPr bwMode="auto">
          <a:xfrm>
            <a:off x="7824302" y="5738893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 Verbindung 29"/>
          <p:cNvCxnSpPr/>
          <p:nvPr/>
        </p:nvCxnSpPr>
        <p:spPr bwMode="auto">
          <a:xfrm>
            <a:off x="7922385" y="4977172"/>
            <a:ext cx="75407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Ellipse 31"/>
          <p:cNvSpPr/>
          <p:nvPr/>
        </p:nvSpPr>
        <p:spPr bwMode="auto">
          <a:xfrm>
            <a:off x="8496436" y="5191695"/>
            <a:ext cx="360040" cy="36004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3" name="Gerade Verbindung 32"/>
          <p:cNvCxnSpPr/>
          <p:nvPr/>
        </p:nvCxnSpPr>
        <p:spPr bwMode="auto">
          <a:xfrm rot="5400000">
            <a:off x="8568444" y="5085184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 Verbindung 33"/>
          <p:cNvCxnSpPr/>
          <p:nvPr/>
        </p:nvCxnSpPr>
        <p:spPr bwMode="auto">
          <a:xfrm rot="5400000">
            <a:off x="8568068" y="5661925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Gerade Verbindung 34"/>
          <p:cNvCxnSpPr/>
          <p:nvPr/>
        </p:nvCxnSpPr>
        <p:spPr bwMode="auto">
          <a:xfrm>
            <a:off x="8568068" y="5775574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Freihandform 35"/>
          <p:cNvSpPr/>
          <p:nvPr/>
        </p:nvSpPr>
        <p:spPr bwMode="auto">
          <a:xfrm>
            <a:off x="8538378" y="5337959"/>
            <a:ext cx="266086" cy="77247"/>
          </a:xfrm>
          <a:custGeom>
            <a:avLst/>
            <a:gdLst>
              <a:gd name="connsiteX0" fmla="*/ 0 w 266086"/>
              <a:gd name="connsiteY0" fmla="*/ 71252 h 77247"/>
              <a:gd name="connsiteX1" fmla="*/ 89065 w 266086"/>
              <a:gd name="connsiteY1" fmla="*/ 5937 h 77247"/>
              <a:gd name="connsiteX2" fmla="*/ 166255 w 266086"/>
              <a:gd name="connsiteY2" fmla="*/ 77189 h 77247"/>
              <a:gd name="connsiteX3" fmla="*/ 255320 w 266086"/>
              <a:gd name="connsiteY3" fmla="*/ 17813 h 77247"/>
              <a:gd name="connsiteX4" fmla="*/ 261257 w 266086"/>
              <a:gd name="connsiteY4" fmla="*/ 0 h 7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86" h="77247">
                <a:moveTo>
                  <a:pt x="0" y="71252"/>
                </a:moveTo>
                <a:cubicBezTo>
                  <a:pt x="30678" y="38100"/>
                  <a:pt x="61356" y="4948"/>
                  <a:pt x="89065" y="5937"/>
                </a:cubicBezTo>
                <a:cubicBezTo>
                  <a:pt x="116774" y="6926"/>
                  <a:pt x="138546" y="75210"/>
                  <a:pt x="166255" y="77189"/>
                </a:cubicBezTo>
                <a:cubicBezTo>
                  <a:pt x="193964" y="79168"/>
                  <a:pt x="239486" y="30678"/>
                  <a:pt x="255320" y="17813"/>
                </a:cubicBezTo>
                <a:cubicBezTo>
                  <a:pt x="271154" y="4948"/>
                  <a:pt x="266205" y="2474"/>
                  <a:pt x="261257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Ellipse 36"/>
          <p:cNvSpPr/>
          <p:nvPr/>
        </p:nvSpPr>
        <p:spPr bwMode="auto">
          <a:xfrm>
            <a:off x="7898633" y="4952333"/>
            <a:ext cx="45719" cy="4859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76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I-V measurements on PG3 HG10</a:t>
            </a:r>
            <a:endParaRPr lang="en-US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453675"/>
              </p:ext>
            </p:extLst>
          </p:nvPr>
        </p:nvGraphicFramePr>
        <p:xfrm>
          <a:off x="179512" y="1124744"/>
          <a:ext cx="403244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3024149"/>
              </p:ext>
            </p:extLst>
          </p:nvPr>
        </p:nvGraphicFramePr>
        <p:xfrm>
          <a:off x="4427984" y="1124744"/>
          <a:ext cx="446449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Gerade Verbindung 6"/>
          <p:cNvCxnSpPr/>
          <p:nvPr/>
        </p:nvCxnSpPr>
        <p:spPr bwMode="auto">
          <a:xfrm flipV="1">
            <a:off x="2915816" y="1844824"/>
            <a:ext cx="0" cy="288032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8"/>
          <p:cNvCxnSpPr/>
          <p:nvPr/>
        </p:nvCxnSpPr>
        <p:spPr bwMode="auto">
          <a:xfrm>
            <a:off x="5148064" y="1927254"/>
            <a:ext cx="331236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feld 12"/>
          <p:cNvSpPr txBox="1"/>
          <p:nvPr/>
        </p:nvSpPr>
        <p:spPr>
          <a:xfrm>
            <a:off x="2699792" y="4797152"/>
            <a:ext cx="15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V</a:t>
            </a:r>
            <a:r>
              <a:rPr lang="en-US" baseline="-25000" dirty="0" err="1" smtClean="0">
                <a:solidFill>
                  <a:schemeClr val="bg2">
                    <a:lumMod val="75000"/>
                  </a:schemeClr>
                </a:solidFill>
              </a:rPr>
              <a:t>bd</a:t>
            </a:r>
            <a:r>
              <a:rPr lang="en-US" baseline="-250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= 35.09 V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427984" y="174258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V</a:t>
            </a:r>
            <a:r>
              <a:rPr lang="en-US" baseline="-25000" dirty="0" err="1" smtClean="0">
                <a:solidFill>
                  <a:schemeClr val="bg2">
                    <a:lumMod val="75000"/>
                  </a:schemeClr>
                </a:solidFill>
              </a:rPr>
              <a:t>bd</a:t>
            </a:r>
            <a:endParaRPr lang="en-US" baseline="-25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Gleichschenkliges Dreieck 9"/>
          <p:cNvSpPr/>
          <p:nvPr/>
        </p:nvSpPr>
        <p:spPr bwMode="auto">
          <a:xfrm>
            <a:off x="1055568" y="5265204"/>
            <a:ext cx="216024" cy="216024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1055568" y="5265204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11"/>
          <p:cNvCxnSpPr/>
          <p:nvPr/>
        </p:nvCxnSpPr>
        <p:spPr bwMode="auto">
          <a:xfrm rot="5400000">
            <a:off x="1055568" y="5157192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 Verbindung 14"/>
          <p:cNvCxnSpPr/>
          <p:nvPr/>
        </p:nvCxnSpPr>
        <p:spPr bwMode="auto">
          <a:xfrm>
            <a:off x="1045705" y="5049180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 Verbindung 15"/>
          <p:cNvCxnSpPr/>
          <p:nvPr/>
        </p:nvCxnSpPr>
        <p:spPr bwMode="auto">
          <a:xfrm rot="5400000">
            <a:off x="1057580" y="5589240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Ellipse 20"/>
          <p:cNvSpPr/>
          <p:nvPr/>
        </p:nvSpPr>
        <p:spPr bwMode="auto">
          <a:xfrm>
            <a:off x="985056" y="5695751"/>
            <a:ext cx="360040" cy="36004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3" name="Gerade Verbindung 22"/>
          <p:cNvCxnSpPr/>
          <p:nvPr/>
        </p:nvCxnSpPr>
        <p:spPr bwMode="auto">
          <a:xfrm rot="5400000">
            <a:off x="1056688" y="6165981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 Verbindung 23"/>
          <p:cNvCxnSpPr/>
          <p:nvPr/>
        </p:nvCxnSpPr>
        <p:spPr bwMode="auto">
          <a:xfrm>
            <a:off x="1056688" y="6279630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Freihandform 24"/>
          <p:cNvSpPr/>
          <p:nvPr/>
        </p:nvSpPr>
        <p:spPr bwMode="auto">
          <a:xfrm>
            <a:off x="1026998" y="5842015"/>
            <a:ext cx="266086" cy="77247"/>
          </a:xfrm>
          <a:custGeom>
            <a:avLst/>
            <a:gdLst>
              <a:gd name="connsiteX0" fmla="*/ 0 w 266086"/>
              <a:gd name="connsiteY0" fmla="*/ 71252 h 77247"/>
              <a:gd name="connsiteX1" fmla="*/ 89065 w 266086"/>
              <a:gd name="connsiteY1" fmla="*/ 5937 h 77247"/>
              <a:gd name="connsiteX2" fmla="*/ 166255 w 266086"/>
              <a:gd name="connsiteY2" fmla="*/ 77189 h 77247"/>
              <a:gd name="connsiteX3" fmla="*/ 255320 w 266086"/>
              <a:gd name="connsiteY3" fmla="*/ 17813 h 77247"/>
              <a:gd name="connsiteX4" fmla="*/ 261257 w 266086"/>
              <a:gd name="connsiteY4" fmla="*/ 0 h 7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86" h="77247">
                <a:moveTo>
                  <a:pt x="0" y="71252"/>
                </a:moveTo>
                <a:cubicBezTo>
                  <a:pt x="30678" y="38100"/>
                  <a:pt x="61356" y="4948"/>
                  <a:pt x="89065" y="5937"/>
                </a:cubicBezTo>
                <a:cubicBezTo>
                  <a:pt x="116774" y="6926"/>
                  <a:pt x="138546" y="75210"/>
                  <a:pt x="166255" y="77189"/>
                </a:cubicBezTo>
                <a:cubicBezTo>
                  <a:pt x="193964" y="79168"/>
                  <a:pt x="239486" y="30678"/>
                  <a:pt x="255320" y="17813"/>
                </a:cubicBezTo>
                <a:cubicBezTo>
                  <a:pt x="271154" y="4948"/>
                  <a:pt x="266205" y="2474"/>
                  <a:pt x="261257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1365786" y="5660327"/>
            <a:ext cx="9019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R</a:t>
            </a:r>
            <a:r>
              <a:rPr lang="en-US" sz="1100" baseline="-25000" dirty="0" err="1" smtClean="0"/>
              <a:t>in</a:t>
            </a:r>
            <a:r>
              <a:rPr lang="en-US" sz="1100" dirty="0" smtClean="0"/>
              <a:t> = 50 </a:t>
            </a:r>
            <a:r>
              <a:rPr lang="el-GR" sz="1100" dirty="0" smtClean="0"/>
              <a:t>Ω</a:t>
            </a:r>
            <a:endParaRPr lang="de-DE" sz="1100" dirty="0" smtClean="0"/>
          </a:p>
          <a:p>
            <a:r>
              <a:rPr lang="en-US" sz="1100" dirty="0" err="1"/>
              <a:t>C</a:t>
            </a:r>
            <a:r>
              <a:rPr lang="en-US" sz="1100" baseline="-25000" dirty="0" err="1"/>
              <a:t>in</a:t>
            </a:r>
            <a:r>
              <a:rPr lang="en-US" sz="1100" dirty="0"/>
              <a:t> = 16 </a:t>
            </a:r>
            <a:r>
              <a:rPr lang="en-US" sz="1100" dirty="0" smtClean="0"/>
              <a:t>pF</a:t>
            </a:r>
            <a:endParaRPr lang="en-US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56351"/>
            <a:ext cx="3228510" cy="2439425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6588224" y="4540478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accent2"/>
                </a:solidFill>
              </a:rPr>
              <a:t>in good agreement with Stefan’s results</a:t>
            </a:r>
            <a:endParaRPr lang="en-US" sz="1400" i="1" dirty="0">
              <a:solidFill>
                <a:schemeClr val="accent2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 bwMode="auto">
          <a:xfrm>
            <a:off x="7956376" y="4869160"/>
            <a:ext cx="174983" cy="1335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1848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DCR measurements on PG3 HG10</a:t>
            </a:r>
            <a:endParaRPr lang="en-US" dirty="0"/>
          </a:p>
        </p:txBody>
      </p:sp>
      <p:sp>
        <p:nvSpPr>
          <p:cNvPr id="5" name="Gleichschenkliges Dreieck 4"/>
          <p:cNvSpPr/>
          <p:nvPr/>
        </p:nvSpPr>
        <p:spPr bwMode="auto">
          <a:xfrm>
            <a:off x="683568" y="1196752"/>
            <a:ext cx="216024" cy="216024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Gerade Verbindung 5"/>
          <p:cNvCxnSpPr/>
          <p:nvPr/>
        </p:nvCxnSpPr>
        <p:spPr bwMode="auto">
          <a:xfrm>
            <a:off x="683568" y="1196752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Gerade Verbindung 6"/>
          <p:cNvCxnSpPr/>
          <p:nvPr/>
        </p:nvCxnSpPr>
        <p:spPr bwMode="auto">
          <a:xfrm rot="5400000">
            <a:off x="683568" y="1088740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7"/>
          <p:cNvCxnSpPr/>
          <p:nvPr/>
        </p:nvCxnSpPr>
        <p:spPr bwMode="auto">
          <a:xfrm>
            <a:off x="673705" y="980728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 Verbindung 8"/>
          <p:cNvCxnSpPr/>
          <p:nvPr/>
        </p:nvCxnSpPr>
        <p:spPr bwMode="auto">
          <a:xfrm rot="5400000">
            <a:off x="685580" y="1520788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hteck 9"/>
          <p:cNvSpPr/>
          <p:nvPr/>
        </p:nvSpPr>
        <p:spPr bwMode="auto">
          <a:xfrm>
            <a:off x="683568" y="1628800"/>
            <a:ext cx="216024" cy="43204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 rot="5400000">
            <a:off x="695510" y="2168860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11"/>
          <p:cNvCxnSpPr/>
          <p:nvPr/>
        </p:nvCxnSpPr>
        <p:spPr bwMode="auto">
          <a:xfrm>
            <a:off x="695510" y="2282509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 Verbindung 12"/>
          <p:cNvCxnSpPr/>
          <p:nvPr/>
        </p:nvCxnSpPr>
        <p:spPr bwMode="auto">
          <a:xfrm>
            <a:off x="793593" y="1520788"/>
            <a:ext cx="75407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Ellipse 13"/>
          <p:cNvSpPr/>
          <p:nvPr/>
        </p:nvSpPr>
        <p:spPr bwMode="auto">
          <a:xfrm>
            <a:off x="1367644" y="1735311"/>
            <a:ext cx="360040" cy="36004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Gerade Verbindung 14"/>
          <p:cNvCxnSpPr/>
          <p:nvPr/>
        </p:nvCxnSpPr>
        <p:spPr bwMode="auto">
          <a:xfrm rot="5400000">
            <a:off x="1439652" y="1628800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 Verbindung 15"/>
          <p:cNvCxnSpPr/>
          <p:nvPr/>
        </p:nvCxnSpPr>
        <p:spPr bwMode="auto">
          <a:xfrm rot="5400000">
            <a:off x="1439276" y="2205541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16"/>
          <p:cNvCxnSpPr/>
          <p:nvPr/>
        </p:nvCxnSpPr>
        <p:spPr bwMode="auto">
          <a:xfrm>
            <a:off x="1439276" y="2319190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Freihandform 17"/>
          <p:cNvSpPr/>
          <p:nvPr/>
        </p:nvSpPr>
        <p:spPr bwMode="auto">
          <a:xfrm>
            <a:off x="1409586" y="1881575"/>
            <a:ext cx="266086" cy="77247"/>
          </a:xfrm>
          <a:custGeom>
            <a:avLst/>
            <a:gdLst>
              <a:gd name="connsiteX0" fmla="*/ 0 w 266086"/>
              <a:gd name="connsiteY0" fmla="*/ 71252 h 77247"/>
              <a:gd name="connsiteX1" fmla="*/ 89065 w 266086"/>
              <a:gd name="connsiteY1" fmla="*/ 5937 h 77247"/>
              <a:gd name="connsiteX2" fmla="*/ 166255 w 266086"/>
              <a:gd name="connsiteY2" fmla="*/ 77189 h 77247"/>
              <a:gd name="connsiteX3" fmla="*/ 255320 w 266086"/>
              <a:gd name="connsiteY3" fmla="*/ 17813 h 77247"/>
              <a:gd name="connsiteX4" fmla="*/ 261257 w 266086"/>
              <a:gd name="connsiteY4" fmla="*/ 0 h 7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86" h="77247">
                <a:moveTo>
                  <a:pt x="0" y="71252"/>
                </a:moveTo>
                <a:cubicBezTo>
                  <a:pt x="30678" y="38100"/>
                  <a:pt x="61356" y="4948"/>
                  <a:pt x="89065" y="5937"/>
                </a:cubicBezTo>
                <a:cubicBezTo>
                  <a:pt x="116774" y="6926"/>
                  <a:pt x="138546" y="75210"/>
                  <a:pt x="166255" y="77189"/>
                </a:cubicBezTo>
                <a:cubicBezTo>
                  <a:pt x="193964" y="79168"/>
                  <a:pt x="239486" y="30678"/>
                  <a:pt x="255320" y="17813"/>
                </a:cubicBezTo>
                <a:cubicBezTo>
                  <a:pt x="271154" y="4948"/>
                  <a:pt x="266205" y="2474"/>
                  <a:pt x="261257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769841" y="1495949"/>
            <a:ext cx="45719" cy="4859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04686" y="1628800"/>
            <a:ext cx="7228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</a:t>
            </a:r>
            <a:r>
              <a:rPr lang="en-US" sz="1100" baseline="-25000" dirty="0" smtClean="0"/>
              <a:t>Q</a:t>
            </a:r>
            <a:r>
              <a:rPr lang="en-US" sz="1100" dirty="0" smtClean="0"/>
              <a:t> = 510 k</a:t>
            </a:r>
            <a:r>
              <a:rPr lang="el-GR" sz="1100" dirty="0" smtClean="0"/>
              <a:t>Ω</a:t>
            </a:r>
            <a:endParaRPr lang="en-US" sz="11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21" y="2492896"/>
            <a:ext cx="3855727" cy="1512168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21" y="3717032"/>
            <a:ext cx="3855727" cy="1512168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21" y="4941168"/>
            <a:ext cx="3855728" cy="1512168"/>
          </a:xfrm>
          <a:prstGeom prst="rect">
            <a:avLst/>
          </a:prstGeom>
        </p:spPr>
      </p:pic>
      <p:sp>
        <p:nvSpPr>
          <p:cNvPr id="28" name="Textfeld 27"/>
          <p:cNvSpPr txBox="1"/>
          <p:nvPr/>
        </p:nvSpPr>
        <p:spPr>
          <a:xfrm>
            <a:off x="1727684" y="1704754"/>
            <a:ext cx="9001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R</a:t>
            </a:r>
            <a:r>
              <a:rPr lang="en-US" sz="1100" baseline="-25000" dirty="0" err="1" smtClean="0"/>
              <a:t>in</a:t>
            </a:r>
            <a:r>
              <a:rPr lang="en-US" sz="1100" dirty="0" smtClean="0"/>
              <a:t> = 1 M</a:t>
            </a:r>
            <a:r>
              <a:rPr lang="el-GR" sz="1100" dirty="0" smtClean="0"/>
              <a:t>Ω</a:t>
            </a:r>
            <a:endParaRPr lang="de-DE" sz="1100" dirty="0" smtClean="0"/>
          </a:p>
          <a:p>
            <a:r>
              <a:rPr lang="en-US" sz="1100" dirty="0" err="1" smtClean="0"/>
              <a:t>C</a:t>
            </a:r>
            <a:r>
              <a:rPr lang="en-US" sz="1100" baseline="-25000" dirty="0" err="1" smtClean="0"/>
              <a:t>in</a:t>
            </a:r>
            <a:r>
              <a:rPr lang="en-US" sz="1100" dirty="0" smtClean="0"/>
              <a:t> </a:t>
            </a:r>
            <a:r>
              <a:rPr lang="en-US" sz="1100" dirty="0"/>
              <a:t>= </a:t>
            </a:r>
            <a:r>
              <a:rPr lang="en-US" sz="1100" dirty="0" smtClean="0"/>
              <a:t>16 pF</a:t>
            </a:r>
            <a:endParaRPr lang="en-US" sz="1100" dirty="0"/>
          </a:p>
        </p:txBody>
      </p:sp>
      <p:graphicFrame>
        <p:nvGraphicFramePr>
          <p:cNvPr id="29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806677"/>
              </p:ext>
            </p:extLst>
          </p:nvPr>
        </p:nvGraphicFramePr>
        <p:xfrm>
          <a:off x="4067945" y="836712"/>
          <a:ext cx="4968552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0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8144031"/>
              </p:ext>
            </p:extLst>
          </p:nvPr>
        </p:nvGraphicFramePr>
        <p:xfrm>
          <a:off x="4067944" y="3573016"/>
          <a:ext cx="4946775" cy="3119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/>
              <p:cNvSpPr txBox="1"/>
              <p:nvPr/>
            </p:nvSpPr>
            <p:spPr>
              <a:xfrm>
                <a:off x="1409408" y="1151166"/>
                <a:ext cx="114636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10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sz="1100" dirty="0" err="1" smtClean="0"/>
                  <a:t>R</a:t>
                </a:r>
                <a:r>
                  <a:rPr lang="en-US" sz="1100" baseline="-25000" dirty="0" err="1" smtClean="0"/>
                  <a:t>res</a:t>
                </a:r>
                <a:r>
                  <a:rPr lang="en-US" sz="1100" dirty="0" smtClean="0"/>
                  <a:t> = 333 k</a:t>
                </a:r>
                <a:r>
                  <a:rPr lang="el-GR" sz="1100" dirty="0" smtClean="0"/>
                  <a:t>Ω</a:t>
                </a:r>
                <a:endParaRPr lang="en-US" sz="1100" dirty="0"/>
              </a:p>
            </p:txBody>
          </p:sp>
        </mc:Choice>
        <mc:Fallback xmlns="">
          <p:sp>
            <p:nvSpPr>
              <p:cNvPr id="26" name="Textfeld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408" y="1151166"/>
                <a:ext cx="1146367" cy="261610"/>
              </a:xfrm>
              <a:prstGeom prst="rect">
                <a:avLst/>
              </a:prstGeom>
              <a:blipFill rotWithShape="1">
                <a:blip r:embed="rId7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07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scheme of ASIC and sensor</a:t>
            </a:r>
            <a:endParaRPr lang="en-US" dirty="0"/>
          </a:p>
        </p:txBody>
      </p:sp>
      <p:sp>
        <p:nvSpPr>
          <p:cNvPr id="4" name="Gleichschenkliges Dreieck 3"/>
          <p:cNvSpPr/>
          <p:nvPr/>
        </p:nvSpPr>
        <p:spPr bwMode="auto">
          <a:xfrm>
            <a:off x="4492971" y="2865029"/>
            <a:ext cx="216024" cy="216024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Gerade Verbindung 4"/>
          <p:cNvCxnSpPr/>
          <p:nvPr/>
        </p:nvCxnSpPr>
        <p:spPr bwMode="auto">
          <a:xfrm>
            <a:off x="4492971" y="2865029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Gerade Verbindung 5"/>
          <p:cNvCxnSpPr/>
          <p:nvPr/>
        </p:nvCxnSpPr>
        <p:spPr bwMode="auto">
          <a:xfrm rot="5400000">
            <a:off x="4492971" y="2757017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Gerade Verbindung 6"/>
          <p:cNvCxnSpPr/>
          <p:nvPr/>
        </p:nvCxnSpPr>
        <p:spPr bwMode="auto">
          <a:xfrm>
            <a:off x="4483108" y="2649005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7"/>
          <p:cNvCxnSpPr>
            <a:stCxn id="4" idx="3"/>
          </p:cNvCxnSpPr>
          <p:nvPr/>
        </p:nvCxnSpPr>
        <p:spPr bwMode="auto">
          <a:xfrm>
            <a:off x="4600983" y="3081053"/>
            <a:ext cx="2012" cy="5040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11"/>
          <p:cNvCxnSpPr/>
          <p:nvPr/>
        </p:nvCxnSpPr>
        <p:spPr bwMode="auto">
          <a:xfrm>
            <a:off x="4597386" y="3416254"/>
            <a:ext cx="75407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Ellipse 17"/>
          <p:cNvSpPr/>
          <p:nvPr/>
        </p:nvSpPr>
        <p:spPr bwMode="auto">
          <a:xfrm>
            <a:off x="4579244" y="3391415"/>
            <a:ext cx="45719" cy="4859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1" name="Gerade Verbindung 20"/>
          <p:cNvCxnSpPr/>
          <p:nvPr/>
        </p:nvCxnSpPr>
        <p:spPr bwMode="auto">
          <a:xfrm>
            <a:off x="4602996" y="3581545"/>
            <a:ext cx="11787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 Verbindung 23"/>
          <p:cNvCxnSpPr/>
          <p:nvPr/>
        </p:nvCxnSpPr>
        <p:spPr bwMode="auto">
          <a:xfrm>
            <a:off x="4721994" y="3513101"/>
            <a:ext cx="0" cy="2768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24"/>
          <p:cNvCxnSpPr/>
          <p:nvPr/>
        </p:nvCxnSpPr>
        <p:spPr bwMode="auto">
          <a:xfrm>
            <a:off x="4761995" y="3513101"/>
            <a:ext cx="0" cy="2768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25"/>
          <p:cNvCxnSpPr/>
          <p:nvPr/>
        </p:nvCxnSpPr>
        <p:spPr bwMode="auto">
          <a:xfrm>
            <a:off x="4604119" y="3733945"/>
            <a:ext cx="11787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Gerade Verbindung 26"/>
          <p:cNvCxnSpPr/>
          <p:nvPr/>
        </p:nvCxnSpPr>
        <p:spPr bwMode="auto">
          <a:xfrm flipH="1">
            <a:off x="4905591" y="3417678"/>
            <a:ext cx="420" cy="2338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Ellipse 27"/>
          <p:cNvSpPr/>
          <p:nvPr/>
        </p:nvSpPr>
        <p:spPr bwMode="auto">
          <a:xfrm>
            <a:off x="4882732" y="3385915"/>
            <a:ext cx="45719" cy="4859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Gerade Verbindung 29"/>
          <p:cNvCxnSpPr/>
          <p:nvPr/>
        </p:nvCxnSpPr>
        <p:spPr bwMode="auto">
          <a:xfrm>
            <a:off x="4767215" y="3651534"/>
            <a:ext cx="13879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 Verbindung 31"/>
          <p:cNvCxnSpPr/>
          <p:nvPr/>
        </p:nvCxnSpPr>
        <p:spPr bwMode="auto">
          <a:xfrm flipH="1">
            <a:off x="4602995" y="3741394"/>
            <a:ext cx="1124" cy="41977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 Verbindung 33"/>
          <p:cNvCxnSpPr/>
          <p:nvPr/>
        </p:nvCxnSpPr>
        <p:spPr bwMode="auto">
          <a:xfrm flipH="1">
            <a:off x="4600983" y="4165058"/>
            <a:ext cx="119888" cy="2338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 Verbindung 36"/>
          <p:cNvCxnSpPr/>
          <p:nvPr/>
        </p:nvCxnSpPr>
        <p:spPr bwMode="auto">
          <a:xfrm>
            <a:off x="4602995" y="4398913"/>
            <a:ext cx="1123" cy="20989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 Verbindung 38"/>
          <p:cNvCxnSpPr/>
          <p:nvPr/>
        </p:nvCxnSpPr>
        <p:spPr bwMode="auto">
          <a:xfrm>
            <a:off x="4494984" y="4616235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Gleichschenkliges Dreieck 39"/>
          <p:cNvSpPr/>
          <p:nvPr/>
        </p:nvSpPr>
        <p:spPr bwMode="auto">
          <a:xfrm rot="5400000">
            <a:off x="5369573" y="3207882"/>
            <a:ext cx="368423" cy="404656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" name="Gerade Verbindung 40"/>
          <p:cNvCxnSpPr/>
          <p:nvPr/>
        </p:nvCxnSpPr>
        <p:spPr bwMode="auto">
          <a:xfrm>
            <a:off x="4805323" y="4281986"/>
            <a:ext cx="112725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Gerade Verbindung 42"/>
          <p:cNvCxnSpPr/>
          <p:nvPr/>
        </p:nvCxnSpPr>
        <p:spPr bwMode="auto">
          <a:xfrm>
            <a:off x="5798157" y="3415820"/>
            <a:ext cx="75407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 Verbindung 43"/>
          <p:cNvCxnSpPr/>
          <p:nvPr/>
        </p:nvCxnSpPr>
        <p:spPr bwMode="auto">
          <a:xfrm>
            <a:off x="5933002" y="3421387"/>
            <a:ext cx="0" cy="86059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Ellipse 44"/>
          <p:cNvSpPr/>
          <p:nvPr/>
        </p:nvSpPr>
        <p:spPr bwMode="auto">
          <a:xfrm>
            <a:off x="5909723" y="3389624"/>
            <a:ext cx="45719" cy="4859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Bogen 48"/>
          <p:cNvSpPr/>
          <p:nvPr/>
        </p:nvSpPr>
        <p:spPr bwMode="auto">
          <a:xfrm>
            <a:off x="4421610" y="4199936"/>
            <a:ext cx="365425" cy="237741"/>
          </a:xfrm>
          <a:prstGeom prst="arc">
            <a:avLst>
              <a:gd name="adj1" fmla="val 16200000"/>
              <a:gd name="adj2" fmla="val 58021"/>
            </a:avLst>
          </a:prstGeom>
          <a:noFill/>
          <a:ln w="9525" cap="flat" cmpd="sng" algn="ctr">
            <a:solidFill>
              <a:schemeClr val="tx1"/>
            </a:solidFill>
            <a:prstDash val="sysDash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Ellipse 51"/>
          <p:cNvSpPr/>
          <p:nvPr/>
        </p:nvSpPr>
        <p:spPr bwMode="auto">
          <a:xfrm>
            <a:off x="5759183" y="3392265"/>
            <a:ext cx="45719" cy="48591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Freihandform 53"/>
          <p:cNvSpPr/>
          <p:nvPr/>
        </p:nvSpPr>
        <p:spPr bwMode="auto">
          <a:xfrm rot="-1800000">
            <a:off x="4305602" y="2627489"/>
            <a:ext cx="93134" cy="325862"/>
          </a:xfrm>
          <a:custGeom>
            <a:avLst/>
            <a:gdLst>
              <a:gd name="connsiteX0" fmla="*/ 0 w 93134"/>
              <a:gd name="connsiteY0" fmla="*/ 0 h 220133"/>
              <a:gd name="connsiteX1" fmla="*/ 84667 w 93134"/>
              <a:gd name="connsiteY1" fmla="*/ 67733 h 220133"/>
              <a:gd name="connsiteX2" fmla="*/ 33867 w 93134"/>
              <a:gd name="connsiteY2" fmla="*/ 143933 h 220133"/>
              <a:gd name="connsiteX3" fmla="*/ 93134 w 93134"/>
              <a:gd name="connsiteY3" fmla="*/ 220133 h 22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134" h="220133">
                <a:moveTo>
                  <a:pt x="0" y="0"/>
                </a:moveTo>
                <a:cubicBezTo>
                  <a:pt x="39511" y="21872"/>
                  <a:pt x="79023" y="43744"/>
                  <a:pt x="84667" y="67733"/>
                </a:cubicBezTo>
                <a:cubicBezTo>
                  <a:pt x="90311" y="91722"/>
                  <a:pt x="32456" y="118533"/>
                  <a:pt x="33867" y="143933"/>
                </a:cubicBezTo>
                <a:cubicBezTo>
                  <a:pt x="35278" y="169333"/>
                  <a:pt x="64206" y="194733"/>
                  <a:pt x="93134" y="220133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Freihandform 54"/>
          <p:cNvSpPr/>
          <p:nvPr/>
        </p:nvSpPr>
        <p:spPr bwMode="auto">
          <a:xfrm rot="-1800000">
            <a:off x="4249969" y="2719868"/>
            <a:ext cx="93134" cy="325862"/>
          </a:xfrm>
          <a:custGeom>
            <a:avLst/>
            <a:gdLst>
              <a:gd name="connsiteX0" fmla="*/ 0 w 93134"/>
              <a:gd name="connsiteY0" fmla="*/ 0 h 220133"/>
              <a:gd name="connsiteX1" fmla="*/ 84667 w 93134"/>
              <a:gd name="connsiteY1" fmla="*/ 67733 h 220133"/>
              <a:gd name="connsiteX2" fmla="*/ 33867 w 93134"/>
              <a:gd name="connsiteY2" fmla="*/ 143933 h 220133"/>
              <a:gd name="connsiteX3" fmla="*/ 93134 w 93134"/>
              <a:gd name="connsiteY3" fmla="*/ 220133 h 220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134" h="220133">
                <a:moveTo>
                  <a:pt x="0" y="0"/>
                </a:moveTo>
                <a:cubicBezTo>
                  <a:pt x="39511" y="21872"/>
                  <a:pt x="79023" y="43744"/>
                  <a:pt x="84667" y="67733"/>
                </a:cubicBezTo>
                <a:cubicBezTo>
                  <a:pt x="90311" y="91722"/>
                  <a:pt x="32456" y="118533"/>
                  <a:pt x="33867" y="143933"/>
                </a:cubicBezTo>
                <a:cubicBezTo>
                  <a:pt x="35278" y="169333"/>
                  <a:pt x="64206" y="194733"/>
                  <a:pt x="93134" y="220133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7" name="Gewinkelte Verbindung 56"/>
          <p:cNvCxnSpPr/>
          <p:nvPr/>
        </p:nvCxnSpPr>
        <p:spPr bwMode="auto">
          <a:xfrm flipH="1" flipV="1">
            <a:off x="5376858" y="3323164"/>
            <a:ext cx="180000" cy="144000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Gleichschenkliges Dreieck 58"/>
          <p:cNvSpPr/>
          <p:nvPr/>
        </p:nvSpPr>
        <p:spPr bwMode="auto">
          <a:xfrm rot="5400000">
            <a:off x="2476131" y="1549223"/>
            <a:ext cx="368423" cy="404656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Gleichschenkliges Dreieck 59"/>
          <p:cNvSpPr/>
          <p:nvPr/>
        </p:nvSpPr>
        <p:spPr bwMode="auto">
          <a:xfrm rot="5400000">
            <a:off x="3164295" y="1549223"/>
            <a:ext cx="368423" cy="404656"/>
          </a:xfrm>
          <a:prstGeom prst="triangl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Rechteck 60"/>
          <p:cNvSpPr/>
          <p:nvPr/>
        </p:nvSpPr>
        <p:spPr bwMode="auto">
          <a:xfrm>
            <a:off x="1898655" y="2201266"/>
            <a:ext cx="169916" cy="37212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2" name="Gerade Verbindung 61"/>
          <p:cNvCxnSpPr/>
          <p:nvPr/>
        </p:nvCxnSpPr>
        <p:spPr bwMode="auto">
          <a:xfrm rot="5400000">
            <a:off x="1881951" y="2677826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Gerade Verbindung 62"/>
          <p:cNvCxnSpPr/>
          <p:nvPr/>
        </p:nvCxnSpPr>
        <p:spPr bwMode="auto">
          <a:xfrm>
            <a:off x="1881951" y="2791475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Ellipse 63"/>
          <p:cNvSpPr/>
          <p:nvPr/>
        </p:nvSpPr>
        <p:spPr bwMode="auto">
          <a:xfrm>
            <a:off x="1967548" y="1721897"/>
            <a:ext cx="45719" cy="4859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Gerade Verbindung 64"/>
          <p:cNvCxnSpPr/>
          <p:nvPr/>
        </p:nvCxnSpPr>
        <p:spPr bwMode="auto">
          <a:xfrm flipH="1">
            <a:off x="1987864" y="1751551"/>
            <a:ext cx="2099" cy="4497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Gleichschenkliges Dreieck 65"/>
          <p:cNvSpPr/>
          <p:nvPr/>
        </p:nvSpPr>
        <p:spPr bwMode="auto">
          <a:xfrm flipV="1">
            <a:off x="3730355" y="2647459"/>
            <a:ext cx="216024" cy="216024"/>
          </a:xfrm>
          <a:prstGeom prst="triangle">
            <a:avLst/>
          </a:prstGeom>
          <a:solidFill>
            <a:srgbClr val="C0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7" name="Gerade Verbindung 66"/>
          <p:cNvCxnSpPr/>
          <p:nvPr/>
        </p:nvCxnSpPr>
        <p:spPr bwMode="auto">
          <a:xfrm flipV="1">
            <a:off x="3730355" y="2647459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Gerade Verbindung 67"/>
          <p:cNvCxnSpPr/>
          <p:nvPr/>
        </p:nvCxnSpPr>
        <p:spPr bwMode="auto">
          <a:xfrm rot="16200000" flipV="1">
            <a:off x="3730355" y="2539447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Gerade Verbindung 68"/>
          <p:cNvCxnSpPr/>
          <p:nvPr/>
        </p:nvCxnSpPr>
        <p:spPr bwMode="auto">
          <a:xfrm>
            <a:off x="3730355" y="2863483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Gerade Verbindung 69"/>
          <p:cNvCxnSpPr/>
          <p:nvPr/>
        </p:nvCxnSpPr>
        <p:spPr bwMode="auto">
          <a:xfrm>
            <a:off x="1703943" y="1751551"/>
            <a:ext cx="75407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Gerade Verbindung 71"/>
          <p:cNvCxnSpPr/>
          <p:nvPr/>
        </p:nvCxnSpPr>
        <p:spPr bwMode="auto">
          <a:xfrm>
            <a:off x="2862671" y="1751551"/>
            <a:ext cx="28295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Ellipse 73"/>
          <p:cNvSpPr/>
          <p:nvPr/>
        </p:nvSpPr>
        <p:spPr bwMode="auto">
          <a:xfrm>
            <a:off x="1650711" y="1722072"/>
            <a:ext cx="60936" cy="61291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Rechteck 74"/>
          <p:cNvSpPr/>
          <p:nvPr/>
        </p:nvSpPr>
        <p:spPr bwMode="auto">
          <a:xfrm>
            <a:off x="3753409" y="2059314"/>
            <a:ext cx="169916" cy="37212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6" name="Gerade Verbindung 75"/>
          <p:cNvCxnSpPr/>
          <p:nvPr/>
        </p:nvCxnSpPr>
        <p:spPr bwMode="auto">
          <a:xfrm>
            <a:off x="3550835" y="1746192"/>
            <a:ext cx="282951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Gerade Verbindung 77"/>
          <p:cNvCxnSpPr>
            <a:endCxn id="75" idx="0"/>
          </p:cNvCxnSpPr>
          <p:nvPr/>
        </p:nvCxnSpPr>
        <p:spPr bwMode="auto">
          <a:xfrm>
            <a:off x="3838367" y="1746192"/>
            <a:ext cx="0" cy="31312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Gerade Verbindung 79"/>
          <p:cNvCxnSpPr/>
          <p:nvPr/>
        </p:nvCxnSpPr>
        <p:spPr bwMode="auto">
          <a:xfrm rot="5400000">
            <a:off x="3731211" y="2971495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Gerade Verbindung 80"/>
          <p:cNvCxnSpPr/>
          <p:nvPr/>
        </p:nvCxnSpPr>
        <p:spPr bwMode="auto">
          <a:xfrm>
            <a:off x="3731211" y="3085144"/>
            <a:ext cx="21602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89" name="Gruppieren 88"/>
          <p:cNvGrpSpPr/>
          <p:nvPr/>
        </p:nvGrpSpPr>
        <p:grpSpPr>
          <a:xfrm>
            <a:off x="683569" y="1561935"/>
            <a:ext cx="994874" cy="383641"/>
            <a:chOff x="323528" y="1417919"/>
            <a:chExt cx="994874" cy="383641"/>
          </a:xfrm>
        </p:grpSpPr>
        <p:cxnSp>
          <p:nvCxnSpPr>
            <p:cNvPr id="85" name="Gewinkelte Verbindung 84"/>
            <p:cNvCxnSpPr/>
            <p:nvPr/>
          </p:nvCxnSpPr>
          <p:spPr bwMode="auto">
            <a:xfrm>
              <a:off x="683568" y="1423323"/>
              <a:ext cx="634834" cy="378237"/>
            </a:xfrm>
            <a:prstGeom prst="bentConnector3">
              <a:avLst/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Gewinkelte Verbindung 87"/>
            <p:cNvCxnSpPr/>
            <p:nvPr/>
          </p:nvCxnSpPr>
          <p:spPr bwMode="auto">
            <a:xfrm flipH="1">
              <a:off x="323528" y="1417919"/>
              <a:ext cx="634834" cy="378237"/>
            </a:xfrm>
            <a:prstGeom prst="bentConnector3">
              <a:avLst/>
            </a:prstGeom>
            <a:solidFill>
              <a:schemeClr val="accent1"/>
            </a:solidFill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0" name="Rechteck 89"/>
          <p:cNvSpPr/>
          <p:nvPr/>
        </p:nvSpPr>
        <p:spPr bwMode="auto">
          <a:xfrm>
            <a:off x="6552227" y="3085857"/>
            <a:ext cx="972101" cy="654437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6589844" y="3183716"/>
            <a:ext cx="901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hit counter</a:t>
            </a:r>
          </a:p>
          <a:p>
            <a:pPr algn="ctr"/>
            <a:r>
              <a:rPr lang="en-US" sz="1200" dirty="0" smtClean="0"/>
              <a:t>0…3</a:t>
            </a:r>
            <a:endParaRPr lang="en-US" sz="1200" dirty="0"/>
          </a:p>
        </p:txBody>
      </p:sp>
      <p:sp>
        <p:nvSpPr>
          <p:cNvPr id="92" name="Textfeld 91"/>
          <p:cNvSpPr txBox="1"/>
          <p:nvPr/>
        </p:nvSpPr>
        <p:spPr>
          <a:xfrm>
            <a:off x="2557062" y="2616971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infrared LED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505990" y="1091044"/>
            <a:ext cx="1351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50"/>
                </a:solidFill>
              </a:rPr>
              <a:t>LED pulse length</a:t>
            </a:r>
          </a:p>
          <a:p>
            <a:pPr algn="ctr"/>
            <a:r>
              <a:rPr lang="en-US" sz="1200" dirty="0" smtClean="0">
                <a:solidFill>
                  <a:srgbClr val="00B050"/>
                </a:solidFill>
              </a:rPr>
              <a:t>adjustable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94" name="Ellipse 93"/>
          <p:cNvSpPr/>
          <p:nvPr/>
        </p:nvSpPr>
        <p:spPr bwMode="auto">
          <a:xfrm>
            <a:off x="4230375" y="2718413"/>
            <a:ext cx="3942025" cy="2582795"/>
          </a:xfrm>
          <a:prstGeom prst="ellips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6152070" y="4608803"/>
            <a:ext cx="1507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ASIC pixel frontend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Textfeld 96"/>
          <p:cNvSpPr txBox="1"/>
          <p:nvPr/>
        </p:nvSpPr>
        <p:spPr>
          <a:xfrm>
            <a:off x="909112" y="4009810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frame length:   1 µs</a:t>
            </a:r>
          </a:p>
          <a:p>
            <a:r>
              <a:rPr lang="en-US" dirty="0" smtClean="0"/>
              <a:t>  # of frames:   1000</a:t>
            </a:r>
            <a:endParaRPr lang="en-US" dirty="0"/>
          </a:p>
        </p:txBody>
      </p:sp>
      <p:sp>
        <p:nvSpPr>
          <p:cNvPr id="98" name="Textfeld 97"/>
          <p:cNvSpPr txBox="1"/>
          <p:nvPr/>
        </p:nvSpPr>
        <p:spPr>
          <a:xfrm>
            <a:off x="505990" y="4931876"/>
            <a:ext cx="371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Test result</a:t>
            </a:r>
            <a:r>
              <a:rPr lang="en-US" dirty="0" smtClean="0"/>
              <a:t>:   # of hits in one frame </a:t>
            </a:r>
            <a:endParaRPr lang="en-US" dirty="0"/>
          </a:p>
        </p:txBody>
      </p:sp>
      <p:sp>
        <p:nvSpPr>
          <p:cNvPr id="71" name="Textfeld 70"/>
          <p:cNvSpPr txBox="1"/>
          <p:nvPr/>
        </p:nvSpPr>
        <p:spPr>
          <a:xfrm>
            <a:off x="5460325" y="2880443"/>
            <a:ext cx="964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en-US" sz="1200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supply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= V</a:t>
            </a:r>
            <a:r>
              <a:rPr lang="en-US" sz="1200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</a:t>
            </a:r>
            <a:endParaRPr lang="en-US" sz="1200" baseline="-25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" t="7978" r="9741" b="3946"/>
          <a:stretch/>
        </p:blipFill>
        <p:spPr>
          <a:xfrm>
            <a:off x="5652120" y="818700"/>
            <a:ext cx="2220031" cy="1751114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3" name="Textfeld 72"/>
          <p:cNvSpPr txBox="1"/>
          <p:nvPr/>
        </p:nvSpPr>
        <p:spPr>
          <a:xfrm>
            <a:off x="7872151" y="1428385"/>
            <a:ext cx="1271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according to prior agreement with Stefan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146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on PG4 HG8, Hit-counting with </a:t>
            </a:r>
            <a:r>
              <a:rPr lang="en-US" dirty="0" smtClean="0"/>
              <a:t>ASIC, 25°C</a:t>
            </a:r>
            <a:endParaRPr lang="en-US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8305880"/>
              </p:ext>
            </p:extLst>
          </p:nvPr>
        </p:nvGraphicFramePr>
        <p:xfrm>
          <a:off x="323528" y="764704"/>
          <a:ext cx="417646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512607"/>
              </p:ext>
            </p:extLst>
          </p:nvPr>
        </p:nvGraphicFramePr>
        <p:xfrm>
          <a:off x="4644008" y="764704"/>
          <a:ext cx="417646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8468388"/>
              </p:ext>
            </p:extLst>
          </p:nvPr>
        </p:nvGraphicFramePr>
        <p:xfrm>
          <a:off x="323528" y="3573017"/>
          <a:ext cx="417646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333200"/>
              </p:ext>
            </p:extLst>
          </p:nvPr>
        </p:nvGraphicFramePr>
        <p:xfrm>
          <a:off x="4644009" y="3573016"/>
          <a:ext cx="4176464" cy="2952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6525344"/>
            <a:ext cx="1970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en-US" sz="1400" i="1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recharge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US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en-US" sz="1400" i="1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quench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 V</a:t>
            </a:r>
            <a:endParaRPr lang="en-US" sz="1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90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measurements on PG4 HG8, Hit-counting with ASIC</a:t>
            </a:r>
            <a:endParaRPr lang="en-US" dirty="0"/>
          </a:p>
        </p:txBody>
      </p:sp>
      <p:graphicFrame>
        <p:nvGraphicFramePr>
          <p:cNvPr id="12" name="Diagramm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301457"/>
              </p:ext>
            </p:extLst>
          </p:nvPr>
        </p:nvGraphicFramePr>
        <p:xfrm>
          <a:off x="5292080" y="1772816"/>
          <a:ext cx="381642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6513544"/>
              </p:ext>
            </p:extLst>
          </p:nvPr>
        </p:nvGraphicFramePr>
        <p:xfrm>
          <a:off x="35497" y="1412777"/>
          <a:ext cx="518457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Gerade Verbindung 6"/>
          <p:cNvCxnSpPr/>
          <p:nvPr/>
        </p:nvCxnSpPr>
        <p:spPr bwMode="auto">
          <a:xfrm>
            <a:off x="683568" y="3925499"/>
            <a:ext cx="55446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75000"/>
              </a:schemeClr>
            </a:solidFill>
            <a:prstDash val="sysDash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feld 8"/>
          <p:cNvSpPr txBox="1"/>
          <p:nvPr/>
        </p:nvSpPr>
        <p:spPr>
          <a:xfrm>
            <a:off x="5580112" y="93394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V</a:t>
            </a:r>
            <a:r>
              <a:rPr lang="en-US" i="1" baseline="-25000" dirty="0" smtClean="0">
                <a:solidFill>
                  <a:srgbClr val="C00000"/>
                </a:solidFill>
              </a:rPr>
              <a:t>ex</a:t>
            </a:r>
            <a:r>
              <a:rPr lang="en-US" i="1" dirty="0" smtClean="0">
                <a:solidFill>
                  <a:srgbClr val="C00000"/>
                </a:solidFill>
              </a:rPr>
              <a:t> = 1.4 V </a:t>
            </a:r>
            <a:r>
              <a:rPr lang="en-US" dirty="0" smtClean="0"/>
              <a:t>instead of 3.3 V, to decrease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threshold</a:t>
            </a:r>
            <a:r>
              <a:rPr lang="en-US" dirty="0" smtClean="0"/>
              <a:t> of FE-Inverter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5178292" y="5476582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→ </a:t>
            </a:r>
            <a:r>
              <a:rPr lang="en-US" sz="1600" dirty="0" err="1" smtClean="0"/>
              <a:t>V</a:t>
            </a:r>
            <a:r>
              <a:rPr lang="en-US" sz="1600" baseline="-25000" dirty="0" err="1" smtClean="0"/>
              <a:t>bias</a:t>
            </a:r>
            <a:r>
              <a:rPr lang="en-US" sz="1600" baseline="-25000" dirty="0" smtClean="0"/>
              <a:t> 1 Hit</a:t>
            </a:r>
            <a:r>
              <a:rPr lang="en-US" sz="1600" dirty="0" smtClean="0"/>
              <a:t> = </a:t>
            </a:r>
            <a:r>
              <a:rPr lang="en-US" sz="1600" dirty="0" err="1" smtClean="0"/>
              <a:t>V</a:t>
            </a:r>
            <a:r>
              <a:rPr lang="en-US" sz="1600" baseline="-25000" dirty="0" err="1" smtClean="0"/>
              <a:t>bd</a:t>
            </a:r>
            <a:r>
              <a:rPr lang="en-US" sz="1600" dirty="0" smtClean="0"/>
              <a:t> + </a:t>
            </a:r>
            <a:r>
              <a:rPr lang="en-US" sz="1600" dirty="0" err="1" smtClean="0"/>
              <a:t>V</a:t>
            </a:r>
            <a:r>
              <a:rPr lang="en-US" sz="1600" baseline="-25000" dirty="0" err="1" smtClean="0"/>
              <a:t>ov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V</a:t>
            </a:r>
            <a:r>
              <a:rPr lang="en-US" sz="1600" baseline="-25000" dirty="0" err="1" smtClean="0"/>
              <a:t>threshold</a:t>
            </a:r>
            <a:r>
              <a:rPr lang="en-US" sz="1600" dirty="0" smtClean="0"/>
              <a:t>+ </a:t>
            </a:r>
            <a:r>
              <a:rPr lang="en-US" sz="1600" dirty="0" err="1" smtClean="0"/>
              <a:t>V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6453336"/>
            <a:ext cx="1970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en-US" sz="1400" i="1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recharge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= </a:t>
            </a:r>
            <a:r>
              <a:rPr lang="en-US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en-US" sz="1400" i="1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quench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= 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 V</a:t>
            </a:r>
            <a:endParaRPr lang="en-US" sz="1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757417" y="4077072"/>
            <a:ext cx="47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accent2"/>
                </a:solidFill>
              </a:rPr>
              <a:t>V</a:t>
            </a:r>
            <a:r>
              <a:rPr lang="en-US" sz="1600" baseline="-25000" dirty="0" err="1" smtClean="0">
                <a:solidFill>
                  <a:schemeClr val="accent2"/>
                </a:solidFill>
              </a:rPr>
              <a:t>bd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04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Measurements on PG4 HG8, Hit-counting with ASIC, V</a:t>
            </a:r>
            <a:r>
              <a:rPr lang="en-US" sz="2000" baseline="-25000" dirty="0"/>
              <a:t>ex</a:t>
            </a:r>
            <a:r>
              <a:rPr lang="en-US" sz="2000" dirty="0"/>
              <a:t> = 1.4 V</a:t>
            </a:r>
          </a:p>
        </p:txBody>
      </p:sp>
      <p:graphicFrame>
        <p:nvGraphicFramePr>
          <p:cNvPr id="4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9040345"/>
              </p:ext>
            </p:extLst>
          </p:nvPr>
        </p:nvGraphicFramePr>
        <p:xfrm>
          <a:off x="4572000" y="1124744"/>
          <a:ext cx="4464496" cy="3730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4732462" y="4965551"/>
            <a:ext cx="412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ood range: </a:t>
            </a:r>
            <a:r>
              <a:rPr lang="en-US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</a:t>
            </a:r>
            <a:r>
              <a:rPr lang="en-US" i="1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bias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= 35.52 V … 35.62 V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8675402"/>
              </p:ext>
            </p:extLst>
          </p:nvPr>
        </p:nvGraphicFramePr>
        <p:xfrm>
          <a:off x="107504" y="1124744"/>
          <a:ext cx="4380805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907704" y="764704"/>
            <a:ext cx="5256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100-ns IR-LED pulses, frame rate = 1 MHz</a:t>
            </a:r>
            <a:endParaRPr lang="en-US" sz="16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107504" y="5334883"/>
            <a:ext cx="8913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BUT: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In this range, the sensor doesn’t work in Geiger mode, but in proportional mode!</a:t>
            </a:r>
          </a:p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Dark events produce too small signal → no detection.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Gerade Verbindung mit Pfeil 4"/>
          <p:cNvCxnSpPr>
            <a:endCxn id="6" idx="1"/>
          </p:cNvCxnSpPr>
          <p:nvPr/>
        </p:nvCxnSpPr>
        <p:spPr bwMode="auto">
          <a:xfrm>
            <a:off x="4427984" y="5150217"/>
            <a:ext cx="30447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feld 9"/>
          <p:cNvSpPr txBox="1"/>
          <p:nvPr/>
        </p:nvSpPr>
        <p:spPr>
          <a:xfrm>
            <a:off x="107504" y="6021288"/>
            <a:ext cx="422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Geiger-mode range, DCR too high.</a:t>
            </a:r>
            <a:endParaRPr lang="en-US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968341"/>
      </p:ext>
    </p:extLst>
  </p:cSld>
  <p:clrMapOvr>
    <a:masterClrMapping/>
  </p:clrMapOvr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1342</Words>
  <Application>Microsoft Office PowerPoint</Application>
  <PresentationFormat>Bildschirmpräsentation (4:3)</PresentationFormat>
  <Paragraphs>216</Paragraphs>
  <Slides>23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2_DESY_Vortrag_3-1</vt:lpstr>
      <vt:lpstr>Status of 1st and 2nd ASIC prototype</vt:lpstr>
      <vt:lpstr>Results of 1st ASIC with flower device of dSiMPl</vt:lpstr>
      <vt:lpstr>Test set-up</vt:lpstr>
      <vt:lpstr>I-V measurements on PG3 HG10</vt:lpstr>
      <vt:lpstr>DCR measurements on PG3 HG10</vt:lpstr>
      <vt:lpstr>Connection scheme of ASIC and sensor</vt:lpstr>
      <vt:lpstr>Measurements on PG4 HG8, Hit-counting with ASIC, 25°C</vt:lpstr>
      <vt:lpstr>Dark measurements on PG4 HG8, Hit-counting with ASIC</vt:lpstr>
      <vt:lpstr>Measurements on PG4 HG8, Hit-counting with ASIC, Vex = 1.4 V</vt:lpstr>
      <vt:lpstr>Measurements on PG4 HG8, Hit-counting with ASIC, Vex = 1.4 V</vt:lpstr>
      <vt:lpstr>Measurements on PG4 HG8, Hit-counting with ASIC, Vex = 3.3 V</vt:lpstr>
      <vt:lpstr>30-µm bumping at PacTech</vt:lpstr>
      <vt:lpstr>Bumping inspection: chip #g1</vt:lpstr>
      <vt:lpstr>Bumping inspection: chip #g1</vt:lpstr>
      <vt:lpstr>Bumping inspection: chip #sb1</vt:lpstr>
      <vt:lpstr>Bumping inspection: chip #sb1</vt:lpstr>
      <vt:lpstr>Bumping inspection: #b2</vt:lpstr>
      <vt:lpstr>Status 2nd ASIC</vt:lpstr>
      <vt:lpstr>Readout ASIC - components</vt:lpstr>
      <vt:lpstr>2nd ASIC prototype – final layout</vt:lpstr>
      <vt:lpstr>Next steps and questions</vt:lpstr>
      <vt:lpstr>PowerPoint-Präsentation</vt:lpstr>
      <vt:lpstr>Measurements on PG4 HG8, Hit-counting with ASIC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ideas on DSiPM read-out</dc:title>
  <dc:creator>Inge Diehl</dc:creator>
  <cp:lastModifiedBy>Diehl, Inge</cp:lastModifiedBy>
  <cp:revision>393</cp:revision>
  <cp:lastPrinted>2016-11-18T12:28:26Z</cp:lastPrinted>
  <dcterms:created xsi:type="dcterms:W3CDTF">2013-04-23T09:57:06Z</dcterms:created>
  <dcterms:modified xsi:type="dcterms:W3CDTF">2016-11-21T08:15:47Z</dcterms:modified>
</cp:coreProperties>
</file>