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85" r:id="rId3"/>
    <p:sldId id="330" r:id="rId4"/>
    <p:sldId id="331" r:id="rId5"/>
    <p:sldId id="329" r:id="rId6"/>
    <p:sldId id="365" r:id="rId7"/>
    <p:sldId id="366" r:id="rId8"/>
    <p:sldId id="289" r:id="rId9"/>
    <p:sldId id="359" r:id="rId10"/>
    <p:sldId id="332" r:id="rId11"/>
    <p:sldId id="333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9" r:id="rId23"/>
    <p:sldId id="348" r:id="rId24"/>
    <p:sldId id="351" r:id="rId25"/>
    <p:sldId id="350" r:id="rId26"/>
    <p:sldId id="352" r:id="rId27"/>
    <p:sldId id="354" r:id="rId28"/>
    <p:sldId id="353" r:id="rId29"/>
    <p:sldId id="367" r:id="rId30"/>
    <p:sldId id="346" r:id="rId31"/>
    <p:sldId id="361" r:id="rId32"/>
    <p:sldId id="358" r:id="rId33"/>
    <p:sldId id="360" r:id="rId34"/>
    <p:sldId id="357" r:id="rId35"/>
    <p:sldId id="356" r:id="rId36"/>
    <p:sldId id="355" r:id="rId37"/>
    <p:sldId id="362" r:id="rId38"/>
    <p:sldId id="364" r:id="rId39"/>
    <p:sldId id="363" r:id="rId40"/>
    <p:sldId id="32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45"/>
    <p:restoredTop sz="94671"/>
  </p:normalViewPr>
  <p:slideViewPr>
    <p:cSldViewPr>
      <p:cViewPr>
        <p:scale>
          <a:sx n="91" d="100"/>
          <a:sy n="91" d="100"/>
        </p:scale>
        <p:origin x="113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var/folders/wy/1nhlwysj429ff2mrrz79pszc0000gn/T/com.microsoft.Outlook/Outlook%20Temp/Saturation%20Curv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localhost/Users/monagle/Desktop/Copy%20of%20Xbox3C%20heater%20calib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localhost/Users/monagle/Desktop/Copy%20of%20Xbox3C%20heater%20cali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All!$B$1</c:f>
              <c:strCache>
                <c:ptCount val="1"/>
                <c:pt idx="0">
                  <c:v>122kV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All!$A$2:$A$321</c:f>
              <c:numCache>
                <c:formatCode>General</c:formatCode>
                <c:ptCount val="320"/>
                <c:pt idx="0">
                  <c:v>0.0157554</c:v>
                </c:pt>
                <c:pt idx="1">
                  <c:v>0.0139176</c:v>
                </c:pt>
                <c:pt idx="2">
                  <c:v>0.0222902</c:v>
                </c:pt>
                <c:pt idx="3">
                  <c:v>0.0222902</c:v>
                </c:pt>
                <c:pt idx="4">
                  <c:v>0.0448823</c:v>
                </c:pt>
                <c:pt idx="5">
                  <c:v>0.0746432</c:v>
                </c:pt>
                <c:pt idx="6">
                  <c:v>0.0746432</c:v>
                </c:pt>
                <c:pt idx="7">
                  <c:v>0.0732438</c:v>
                </c:pt>
                <c:pt idx="8">
                  <c:v>0.110184</c:v>
                </c:pt>
                <c:pt idx="9">
                  <c:v>0.109666</c:v>
                </c:pt>
                <c:pt idx="10">
                  <c:v>0.180549</c:v>
                </c:pt>
                <c:pt idx="11">
                  <c:v>0.180549</c:v>
                </c:pt>
                <c:pt idx="12">
                  <c:v>0.181155</c:v>
                </c:pt>
                <c:pt idx="13">
                  <c:v>0.270511</c:v>
                </c:pt>
                <c:pt idx="14">
                  <c:v>0.270511</c:v>
                </c:pt>
                <c:pt idx="15">
                  <c:v>0.270362</c:v>
                </c:pt>
                <c:pt idx="16">
                  <c:v>0.343269</c:v>
                </c:pt>
                <c:pt idx="17">
                  <c:v>0.341171</c:v>
                </c:pt>
                <c:pt idx="18">
                  <c:v>0.454379</c:v>
                </c:pt>
                <c:pt idx="19">
                  <c:v>0.454379</c:v>
                </c:pt>
                <c:pt idx="20">
                  <c:v>0.466928</c:v>
                </c:pt>
                <c:pt idx="21">
                  <c:v>0.59546</c:v>
                </c:pt>
                <c:pt idx="22">
                  <c:v>0.59546</c:v>
                </c:pt>
                <c:pt idx="23">
                  <c:v>0.696351</c:v>
                </c:pt>
                <c:pt idx="24">
                  <c:v>0.696351</c:v>
                </c:pt>
                <c:pt idx="25">
                  <c:v>0.70241</c:v>
                </c:pt>
                <c:pt idx="26">
                  <c:v>0.872677</c:v>
                </c:pt>
                <c:pt idx="27">
                  <c:v>0.872677</c:v>
                </c:pt>
                <c:pt idx="28">
                  <c:v>0.861148</c:v>
                </c:pt>
                <c:pt idx="29">
                  <c:v>1.04705</c:v>
                </c:pt>
                <c:pt idx="30">
                  <c:v>1.04705</c:v>
                </c:pt>
                <c:pt idx="31">
                  <c:v>1.17083</c:v>
                </c:pt>
                <c:pt idx="32">
                  <c:v>1.17083</c:v>
                </c:pt>
                <c:pt idx="33">
                  <c:v>1.16999</c:v>
                </c:pt>
                <c:pt idx="34">
                  <c:v>1.38256</c:v>
                </c:pt>
                <c:pt idx="35">
                  <c:v>1.38256</c:v>
                </c:pt>
                <c:pt idx="36">
                  <c:v>1.38077</c:v>
                </c:pt>
                <c:pt idx="37">
                  <c:v>1.51403</c:v>
                </c:pt>
                <c:pt idx="38">
                  <c:v>1.51403</c:v>
                </c:pt>
                <c:pt idx="39">
                  <c:v>1.76255</c:v>
                </c:pt>
                <c:pt idx="40">
                  <c:v>1.76255</c:v>
                </c:pt>
                <c:pt idx="41">
                  <c:v>1.76101</c:v>
                </c:pt>
                <c:pt idx="42">
                  <c:v>2.01779</c:v>
                </c:pt>
                <c:pt idx="43">
                  <c:v>2.01779</c:v>
                </c:pt>
                <c:pt idx="44">
                  <c:v>2.01052</c:v>
                </c:pt>
                <c:pt idx="45">
                  <c:v>2.17059</c:v>
                </c:pt>
                <c:pt idx="46">
                  <c:v>2.18967</c:v>
                </c:pt>
                <c:pt idx="47">
                  <c:v>2.42438</c:v>
                </c:pt>
                <c:pt idx="48">
                  <c:v>2.42438</c:v>
                </c:pt>
                <c:pt idx="49">
                  <c:v>2.45009</c:v>
                </c:pt>
                <c:pt idx="50">
                  <c:v>2.72414</c:v>
                </c:pt>
                <c:pt idx="51">
                  <c:v>2.72414</c:v>
                </c:pt>
                <c:pt idx="52">
                  <c:v>2.74831</c:v>
                </c:pt>
                <c:pt idx="53">
                  <c:v>2.96249</c:v>
                </c:pt>
                <c:pt idx="54">
                  <c:v>2.9435</c:v>
                </c:pt>
                <c:pt idx="55">
                  <c:v>3.25023</c:v>
                </c:pt>
                <c:pt idx="56">
                  <c:v>3.25023</c:v>
                </c:pt>
                <c:pt idx="57">
                  <c:v>3.24836</c:v>
                </c:pt>
                <c:pt idx="58">
                  <c:v>3.57093</c:v>
                </c:pt>
                <c:pt idx="59">
                  <c:v>3.57093</c:v>
                </c:pt>
                <c:pt idx="60">
                  <c:v>3.81257</c:v>
                </c:pt>
                <c:pt idx="61">
                  <c:v>3.81257</c:v>
                </c:pt>
                <c:pt idx="62">
                  <c:v>3.79823</c:v>
                </c:pt>
                <c:pt idx="63">
                  <c:v>4.14739</c:v>
                </c:pt>
                <c:pt idx="64">
                  <c:v>4.14739</c:v>
                </c:pt>
                <c:pt idx="65">
                  <c:v>4.150819999999998</c:v>
                </c:pt>
                <c:pt idx="66">
                  <c:v>4.51697</c:v>
                </c:pt>
                <c:pt idx="67">
                  <c:v>4.51697</c:v>
                </c:pt>
                <c:pt idx="68">
                  <c:v>4.518409999999998</c:v>
                </c:pt>
                <c:pt idx="69">
                  <c:v>4.91325</c:v>
                </c:pt>
                <c:pt idx="70">
                  <c:v>4.91325</c:v>
                </c:pt>
                <c:pt idx="71">
                  <c:v>4.91444</c:v>
                </c:pt>
                <c:pt idx="72">
                  <c:v>5.17135</c:v>
                </c:pt>
                <c:pt idx="73">
                  <c:v>5.17135</c:v>
                </c:pt>
                <c:pt idx="74">
                  <c:v>5.58341</c:v>
                </c:pt>
                <c:pt idx="75">
                  <c:v>5.58341</c:v>
                </c:pt>
                <c:pt idx="76">
                  <c:v>5.57795</c:v>
                </c:pt>
                <c:pt idx="77">
                  <c:v>5.97271</c:v>
                </c:pt>
                <c:pt idx="78">
                  <c:v>5.97271</c:v>
                </c:pt>
                <c:pt idx="79">
                  <c:v>5.984109999999998</c:v>
                </c:pt>
                <c:pt idx="80">
                  <c:v>6.2676</c:v>
                </c:pt>
                <c:pt idx="81">
                  <c:v>6.24224</c:v>
                </c:pt>
                <c:pt idx="82">
                  <c:v>6.698069999999999</c:v>
                </c:pt>
                <c:pt idx="83">
                  <c:v>6.698069999999999</c:v>
                </c:pt>
                <c:pt idx="84">
                  <c:v>6.697269999999999</c:v>
                </c:pt>
                <c:pt idx="85">
                  <c:v>7.1496</c:v>
                </c:pt>
                <c:pt idx="86">
                  <c:v>7.1496</c:v>
                </c:pt>
                <c:pt idx="87">
                  <c:v>7.16344</c:v>
                </c:pt>
                <c:pt idx="88">
                  <c:v>7.4703</c:v>
                </c:pt>
                <c:pt idx="89">
                  <c:v>7.51047</c:v>
                </c:pt>
                <c:pt idx="90">
                  <c:v>7.98653</c:v>
                </c:pt>
                <c:pt idx="91">
                  <c:v>7.98653</c:v>
                </c:pt>
                <c:pt idx="92">
                  <c:v>7.96618</c:v>
                </c:pt>
                <c:pt idx="93">
                  <c:v>8.47662</c:v>
                </c:pt>
                <c:pt idx="94">
                  <c:v>8.47662</c:v>
                </c:pt>
                <c:pt idx="95">
                  <c:v>8.82528</c:v>
                </c:pt>
                <c:pt idx="96">
                  <c:v>8.82528</c:v>
                </c:pt>
                <c:pt idx="97">
                  <c:v>8.80946</c:v>
                </c:pt>
                <c:pt idx="98">
                  <c:v>9.31416</c:v>
                </c:pt>
                <c:pt idx="99">
                  <c:v>9.31416</c:v>
                </c:pt>
                <c:pt idx="100">
                  <c:v>9.32198</c:v>
                </c:pt>
                <c:pt idx="101">
                  <c:v>9.90168</c:v>
                </c:pt>
                <c:pt idx="102">
                  <c:v>9.90168</c:v>
                </c:pt>
                <c:pt idx="103">
                  <c:v>9.91418</c:v>
                </c:pt>
                <c:pt idx="104">
                  <c:v>10.4729</c:v>
                </c:pt>
                <c:pt idx="105">
                  <c:v>10.4729</c:v>
                </c:pt>
                <c:pt idx="106">
                  <c:v>10.4513</c:v>
                </c:pt>
                <c:pt idx="107">
                  <c:v>10.8221</c:v>
                </c:pt>
                <c:pt idx="108">
                  <c:v>10.8221</c:v>
                </c:pt>
                <c:pt idx="109">
                  <c:v>11.3725</c:v>
                </c:pt>
                <c:pt idx="110">
                  <c:v>11.3725</c:v>
                </c:pt>
                <c:pt idx="111">
                  <c:v>11.4132</c:v>
                </c:pt>
                <c:pt idx="112">
                  <c:v>12.043</c:v>
                </c:pt>
                <c:pt idx="113">
                  <c:v>12.043</c:v>
                </c:pt>
                <c:pt idx="114">
                  <c:v>11.9991</c:v>
                </c:pt>
                <c:pt idx="115">
                  <c:v>12.4157</c:v>
                </c:pt>
                <c:pt idx="116">
                  <c:v>12.4147</c:v>
                </c:pt>
                <c:pt idx="117">
                  <c:v>13.0546</c:v>
                </c:pt>
                <c:pt idx="118">
                  <c:v>13.0546</c:v>
                </c:pt>
                <c:pt idx="119">
                  <c:v>13.0886</c:v>
                </c:pt>
                <c:pt idx="120">
                  <c:v>13.654</c:v>
                </c:pt>
                <c:pt idx="121">
                  <c:v>13.654</c:v>
                </c:pt>
                <c:pt idx="122">
                  <c:v>13.6886</c:v>
                </c:pt>
                <c:pt idx="123">
                  <c:v>14.1469</c:v>
                </c:pt>
                <c:pt idx="124">
                  <c:v>14.1312</c:v>
                </c:pt>
                <c:pt idx="125">
                  <c:v>14.8042</c:v>
                </c:pt>
                <c:pt idx="126">
                  <c:v>14.8042</c:v>
                </c:pt>
                <c:pt idx="127">
                  <c:v>14.7972</c:v>
                </c:pt>
                <c:pt idx="128">
                  <c:v>15.4812</c:v>
                </c:pt>
                <c:pt idx="129">
                  <c:v>15.4812</c:v>
                </c:pt>
                <c:pt idx="130">
                  <c:v>15.948</c:v>
                </c:pt>
                <c:pt idx="131">
                  <c:v>15.948</c:v>
                </c:pt>
                <c:pt idx="132">
                  <c:v>15.9661</c:v>
                </c:pt>
                <c:pt idx="133">
                  <c:v>16.4582</c:v>
                </c:pt>
                <c:pt idx="134">
                  <c:v>16.4582</c:v>
                </c:pt>
                <c:pt idx="135">
                  <c:v>16.87</c:v>
                </c:pt>
                <c:pt idx="136">
                  <c:v>17.4074</c:v>
                </c:pt>
                <c:pt idx="137">
                  <c:v>17.4074</c:v>
                </c:pt>
                <c:pt idx="138">
                  <c:v>17.8715</c:v>
                </c:pt>
                <c:pt idx="139">
                  <c:v>17.8715</c:v>
                </c:pt>
                <c:pt idx="140">
                  <c:v>17.8629</c:v>
                </c:pt>
                <c:pt idx="141">
                  <c:v>18.5731</c:v>
                </c:pt>
                <c:pt idx="142">
                  <c:v>18.5731</c:v>
                </c:pt>
                <c:pt idx="143">
                  <c:v>18.6353</c:v>
                </c:pt>
                <c:pt idx="144">
                  <c:v>19.0972</c:v>
                </c:pt>
                <c:pt idx="145">
                  <c:v>19.0972</c:v>
                </c:pt>
                <c:pt idx="146">
                  <c:v>19.6614</c:v>
                </c:pt>
                <c:pt idx="147">
                  <c:v>19.6614</c:v>
                </c:pt>
                <c:pt idx="148">
                  <c:v>20.1798</c:v>
                </c:pt>
                <c:pt idx="149">
                  <c:v>20.7047</c:v>
                </c:pt>
                <c:pt idx="150">
                  <c:v>20.7047</c:v>
                </c:pt>
                <c:pt idx="151">
                  <c:v>20.6593</c:v>
                </c:pt>
                <c:pt idx="152">
                  <c:v>21.4582</c:v>
                </c:pt>
                <c:pt idx="153">
                  <c:v>21.4582</c:v>
                </c:pt>
                <c:pt idx="154">
                  <c:v>22.0446</c:v>
                </c:pt>
                <c:pt idx="155">
                  <c:v>22.0446</c:v>
                </c:pt>
                <c:pt idx="156">
                  <c:v>22.0703</c:v>
                </c:pt>
                <c:pt idx="157">
                  <c:v>22.8453</c:v>
                </c:pt>
                <c:pt idx="158">
                  <c:v>22.8453</c:v>
                </c:pt>
                <c:pt idx="159">
                  <c:v>22.8753</c:v>
                </c:pt>
                <c:pt idx="160">
                  <c:v>23.4843</c:v>
                </c:pt>
                <c:pt idx="161">
                  <c:v>23.432</c:v>
                </c:pt>
                <c:pt idx="162">
                  <c:v>24.306</c:v>
                </c:pt>
                <c:pt idx="163">
                  <c:v>24.306</c:v>
                </c:pt>
                <c:pt idx="164">
                  <c:v>24.2907</c:v>
                </c:pt>
                <c:pt idx="165">
                  <c:v>24.8574</c:v>
                </c:pt>
                <c:pt idx="166">
                  <c:v>24.8574</c:v>
                </c:pt>
                <c:pt idx="167">
                  <c:v>25.5198</c:v>
                </c:pt>
                <c:pt idx="168">
                  <c:v>25.7835</c:v>
                </c:pt>
                <c:pt idx="169">
                  <c:v>26.068</c:v>
                </c:pt>
                <c:pt idx="170">
                  <c:v>26.7081</c:v>
                </c:pt>
                <c:pt idx="171">
                  <c:v>26.7081</c:v>
                </c:pt>
                <c:pt idx="172">
                  <c:v>26.6954</c:v>
                </c:pt>
                <c:pt idx="173">
                  <c:v>27.6255</c:v>
                </c:pt>
                <c:pt idx="174">
                  <c:v>27.6255</c:v>
                </c:pt>
                <c:pt idx="175">
                  <c:v>27.6977</c:v>
                </c:pt>
                <c:pt idx="176">
                  <c:v>28.1443</c:v>
                </c:pt>
                <c:pt idx="177">
                  <c:v>28.1666</c:v>
                </c:pt>
                <c:pt idx="178">
                  <c:v>29.1318</c:v>
                </c:pt>
                <c:pt idx="179">
                  <c:v>29.1318</c:v>
                </c:pt>
                <c:pt idx="180">
                  <c:v>29.1493</c:v>
                </c:pt>
                <c:pt idx="181">
                  <c:v>30.1439</c:v>
                </c:pt>
                <c:pt idx="182">
                  <c:v>30.1439</c:v>
                </c:pt>
                <c:pt idx="183">
                  <c:v>30.6833</c:v>
                </c:pt>
                <c:pt idx="184">
                  <c:v>30.6833</c:v>
                </c:pt>
                <c:pt idx="185">
                  <c:v>30.7026</c:v>
                </c:pt>
                <c:pt idx="186">
                  <c:v>31.6773</c:v>
                </c:pt>
                <c:pt idx="187">
                  <c:v>31.6773</c:v>
                </c:pt>
                <c:pt idx="188">
                  <c:v>31.7337</c:v>
                </c:pt>
                <c:pt idx="189">
                  <c:v>32.6814</c:v>
                </c:pt>
                <c:pt idx="190">
                  <c:v>32.6814</c:v>
                </c:pt>
                <c:pt idx="191">
                  <c:v>33.3333</c:v>
                </c:pt>
                <c:pt idx="192">
                  <c:v>33.3333</c:v>
                </c:pt>
                <c:pt idx="193">
                  <c:v>33.365</c:v>
                </c:pt>
                <c:pt idx="194">
                  <c:v>34.3013</c:v>
                </c:pt>
                <c:pt idx="195">
                  <c:v>34.3013</c:v>
                </c:pt>
                <c:pt idx="196">
                  <c:v>34.2716</c:v>
                </c:pt>
                <c:pt idx="197">
                  <c:v>34.9947</c:v>
                </c:pt>
                <c:pt idx="198">
                  <c:v>34.9947</c:v>
                </c:pt>
                <c:pt idx="199">
                  <c:v>36.0522</c:v>
                </c:pt>
                <c:pt idx="200">
                  <c:v>36.0522</c:v>
                </c:pt>
                <c:pt idx="201">
                  <c:v>36.0894</c:v>
                </c:pt>
                <c:pt idx="202">
                  <c:v>37.0555</c:v>
                </c:pt>
                <c:pt idx="203">
                  <c:v>37.0555</c:v>
                </c:pt>
                <c:pt idx="204">
                  <c:v>37.1054</c:v>
                </c:pt>
                <c:pt idx="205">
                  <c:v>37.8248</c:v>
                </c:pt>
                <c:pt idx="206">
                  <c:v>37.8887</c:v>
                </c:pt>
                <c:pt idx="207">
                  <c:v>38.976</c:v>
                </c:pt>
                <c:pt idx="208">
                  <c:v>38.976</c:v>
                </c:pt>
                <c:pt idx="209">
                  <c:v>38.9657</c:v>
                </c:pt>
                <c:pt idx="210">
                  <c:v>40.042</c:v>
                </c:pt>
                <c:pt idx="211">
                  <c:v>40.042</c:v>
                </c:pt>
                <c:pt idx="212">
                  <c:v>40.0132</c:v>
                </c:pt>
                <c:pt idx="213">
                  <c:v>40.7875</c:v>
                </c:pt>
                <c:pt idx="214">
                  <c:v>40.7334</c:v>
                </c:pt>
                <c:pt idx="215">
                  <c:v>41.9092</c:v>
                </c:pt>
                <c:pt idx="216">
                  <c:v>41.9092</c:v>
                </c:pt>
                <c:pt idx="217">
                  <c:v>41.9129</c:v>
                </c:pt>
                <c:pt idx="218">
                  <c:v>43.0331</c:v>
                </c:pt>
                <c:pt idx="219">
                  <c:v>43.0331</c:v>
                </c:pt>
                <c:pt idx="220">
                  <c:v>43.7067</c:v>
                </c:pt>
                <c:pt idx="221">
                  <c:v>43.7067</c:v>
                </c:pt>
                <c:pt idx="222">
                  <c:v>43.7193</c:v>
                </c:pt>
                <c:pt idx="223">
                  <c:v>44.9227</c:v>
                </c:pt>
                <c:pt idx="224">
                  <c:v>44.9227</c:v>
                </c:pt>
                <c:pt idx="225">
                  <c:v>44.8151</c:v>
                </c:pt>
                <c:pt idx="226">
                  <c:v>46.0021</c:v>
                </c:pt>
                <c:pt idx="227">
                  <c:v>46.0021</c:v>
                </c:pt>
                <c:pt idx="228">
                  <c:v>46.8337</c:v>
                </c:pt>
                <c:pt idx="229">
                  <c:v>46.8337</c:v>
                </c:pt>
                <c:pt idx="230">
                  <c:v>46.8692</c:v>
                </c:pt>
                <c:pt idx="231">
                  <c:v>48.057</c:v>
                </c:pt>
                <c:pt idx="232">
                  <c:v>48.057</c:v>
                </c:pt>
                <c:pt idx="233">
                  <c:v>48.0127</c:v>
                </c:pt>
                <c:pt idx="234">
                  <c:v>48.8299</c:v>
                </c:pt>
                <c:pt idx="235">
                  <c:v>48.8299</c:v>
                </c:pt>
                <c:pt idx="236">
                  <c:v>50.0591</c:v>
                </c:pt>
                <c:pt idx="237">
                  <c:v>50.0591</c:v>
                </c:pt>
                <c:pt idx="238">
                  <c:v>50.0642</c:v>
                </c:pt>
                <c:pt idx="239">
                  <c:v>51.2574</c:v>
                </c:pt>
                <c:pt idx="240">
                  <c:v>51.2574</c:v>
                </c:pt>
                <c:pt idx="241">
                  <c:v>51.2513</c:v>
                </c:pt>
                <c:pt idx="242">
                  <c:v>52.089</c:v>
                </c:pt>
                <c:pt idx="243">
                  <c:v>52.027</c:v>
                </c:pt>
                <c:pt idx="244">
                  <c:v>53.31489999999999</c:v>
                </c:pt>
                <c:pt idx="245">
                  <c:v>53.31489999999999</c:v>
                </c:pt>
                <c:pt idx="246">
                  <c:v>53.3268</c:v>
                </c:pt>
                <c:pt idx="247">
                  <c:v>54.5551</c:v>
                </c:pt>
                <c:pt idx="248">
                  <c:v>54.5551</c:v>
                </c:pt>
                <c:pt idx="249">
                  <c:v>54.4593</c:v>
                </c:pt>
                <c:pt idx="250">
                  <c:v>55.4491</c:v>
                </c:pt>
                <c:pt idx="251">
                  <c:v>55.3702</c:v>
                </c:pt>
                <c:pt idx="252">
                  <c:v>56.6551</c:v>
                </c:pt>
                <c:pt idx="253">
                  <c:v>56.6551</c:v>
                </c:pt>
                <c:pt idx="254">
                  <c:v>56.6267</c:v>
                </c:pt>
                <c:pt idx="255">
                  <c:v>57.9937</c:v>
                </c:pt>
                <c:pt idx="256">
                  <c:v>57.9937</c:v>
                </c:pt>
                <c:pt idx="257">
                  <c:v>58.7426</c:v>
                </c:pt>
                <c:pt idx="258">
                  <c:v>58.7426</c:v>
                </c:pt>
                <c:pt idx="259">
                  <c:v>58.7356</c:v>
                </c:pt>
                <c:pt idx="260">
                  <c:v>60.1467</c:v>
                </c:pt>
                <c:pt idx="261">
                  <c:v>60.1467</c:v>
                </c:pt>
                <c:pt idx="262">
                  <c:v>59.8895</c:v>
                </c:pt>
                <c:pt idx="263">
                  <c:v>61.3176</c:v>
                </c:pt>
                <c:pt idx="264">
                  <c:v>61.3176</c:v>
                </c:pt>
                <c:pt idx="265">
                  <c:v>62.1551</c:v>
                </c:pt>
                <c:pt idx="266">
                  <c:v>62.1551</c:v>
                </c:pt>
                <c:pt idx="267">
                  <c:v>62.2023</c:v>
                </c:pt>
                <c:pt idx="268">
                  <c:v>63.5794</c:v>
                </c:pt>
                <c:pt idx="269">
                  <c:v>63.5794</c:v>
                </c:pt>
                <c:pt idx="270">
                  <c:v>63.5124</c:v>
                </c:pt>
                <c:pt idx="271">
                  <c:v>64.4712</c:v>
                </c:pt>
                <c:pt idx="272">
                  <c:v>64.4712</c:v>
                </c:pt>
                <c:pt idx="273">
                  <c:v>65.82680000000001</c:v>
                </c:pt>
                <c:pt idx="274">
                  <c:v>65.82680000000001</c:v>
                </c:pt>
                <c:pt idx="275">
                  <c:v>66.2621</c:v>
                </c:pt>
                <c:pt idx="276">
                  <c:v>67.736</c:v>
                </c:pt>
                <c:pt idx="277">
                  <c:v>67.736</c:v>
                </c:pt>
                <c:pt idx="278">
                  <c:v>67.4927</c:v>
                </c:pt>
                <c:pt idx="279">
                  <c:v>68.43</c:v>
                </c:pt>
                <c:pt idx="280">
                  <c:v>68.4316</c:v>
                </c:pt>
                <c:pt idx="281">
                  <c:v>69.7423</c:v>
                </c:pt>
                <c:pt idx="282">
                  <c:v>69.7423</c:v>
                </c:pt>
                <c:pt idx="283">
                  <c:v>69.6495</c:v>
                </c:pt>
                <c:pt idx="284">
                  <c:v>71.1648</c:v>
                </c:pt>
                <c:pt idx="285">
                  <c:v>71.1648</c:v>
                </c:pt>
                <c:pt idx="286">
                  <c:v>71.16540000000001</c:v>
                </c:pt>
                <c:pt idx="287">
                  <c:v>71.9765</c:v>
                </c:pt>
                <c:pt idx="288">
                  <c:v>72.1193</c:v>
                </c:pt>
                <c:pt idx="289">
                  <c:v>73.4482</c:v>
                </c:pt>
                <c:pt idx="290">
                  <c:v>73.4482</c:v>
                </c:pt>
                <c:pt idx="291">
                  <c:v>73.4561</c:v>
                </c:pt>
                <c:pt idx="292">
                  <c:v>74.8816</c:v>
                </c:pt>
                <c:pt idx="293">
                  <c:v>74.8816</c:v>
                </c:pt>
                <c:pt idx="294">
                  <c:v>75.9574</c:v>
                </c:pt>
                <c:pt idx="295">
                  <c:v>75.9574</c:v>
                </c:pt>
                <c:pt idx="296">
                  <c:v>75.7385</c:v>
                </c:pt>
                <c:pt idx="297">
                  <c:v>77.2638</c:v>
                </c:pt>
                <c:pt idx="298">
                  <c:v>77.2638</c:v>
                </c:pt>
                <c:pt idx="299">
                  <c:v>77.3899</c:v>
                </c:pt>
                <c:pt idx="300">
                  <c:v>78.727</c:v>
                </c:pt>
                <c:pt idx="301">
                  <c:v>78.727</c:v>
                </c:pt>
                <c:pt idx="302">
                  <c:v>78.68079999999998</c:v>
                </c:pt>
                <c:pt idx="303">
                  <c:v>80.2298</c:v>
                </c:pt>
                <c:pt idx="304">
                  <c:v>80.2298</c:v>
                </c:pt>
                <c:pt idx="305">
                  <c:v>80.0625</c:v>
                </c:pt>
                <c:pt idx="306">
                  <c:v>81.0577</c:v>
                </c:pt>
                <c:pt idx="307">
                  <c:v>81.0577</c:v>
                </c:pt>
                <c:pt idx="308">
                  <c:v>82.4284</c:v>
                </c:pt>
                <c:pt idx="309">
                  <c:v>82.4284</c:v>
                </c:pt>
                <c:pt idx="310">
                  <c:v>82.5245</c:v>
                </c:pt>
                <c:pt idx="311">
                  <c:v>83.9716</c:v>
                </c:pt>
                <c:pt idx="312">
                  <c:v>83.9716</c:v>
                </c:pt>
                <c:pt idx="313">
                  <c:v>83.9027</c:v>
                </c:pt>
                <c:pt idx="314">
                  <c:v>85.1</c:v>
                </c:pt>
                <c:pt idx="315">
                  <c:v>85.0812</c:v>
                </c:pt>
                <c:pt idx="316">
                  <c:v>86.4803</c:v>
                </c:pt>
                <c:pt idx="317">
                  <c:v>86.4803</c:v>
                </c:pt>
                <c:pt idx="318">
                  <c:v>86.3364</c:v>
                </c:pt>
                <c:pt idx="319">
                  <c:v>87.9626</c:v>
                </c:pt>
              </c:numCache>
            </c:numRef>
          </c:xVal>
          <c:yVal>
            <c:numRef>
              <c:f>All!$B$2:$B$321</c:f>
              <c:numCache>
                <c:formatCode>General</c:formatCode>
                <c:ptCount val="320"/>
                <c:pt idx="0">
                  <c:v>1034.2</c:v>
                </c:pt>
                <c:pt idx="1">
                  <c:v>921.9649999999998</c:v>
                </c:pt>
                <c:pt idx="2">
                  <c:v>1591.54</c:v>
                </c:pt>
                <c:pt idx="3">
                  <c:v>1591.54</c:v>
                </c:pt>
                <c:pt idx="4">
                  <c:v>3525.46</c:v>
                </c:pt>
                <c:pt idx="5">
                  <c:v>6177.43</c:v>
                </c:pt>
                <c:pt idx="6">
                  <c:v>6177.43</c:v>
                </c:pt>
                <c:pt idx="7">
                  <c:v>6062.08</c:v>
                </c:pt>
                <c:pt idx="8">
                  <c:v>9326.33</c:v>
                </c:pt>
                <c:pt idx="9">
                  <c:v>9405.01</c:v>
                </c:pt>
                <c:pt idx="10">
                  <c:v>15581.4</c:v>
                </c:pt>
                <c:pt idx="11">
                  <c:v>15581.4</c:v>
                </c:pt>
                <c:pt idx="12">
                  <c:v>15784.7</c:v>
                </c:pt>
                <c:pt idx="13">
                  <c:v>23850.2</c:v>
                </c:pt>
                <c:pt idx="14">
                  <c:v>23850.2</c:v>
                </c:pt>
                <c:pt idx="15">
                  <c:v>23793.1</c:v>
                </c:pt>
                <c:pt idx="16">
                  <c:v>30606.8</c:v>
                </c:pt>
                <c:pt idx="17">
                  <c:v>30324.6</c:v>
                </c:pt>
                <c:pt idx="18">
                  <c:v>40808.3</c:v>
                </c:pt>
                <c:pt idx="19">
                  <c:v>40808.3</c:v>
                </c:pt>
                <c:pt idx="20">
                  <c:v>41831.0</c:v>
                </c:pt>
                <c:pt idx="21">
                  <c:v>53680.3</c:v>
                </c:pt>
                <c:pt idx="22">
                  <c:v>53680.3</c:v>
                </c:pt>
                <c:pt idx="23">
                  <c:v>62680.7</c:v>
                </c:pt>
                <c:pt idx="24">
                  <c:v>62680.7</c:v>
                </c:pt>
                <c:pt idx="25">
                  <c:v>62899.6</c:v>
                </c:pt>
                <c:pt idx="26">
                  <c:v>78822.9</c:v>
                </c:pt>
                <c:pt idx="27">
                  <c:v>78822.9</c:v>
                </c:pt>
                <c:pt idx="28">
                  <c:v>77344.3</c:v>
                </c:pt>
                <c:pt idx="29">
                  <c:v>94150.5</c:v>
                </c:pt>
                <c:pt idx="30">
                  <c:v>94150.5</c:v>
                </c:pt>
                <c:pt idx="31">
                  <c:v>105418.0</c:v>
                </c:pt>
                <c:pt idx="32">
                  <c:v>105418.0</c:v>
                </c:pt>
                <c:pt idx="33">
                  <c:v>105386.0</c:v>
                </c:pt>
                <c:pt idx="34">
                  <c:v>124602.0</c:v>
                </c:pt>
                <c:pt idx="35">
                  <c:v>124602.0</c:v>
                </c:pt>
                <c:pt idx="36">
                  <c:v>124537.0</c:v>
                </c:pt>
                <c:pt idx="37">
                  <c:v>136529.0</c:v>
                </c:pt>
                <c:pt idx="38">
                  <c:v>136529.0</c:v>
                </c:pt>
                <c:pt idx="39">
                  <c:v>157542.0</c:v>
                </c:pt>
                <c:pt idx="40">
                  <c:v>157542.0</c:v>
                </c:pt>
                <c:pt idx="41">
                  <c:v>157391.0</c:v>
                </c:pt>
                <c:pt idx="42">
                  <c:v>180353.0</c:v>
                </c:pt>
                <c:pt idx="43">
                  <c:v>180353.0</c:v>
                </c:pt>
                <c:pt idx="44">
                  <c:v>179978.0</c:v>
                </c:pt>
                <c:pt idx="45">
                  <c:v>193724.0</c:v>
                </c:pt>
                <c:pt idx="46">
                  <c:v>194952.0</c:v>
                </c:pt>
                <c:pt idx="47">
                  <c:v>216158.0</c:v>
                </c:pt>
                <c:pt idx="48">
                  <c:v>216158.0</c:v>
                </c:pt>
                <c:pt idx="49">
                  <c:v>216338.0</c:v>
                </c:pt>
                <c:pt idx="50">
                  <c:v>241490.0</c:v>
                </c:pt>
                <c:pt idx="51">
                  <c:v>241490.0</c:v>
                </c:pt>
                <c:pt idx="52">
                  <c:v>242843.0</c:v>
                </c:pt>
                <c:pt idx="53">
                  <c:v>260576.0</c:v>
                </c:pt>
                <c:pt idx="54">
                  <c:v>258988.0</c:v>
                </c:pt>
                <c:pt idx="55">
                  <c:v>283789.0</c:v>
                </c:pt>
                <c:pt idx="56" formatCode="0.00E+00">
                  <c:v>283789.0</c:v>
                </c:pt>
                <c:pt idx="57" formatCode="0.00E+00">
                  <c:v>284150.0</c:v>
                </c:pt>
                <c:pt idx="58" formatCode="0.00E+00">
                  <c:v>310122.0</c:v>
                </c:pt>
                <c:pt idx="59" formatCode="0.00E+00">
                  <c:v>310122.0</c:v>
                </c:pt>
                <c:pt idx="60" formatCode="0.00E+00">
                  <c:v>321370.0</c:v>
                </c:pt>
                <c:pt idx="61" formatCode="0.00E+00">
                  <c:v>321370.0</c:v>
                </c:pt>
                <c:pt idx="62" formatCode="0.00E+00">
                  <c:v>320268.0</c:v>
                </c:pt>
                <c:pt idx="63" formatCode="0.00E+00">
                  <c:v>336997.0</c:v>
                </c:pt>
                <c:pt idx="64" formatCode="0.00E+00">
                  <c:v>336997.0</c:v>
                </c:pt>
                <c:pt idx="65" formatCode="0.00E+00">
                  <c:v>336999.0</c:v>
                </c:pt>
                <c:pt idx="66" formatCode="0.00E+00">
                  <c:v>353686.0</c:v>
                </c:pt>
                <c:pt idx="67" formatCode="0.00E+00">
                  <c:v>353686.0</c:v>
                </c:pt>
                <c:pt idx="68" formatCode="0.00E+00">
                  <c:v>353744.0</c:v>
                </c:pt>
                <c:pt idx="69" formatCode="0.00E+00">
                  <c:v>370627.0</c:v>
                </c:pt>
                <c:pt idx="70" formatCode="0.00E+00">
                  <c:v>370627.0</c:v>
                </c:pt>
                <c:pt idx="71" formatCode="0.00E+00">
                  <c:v>370294.0</c:v>
                </c:pt>
                <c:pt idx="72" formatCode="0.00E+00">
                  <c:v>382716.0</c:v>
                </c:pt>
                <c:pt idx="73" formatCode="0.00E+00">
                  <c:v>382716.0</c:v>
                </c:pt>
                <c:pt idx="74" formatCode="0.00E+00">
                  <c:v>402466.0</c:v>
                </c:pt>
                <c:pt idx="75" formatCode="0.00E+00">
                  <c:v>402466.0</c:v>
                </c:pt>
                <c:pt idx="76" formatCode="0.00E+00">
                  <c:v>401157.0</c:v>
                </c:pt>
                <c:pt idx="77" formatCode="0.00E+00">
                  <c:v>421273.0</c:v>
                </c:pt>
                <c:pt idx="78" formatCode="0.00E+00">
                  <c:v>421273.0</c:v>
                </c:pt>
                <c:pt idx="79" formatCode="0.00E+00">
                  <c:v>421979.0</c:v>
                </c:pt>
                <c:pt idx="80" formatCode="0.00E+00">
                  <c:v>433840.0</c:v>
                </c:pt>
                <c:pt idx="81" formatCode="0.00E+00">
                  <c:v>433554.0</c:v>
                </c:pt>
                <c:pt idx="82" formatCode="0.00E+00">
                  <c:v>455143.0</c:v>
                </c:pt>
                <c:pt idx="83" formatCode="0.00E+00">
                  <c:v>455143.0</c:v>
                </c:pt>
                <c:pt idx="84" formatCode="0.00E+00">
                  <c:v>456694.0</c:v>
                </c:pt>
                <c:pt idx="85" formatCode="0.00E+00">
                  <c:v>478658.0</c:v>
                </c:pt>
                <c:pt idx="86" formatCode="0.00E+00">
                  <c:v>478658.0</c:v>
                </c:pt>
                <c:pt idx="87" formatCode="0.00E+00">
                  <c:v>479926.0</c:v>
                </c:pt>
                <c:pt idx="88" formatCode="0.00E+00">
                  <c:v>495407.0</c:v>
                </c:pt>
                <c:pt idx="89" formatCode="0.00E+00">
                  <c:v>497923.0</c:v>
                </c:pt>
                <c:pt idx="90" formatCode="0.00E+00">
                  <c:v>528683.0</c:v>
                </c:pt>
                <c:pt idx="91" formatCode="0.00E+00">
                  <c:v>528683.0</c:v>
                </c:pt>
                <c:pt idx="92" formatCode="0.00E+00">
                  <c:v>527845.0</c:v>
                </c:pt>
                <c:pt idx="93" formatCode="0.00E+00">
                  <c:v>556785.0</c:v>
                </c:pt>
                <c:pt idx="94" formatCode="0.00E+00">
                  <c:v>556785.0</c:v>
                </c:pt>
                <c:pt idx="95" formatCode="0.00E+00">
                  <c:v>585054.0</c:v>
                </c:pt>
                <c:pt idx="96" formatCode="0.00E+00">
                  <c:v>585054.0</c:v>
                </c:pt>
                <c:pt idx="97" formatCode="0.00E+00">
                  <c:v>579770.0</c:v>
                </c:pt>
                <c:pt idx="98" formatCode="0.00E+00">
                  <c:v>615312.0</c:v>
                </c:pt>
                <c:pt idx="99" formatCode="0.00E+00">
                  <c:v>615312.0</c:v>
                </c:pt>
                <c:pt idx="100" formatCode="0.00E+00">
                  <c:v>615408.0</c:v>
                </c:pt>
                <c:pt idx="101" formatCode="0.00E+00">
                  <c:v>643731.0</c:v>
                </c:pt>
                <c:pt idx="102" formatCode="0.00E+00">
                  <c:v>643731.0</c:v>
                </c:pt>
                <c:pt idx="103" formatCode="0.00E+00">
                  <c:v>643249.0</c:v>
                </c:pt>
                <c:pt idx="104" formatCode="0.00E+00">
                  <c:v>715386.0</c:v>
                </c:pt>
                <c:pt idx="105" formatCode="0.00E+00">
                  <c:v>715386.0</c:v>
                </c:pt>
                <c:pt idx="106" formatCode="0.00E+00">
                  <c:v>715744.0</c:v>
                </c:pt>
                <c:pt idx="107" formatCode="0.00E+00">
                  <c:v>762932.0</c:v>
                </c:pt>
                <c:pt idx="108" formatCode="0.00E+00">
                  <c:v>762932.0</c:v>
                </c:pt>
                <c:pt idx="109" formatCode="0.00E+00">
                  <c:v>800266.0</c:v>
                </c:pt>
                <c:pt idx="110" formatCode="0.00E+00">
                  <c:v>800266.0</c:v>
                </c:pt>
                <c:pt idx="111" formatCode="0.00E+00">
                  <c:v>803949.0</c:v>
                </c:pt>
                <c:pt idx="112" formatCode="0.00E+00">
                  <c:v>920390.0</c:v>
                </c:pt>
                <c:pt idx="113" formatCode="0.00E+00">
                  <c:v>920390.0</c:v>
                </c:pt>
                <c:pt idx="114" formatCode="0.00E+00">
                  <c:v>913491.0</c:v>
                </c:pt>
                <c:pt idx="115" formatCode="0.00E+00">
                  <c:v>959247.0</c:v>
                </c:pt>
                <c:pt idx="116" formatCode="0.00E+00">
                  <c:v>956140.0</c:v>
                </c:pt>
                <c:pt idx="117" formatCode="0.00E+00">
                  <c:v>1.00443E6</c:v>
                </c:pt>
                <c:pt idx="118" formatCode="0.00E+00">
                  <c:v>1.00443E6</c:v>
                </c:pt>
                <c:pt idx="119" formatCode="0.00E+00">
                  <c:v>1.0057E6</c:v>
                </c:pt>
                <c:pt idx="120" formatCode="0.00E+00">
                  <c:v>1.03703E6</c:v>
                </c:pt>
                <c:pt idx="121" formatCode="0.00E+00">
                  <c:v>1.03703E6</c:v>
                </c:pt>
                <c:pt idx="122" formatCode="0.00E+00">
                  <c:v>1.03915E6</c:v>
                </c:pt>
                <c:pt idx="123" formatCode="0.00E+00">
                  <c:v>1.06405E6</c:v>
                </c:pt>
                <c:pt idx="124" formatCode="0.00E+00">
                  <c:v>1.06233E6</c:v>
                </c:pt>
                <c:pt idx="125" formatCode="0.00E+00">
                  <c:v>1.10112E6</c:v>
                </c:pt>
                <c:pt idx="126" formatCode="0.00E+00">
                  <c:v>1.10112E6</c:v>
                </c:pt>
                <c:pt idx="127" formatCode="0.00E+00">
                  <c:v>1.10267E6</c:v>
                </c:pt>
                <c:pt idx="128" formatCode="0.00E+00">
                  <c:v>1.13131E6</c:v>
                </c:pt>
                <c:pt idx="129" formatCode="0.00E+00">
                  <c:v>1.13131E6</c:v>
                </c:pt>
                <c:pt idx="130" formatCode="0.00E+00">
                  <c:v>1.1458E6</c:v>
                </c:pt>
                <c:pt idx="131" formatCode="0.00E+00">
                  <c:v>1.1458E6</c:v>
                </c:pt>
                <c:pt idx="132" formatCode="0.00E+00">
                  <c:v>1.14797E6</c:v>
                </c:pt>
                <c:pt idx="133" formatCode="0.00E+00">
                  <c:v>1.16235E6</c:v>
                </c:pt>
                <c:pt idx="134" formatCode="0.00E+00">
                  <c:v>1.16235E6</c:v>
                </c:pt>
                <c:pt idx="135" formatCode="0.00E+00">
                  <c:v>1.17514E6</c:v>
                </c:pt>
                <c:pt idx="136" formatCode="0.00E+00">
                  <c:v>1.18836E6</c:v>
                </c:pt>
                <c:pt idx="137" formatCode="0.00E+00">
                  <c:v>1.18836E6</c:v>
                </c:pt>
                <c:pt idx="138" formatCode="0.00E+00">
                  <c:v>1.2055E6</c:v>
                </c:pt>
                <c:pt idx="139" formatCode="0.00E+00">
                  <c:v>1.2055E6</c:v>
                </c:pt>
                <c:pt idx="140" formatCode="0.00E+00">
                  <c:v>1.20506E6</c:v>
                </c:pt>
                <c:pt idx="141" formatCode="0.00E+00">
                  <c:v>1.2909E6</c:v>
                </c:pt>
                <c:pt idx="142" formatCode="0.00E+00">
                  <c:v>1.2909E6</c:v>
                </c:pt>
                <c:pt idx="143" formatCode="0.00E+00">
                  <c:v>1.36279E6</c:v>
                </c:pt>
                <c:pt idx="144" formatCode="0.00E+00">
                  <c:v>1.44637E6</c:v>
                </c:pt>
                <c:pt idx="145" formatCode="0.00E+00">
                  <c:v>1.44637E6</c:v>
                </c:pt>
                <c:pt idx="146" formatCode="0.00E+00">
                  <c:v>1.47029E6</c:v>
                </c:pt>
                <c:pt idx="147" formatCode="0.00E+00">
                  <c:v>1.47029E6</c:v>
                </c:pt>
                <c:pt idx="148" formatCode="0.00E+00">
                  <c:v>1.49168E6</c:v>
                </c:pt>
                <c:pt idx="149" formatCode="0.00E+00">
                  <c:v>1.5103E6</c:v>
                </c:pt>
                <c:pt idx="150" formatCode="0.00E+00">
                  <c:v>1.5103E6</c:v>
                </c:pt>
                <c:pt idx="151" formatCode="0.00E+00">
                  <c:v>1.50871E6</c:v>
                </c:pt>
                <c:pt idx="152" formatCode="0.00E+00">
                  <c:v>1.53604E6</c:v>
                </c:pt>
                <c:pt idx="153" formatCode="0.00E+00">
                  <c:v>1.53604E6</c:v>
                </c:pt>
                <c:pt idx="154" formatCode="0.00E+00">
                  <c:v>1.55857E6</c:v>
                </c:pt>
                <c:pt idx="155" formatCode="0.00E+00">
                  <c:v>1.55857E6</c:v>
                </c:pt>
                <c:pt idx="156" formatCode="0.00E+00">
                  <c:v>1.55668E6</c:v>
                </c:pt>
                <c:pt idx="157" formatCode="0.00E+00">
                  <c:v>1.58258E6</c:v>
                </c:pt>
                <c:pt idx="158" formatCode="0.00E+00">
                  <c:v>1.58258E6</c:v>
                </c:pt>
                <c:pt idx="159" formatCode="0.00E+00">
                  <c:v>1.58308E6</c:v>
                </c:pt>
                <c:pt idx="160" formatCode="0.00E+00">
                  <c:v>1.60212E6</c:v>
                </c:pt>
                <c:pt idx="161" formatCode="0.00E+00">
                  <c:v>1.59989E6</c:v>
                </c:pt>
                <c:pt idx="162" formatCode="0.00E+00">
                  <c:v>1.62666E6</c:v>
                </c:pt>
                <c:pt idx="163" formatCode="0.00E+00">
                  <c:v>1.62666E6</c:v>
                </c:pt>
                <c:pt idx="164" formatCode="0.00E+00">
                  <c:v>1.63074E6</c:v>
                </c:pt>
                <c:pt idx="165" formatCode="0.00E+00">
                  <c:v>1.63988E6</c:v>
                </c:pt>
                <c:pt idx="166" formatCode="0.00E+00">
                  <c:v>1.63988E6</c:v>
                </c:pt>
                <c:pt idx="167" formatCode="0.00E+00">
                  <c:v>1.65852E6</c:v>
                </c:pt>
                <c:pt idx="168" formatCode="0.00E+00">
                  <c:v>1.6635E6</c:v>
                </c:pt>
                <c:pt idx="169" formatCode="0.00E+00">
                  <c:v>1.67046E6</c:v>
                </c:pt>
                <c:pt idx="170" formatCode="0.00E+00">
                  <c:v>1.68082E6</c:v>
                </c:pt>
                <c:pt idx="171" formatCode="0.00E+00">
                  <c:v>1.68082E6</c:v>
                </c:pt>
                <c:pt idx="172" formatCode="0.00E+00">
                  <c:v>1.67524E6</c:v>
                </c:pt>
                <c:pt idx="173" formatCode="0.00E+00">
                  <c:v>1.69107E6</c:v>
                </c:pt>
                <c:pt idx="174" formatCode="0.00E+00">
                  <c:v>1.69107E6</c:v>
                </c:pt>
                <c:pt idx="175" formatCode="0.00E+00">
                  <c:v>1.69025E6</c:v>
                </c:pt>
                <c:pt idx="176" formatCode="0.00E+00">
                  <c:v>1.6946E6</c:v>
                </c:pt>
                <c:pt idx="177" formatCode="0.00E+00">
                  <c:v>1.69619E6</c:v>
                </c:pt>
                <c:pt idx="178" formatCode="0.00E+00">
                  <c:v>1.69452E6</c:v>
                </c:pt>
                <c:pt idx="179" formatCode="0.00E+00">
                  <c:v>1.69452E6</c:v>
                </c:pt>
                <c:pt idx="180" formatCode="0.00E+00">
                  <c:v>1.69577E6</c:v>
                </c:pt>
                <c:pt idx="181" formatCode="0.00E+00">
                  <c:v>1.69649E6</c:v>
                </c:pt>
                <c:pt idx="182" formatCode="0.00E+00">
                  <c:v>1.69649E6</c:v>
                </c:pt>
                <c:pt idx="183" formatCode="0.00E+00">
                  <c:v>1.7103E6</c:v>
                </c:pt>
                <c:pt idx="184" formatCode="0.00E+00">
                  <c:v>1.7103E6</c:v>
                </c:pt>
                <c:pt idx="185" formatCode="0.00E+00">
                  <c:v>1.70573E6</c:v>
                </c:pt>
                <c:pt idx="186" formatCode="0.00E+00">
                  <c:v>1.73489E6</c:v>
                </c:pt>
                <c:pt idx="187" formatCode="0.00E+00">
                  <c:v>1.73489E6</c:v>
                </c:pt>
                <c:pt idx="188" formatCode="0.00E+00">
                  <c:v>1.73662E6</c:v>
                </c:pt>
                <c:pt idx="189" formatCode="0.00E+00">
                  <c:v>1.76621E6</c:v>
                </c:pt>
                <c:pt idx="190" formatCode="0.00E+00">
                  <c:v>1.76621E6</c:v>
                </c:pt>
                <c:pt idx="191" formatCode="0.00E+00">
                  <c:v>1.78349E6</c:v>
                </c:pt>
                <c:pt idx="192" formatCode="0.00E+00">
                  <c:v>1.78349E6</c:v>
                </c:pt>
                <c:pt idx="193" formatCode="0.00E+00">
                  <c:v>1.78327E6</c:v>
                </c:pt>
                <c:pt idx="194" formatCode="0.00E+00">
                  <c:v>1.81394E6</c:v>
                </c:pt>
                <c:pt idx="195" formatCode="0.00E+00">
                  <c:v>1.81394E6</c:v>
                </c:pt>
                <c:pt idx="196" formatCode="0.00E+00">
                  <c:v>1.80718E6</c:v>
                </c:pt>
                <c:pt idx="197" formatCode="0.00E+00">
                  <c:v>1.83052E6</c:v>
                </c:pt>
                <c:pt idx="198" formatCode="0.00E+00">
                  <c:v>1.83052E6</c:v>
                </c:pt>
                <c:pt idx="199" formatCode="0.00E+00">
                  <c:v>1.85501E6</c:v>
                </c:pt>
                <c:pt idx="200" formatCode="0.00E+00">
                  <c:v>1.85501E6</c:v>
                </c:pt>
                <c:pt idx="201" formatCode="0.00E+00">
                  <c:v>1.85822E6</c:v>
                </c:pt>
                <c:pt idx="202" formatCode="0.00E+00">
                  <c:v>1.88168E6</c:v>
                </c:pt>
                <c:pt idx="203" formatCode="0.00E+00">
                  <c:v>1.88168E6</c:v>
                </c:pt>
                <c:pt idx="204" formatCode="0.00E+00">
                  <c:v>1.88188E6</c:v>
                </c:pt>
                <c:pt idx="205" formatCode="0.00E+00">
                  <c:v>1.90156E6</c:v>
                </c:pt>
                <c:pt idx="206" formatCode="0.00E+00">
                  <c:v>1.9018E6</c:v>
                </c:pt>
                <c:pt idx="207" formatCode="0.00E+00">
                  <c:v>1.92907E6</c:v>
                </c:pt>
                <c:pt idx="208" formatCode="0.00E+00">
                  <c:v>1.92907E6</c:v>
                </c:pt>
                <c:pt idx="209" formatCode="0.00E+00">
                  <c:v>1.92925E6</c:v>
                </c:pt>
                <c:pt idx="210" formatCode="0.00E+00">
                  <c:v>1.9499E6</c:v>
                </c:pt>
                <c:pt idx="211" formatCode="0.00E+00">
                  <c:v>1.9499E6</c:v>
                </c:pt>
                <c:pt idx="212" formatCode="0.00E+00">
                  <c:v>1.9511E6</c:v>
                </c:pt>
                <c:pt idx="213" formatCode="0.00E+00">
                  <c:v>1.96825E6</c:v>
                </c:pt>
                <c:pt idx="214" formatCode="0.00E+00">
                  <c:v>1.96692E6</c:v>
                </c:pt>
                <c:pt idx="215" formatCode="0.00E+00">
                  <c:v>1.99433E6</c:v>
                </c:pt>
                <c:pt idx="216" formatCode="0.00E+00">
                  <c:v>1.99433E6</c:v>
                </c:pt>
                <c:pt idx="217" formatCode="0.00E+00">
                  <c:v>1.99378E6</c:v>
                </c:pt>
                <c:pt idx="218" formatCode="0.00E+00">
                  <c:v>2.01744E6</c:v>
                </c:pt>
                <c:pt idx="219" formatCode="0.00E+00">
                  <c:v>2.01744E6</c:v>
                </c:pt>
                <c:pt idx="220" formatCode="0.00E+00">
                  <c:v>2.02897E6</c:v>
                </c:pt>
                <c:pt idx="221" formatCode="0.00E+00">
                  <c:v>2.02897E6</c:v>
                </c:pt>
                <c:pt idx="222" formatCode="0.00E+00">
                  <c:v>2.02972E6</c:v>
                </c:pt>
                <c:pt idx="223" formatCode="0.00E+00">
                  <c:v>2.05138E6</c:v>
                </c:pt>
                <c:pt idx="224" formatCode="0.00E+00">
                  <c:v>2.05138E6</c:v>
                </c:pt>
                <c:pt idx="225" formatCode="0.00E+00">
                  <c:v>2.0503E6</c:v>
                </c:pt>
                <c:pt idx="226" formatCode="0.00E+00">
                  <c:v>2.07422E6</c:v>
                </c:pt>
                <c:pt idx="227" formatCode="0.00E+00">
                  <c:v>2.07422E6</c:v>
                </c:pt>
                <c:pt idx="228" formatCode="0.00E+00">
                  <c:v>2.08914E6</c:v>
                </c:pt>
                <c:pt idx="229" formatCode="0.00E+00">
                  <c:v>2.08914E6</c:v>
                </c:pt>
                <c:pt idx="230" formatCode="0.00E+00">
                  <c:v>2.08965E6</c:v>
                </c:pt>
                <c:pt idx="231" formatCode="0.00E+00">
                  <c:v>2.11062E6</c:v>
                </c:pt>
                <c:pt idx="232" formatCode="0.00E+00">
                  <c:v>2.11062E6</c:v>
                </c:pt>
                <c:pt idx="233" formatCode="0.00E+00">
                  <c:v>2.11184E6</c:v>
                </c:pt>
                <c:pt idx="234" formatCode="0.00E+00">
                  <c:v>2.12211E6</c:v>
                </c:pt>
                <c:pt idx="235" formatCode="0.00E+00">
                  <c:v>2.12211E6</c:v>
                </c:pt>
                <c:pt idx="236" formatCode="0.00E+00">
                  <c:v>2.14268E6</c:v>
                </c:pt>
                <c:pt idx="237" formatCode="0.00E+00">
                  <c:v>2.14268E6</c:v>
                </c:pt>
                <c:pt idx="238" formatCode="0.00E+00">
                  <c:v>2.14407E6</c:v>
                </c:pt>
                <c:pt idx="239" formatCode="0.00E+00">
                  <c:v>2.16067E6</c:v>
                </c:pt>
                <c:pt idx="240" formatCode="0.00E+00">
                  <c:v>2.16067E6</c:v>
                </c:pt>
                <c:pt idx="241" formatCode="0.00E+00">
                  <c:v>2.16237E6</c:v>
                </c:pt>
                <c:pt idx="242" formatCode="0.00E+00">
                  <c:v>2.17299E6</c:v>
                </c:pt>
                <c:pt idx="243" formatCode="0.00E+00">
                  <c:v>2.17263E6</c:v>
                </c:pt>
                <c:pt idx="244" formatCode="0.00E+00">
                  <c:v>2.19584E6</c:v>
                </c:pt>
                <c:pt idx="245" formatCode="0.00E+00">
                  <c:v>2.19584E6</c:v>
                </c:pt>
                <c:pt idx="246" formatCode="0.00E+00">
                  <c:v>2.19318E6</c:v>
                </c:pt>
                <c:pt idx="247" formatCode="0.00E+00">
                  <c:v>2.21141E6</c:v>
                </c:pt>
                <c:pt idx="248" formatCode="0.00E+00">
                  <c:v>2.21141E6</c:v>
                </c:pt>
                <c:pt idx="249" formatCode="0.00E+00">
                  <c:v>2.21048E6</c:v>
                </c:pt>
                <c:pt idx="250" formatCode="0.00E+00">
                  <c:v>2.22227E6</c:v>
                </c:pt>
                <c:pt idx="251" formatCode="0.00E+00">
                  <c:v>2.22096E6</c:v>
                </c:pt>
                <c:pt idx="252" formatCode="0.00E+00">
                  <c:v>2.23851E6</c:v>
                </c:pt>
                <c:pt idx="253" formatCode="0.00E+00">
                  <c:v>2.23851E6</c:v>
                </c:pt>
                <c:pt idx="254" formatCode="0.00E+00">
                  <c:v>2.23704E6</c:v>
                </c:pt>
                <c:pt idx="255" formatCode="0.00E+00">
                  <c:v>2.2552E6</c:v>
                </c:pt>
                <c:pt idx="256" formatCode="0.00E+00">
                  <c:v>2.2552E6</c:v>
                </c:pt>
                <c:pt idx="257" formatCode="0.00E+00">
                  <c:v>2.26554E6</c:v>
                </c:pt>
                <c:pt idx="258" formatCode="0.00E+00">
                  <c:v>2.26554E6</c:v>
                </c:pt>
                <c:pt idx="259" formatCode="0.00E+00">
                  <c:v>2.26525E6</c:v>
                </c:pt>
                <c:pt idx="260" formatCode="0.00E+00">
                  <c:v>2.28096E6</c:v>
                </c:pt>
                <c:pt idx="261" formatCode="0.00E+00">
                  <c:v>2.28096E6</c:v>
                </c:pt>
                <c:pt idx="262" formatCode="0.00E+00">
                  <c:v>2.27783E6</c:v>
                </c:pt>
                <c:pt idx="263" formatCode="0.00E+00">
                  <c:v>2.29314E6</c:v>
                </c:pt>
                <c:pt idx="264" formatCode="0.00E+00">
                  <c:v>2.29314E6</c:v>
                </c:pt>
                <c:pt idx="265" formatCode="0.00E+00">
                  <c:v>2.30271E6</c:v>
                </c:pt>
                <c:pt idx="266" formatCode="0.00E+00">
                  <c:v>2.30271E6</c:v>
                </c:pt>
                <c:pt idx="267" formatCode="0.00E+00">
                  <c:v>2.30406E6</c:v>
                </c:pt>
                <c:pt idx="268" formatCode="0.00E+00">
                  <c:v>2.3159E6</c:v>
                </c:pt>
                <c:pt idx="269" formatCode="0.00E+00">
                  <c:v>2.3159E6</c:v>
                </c:pt>
                <c:pt idx="270" formatCode="0.00E+00">
                  <c:v>2.31605E6</c:v>
                </c:pt>
                <c:pt idx="271" formatCode="0.00E+00">
                  <c:v>2.32689E6</c:v>
                </c:pt>
                <c:pt idx="272" formatCode="0.00E+00">
                  <c:v>2.32689E6</c:v>
                </c:pt>
                <c:pt idx="273" formatCode="0.00E+00">
                  <c:v>2.33804E6</c:v>
                </c:pt>
                <c:pt idx="274" formatCode="0.00E+00">
                  <c:v>2.33804E6</c:v>
                </c:pt>
                <c:pt idx="275" formatCode="0.00E+00">
                  <c:v>2.34219E6</c:v>
                </c:pt>
                <c:pt idx="276" formatCode="0.00E+00">
                  <c:v>2.35201E6</c:v>
                </c:pt>
                <c:pt idx="277" formatCode="0.00E+00">
                  <c:v>2.35201E6</c:v>
                </c:pt>
                <c:pt idx="278" formatCode="0.00E+00">
                  <c:v>2.35129E6</c:v>
                </c:pt>
                <c:pt idx="279" formatCode="0.00E+00">
                  <c:v>2.35862E6</c:v>
                </c:pt>
                <c:pt idx="280" formatCode="0.00E+00">
                  <c:v>2.35991E6</c:v>
                </c:pt>
                <c:pt idx="281" formatCode="0.00E+00">
                  <c:v>2.3701E6</c:v>
                </c:pt>
                <c:pt idx="282" formatCode="0.00E+00">
                  <c:v>2.3701E6</c:v>
                </c:pt>
                <c:pt idx="283" formatCode="0.00E+00">
                  <c:v>2.37008E6</c:v>
                </c:pt>
                <c:pt idx="284" formatCode="0.00E+00">
                  <c:v>2.37978E6</c:v>
                </c:pt>
                <c:pt idx="285" formatCode="0.00E+00">
                  <c:v>2.37978E6</c:v>
                </c:pt>
                <c:pt idx="286" formatCode="0.00E+00">
                  <c:v>2.38108E6</c:v>
                </c:pt>
                <c:pt idx="287" formatCode="0.00E+00">
                  <c:v>2.38572E6</c:v>
                </c:pt>
                <c:pt idx="288" formatCode="0.00E+00">
                  <c:v>2.38755E6</c:v>
                </c:pt>
                <c:pt idx="289" formatCode="0.00E+00">
                  <c:v>2.39543E6</c:v>
                </c:pt>
                <c:pt idx="290" formatCode="0.00E+00">
                  <c:v>2.39543E6</c:v>
                </c:pt>
                <c:pt idx="291" formatCode="0.00E+00">
                  <c:v>2.39391E6</c:v>
                </c:pt>
                <c:pt idx="292" formatCode="0.00E+00">
                  <c:v>2.40533E6</c:v>
                </c:pt>
                <c:pt idx="293" formatCode="0.00E+00">
                  <c:v>2.40533E6</c:v>
                </c:pt>
                <c:pt idx="294" formatCode="0.00E+00">
                  <c:v>2.41206E6</c:v>
                </c:pt>
                <c:pt idx="295" formatCode="0.00E+00">
                  <c:v>2.41206E6</c:v>
                </c:pt>
                <c:pt idx="296" formatCode="0.00E+00">
                  <c:v>2.40838E6</c:v>
                </c:pt>
                <c:pt idx="297" formatCode="0.00E+00">
                  <c:v>2.41759E6</c:v>
                </c:pt>
                <c:pt idx="298" formatCode="0.00E+00">
                  <c:v>2.41759E6</c:v>
                </c:pt>
                <c:pt idx="299" formatCode="0.00E+00">
                  <c:v>2.41714E6</c:v>
                </c:pt>
                <c:pt idx="300" formatCode="0.00E+00">
                  <c:v>2.42457E6</c:v>
                </c:pt>
                <c:pt idx="301" formatCode="0.00E+00">
                  <c:v>2.42457E6</c:v>
                </c:pt>
                <c:pt idx="302" formatCode="0.00E+00">
                  <c:v>2.42148E6</c:v>
                </c:pt>
                <c:pt idx="303" formatCode="0.00E+00">
                  <c:v>2.43282E6</c:v>
                </c:pt>
                <c:pt idx="304" formatCode="0.00E+00">
                  <c:v>2.43282E6</c:v>
                </c:pt>
                <c:pt idx="305" formatCode="0.00E+00">
                  <c:v>2.43148E6</c:v>
                </c:pt>
                <c:pt idx="306" formatCode="0.00E+00">
                  <c:v>2.43504E6</c:v>
                </c:pt>
                <c:pt idx="307" formatCode="0.00E+00">
                  <c:v>2.43504E6</c:v>
                </c:pt>
                <c:pt idx="308" formatCode="0.00E+00">
                  <c:v>2.44333E6</c:v>
                </c:pt>
                <c:pt idx="309" formatCode="0.00E+00">
                  <c:v>2.44333E6</c:v>
                </c:pt>
                <c:pt idx="310" formatCode="0.00E+00">
                  <c:v>2.44238E6</c:v>
                </c:pt>
                <c:pt idx="311" formatCode="0.00E+00">
                  <c:v>2.44706E6</c:v>
                </c:pt>
                <c:pt idx="312" formatCode="0.00E+00">
                  <c:v>2.44706E6</c:v>
                </c:pt>
                <c:pt idx="313" formatCode="0.00E+00">
                  <c:v>2.44582E6</c:v>
                </c:pt>
                <c:pt idx="314" formatCode="0.00E+00">
                  <c:v>2.45072E6</c:v>
                </c:pt>
                <c:pt idx="315" formatCode="0.00E+00">
                  <c:v>2.4492E6</c:v>
                </c:pt>
                <c:pt idx="316" formatCode="0.00E+00">
                  <c:v>2.45561E6</c:v>
                </c:pt>
                <c:pt idx="317" formatCode="0.00E+00">
                  <c:v>2.45561E6</c:v>
                </c:pt>
                <c:pt idx="318" formatCode="0.00E+00">
                  <c:v>2.44971E6</c:v>
                </c:pt>
                <c:pt idx="319" formatCode="0.00E+00">
                  <c:v>2.45796E6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All!$D$1</c:f>
              <c:strCache>
                <c:ptCount val="1"/>
                <c:pt idx="0">
                  <c:v>132kV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All!$C$2:$C$321</c:f>
              <c:numCache>
                <c:formatCode>General</c:formatCode>
                <c:ptCount val="320"/>
                <c:pt idx="0">
                  <c:v>0.0137508</c:v>
                </c:pt>
                <c:pt idx="1">
                  <c:v>0.0137508</c:v>
                </c:pt>
                <c:pt idx="2">
                  <c:v>0.0147219</c:v>
                </c:pt>
                <c:pt idx="3">
                  <c:v>0.0420464</c:v>
                </c:pt>
                <c:pt idx="4">
                  <c:v>0.0420464</c:v>
                </c:pt>
                <c:pt idx="5">
                  <c:v>0.0451599</c:v>
                </c:pt>
                <c:pt idx="6">
                  <c:v>0.0937673</c:v>
                </c:pt>
                <c:pt idx="7">
                  <c:v>0.0937673</c:v>
                </c:pt>
                <c:pt idx="8">
                  <c:v>0.0920013</c:v>
                </c:pt>
                <c:pt idx="9">
                  <c:v>0.132752</c:v>
                </c:pt>
                <c:pt idx="10">
                  <c:v>0.132752</c:v>
                </c:pt>
                <c:pt idx="11">
                  <c:v>0.208611</c:v>
                </c:pt>
                <c:pt idx="12">
                  <c:v>0.208611</c:v>
                </c:pt>
                <c:pt idx="13">
                  <c:v>0.210877</c:v>
                </c:pt>
                <c:pt idx="14">
                  <c:v>0.307993</c:v>
                </c:pt>
                <c:pt idx="15">
                  <c:v>0.307993</c:v>
                </c:pt>
                <c:pt idx="16">
                  <c:v>0.304742</c:v>
                </c:pt>
                <c:pt idx="17">
                  <c:v>0.379951</c:v>
                </c:pt>
                <c:pt idx="18">
                  <c:v>0.381586</c:v>
                </c:pt>
                <c:pt idx="19">
                  <c:v>0.509961</c:v>
                </c:pt>
                <c:pt idx="20">
                  <c:v>0.509961</c:v>
                </c:pt>
                <c:pt idx="21">
                  <c:v>0.502711</c:v>
                </c:pt>
                <c:pt idx="22">
                  <c:v>0.642766</c:v>
                </c:pt>
                <c:pt idx="23">
                  <c:v>0.642766</c:v>
                </c:pt>
                <c:pt idx="24">
                  <c:v>0.654474</c:v>
                </c:pt>
                <c:pt idx="25">
                  <c:v>0.751471</c:v>
                </c:pt>
                <c:pt idx="26">
                  <c:v>0.74807</c:v>
                </c:pt>
                <c:pt idx="27">
                  <c:v>0.924963</c:v>
                </c:pt>
                <c:pt idx="28">
                  <c:v>0.924963</c:v>
                </c:pt>
                <c:pt idx="29">
                  <c:v>0.923141</c:v>
                </c:pt>
                <c:pt idx="30">
                  <c:v>1.11447</c:v>
                </c:pt>
                <c:pt idx="31">
                  <c:v>1.11447</c:v>
                </c:pt>
                <c:pt idx="32">
                  <c:v>1.24058</c:v>
                </c:pt>
                <c:pt idx="33">
                  <c:v>1.24058</c:v>
                </c:pt>
                <c:pt idx="34">
                  <c:v>1.24839</c:v>
                </c:pt>
                <c:pt idx="35">
                  <c:v>1.4629</c:v>
                </c:pt>
                <c:pt idx="36">
                  <c:v>1.4629</c:v>
                </c:pt>
                <c:pt idx="37">
                  <c:v>1.46384</c:v>
                </c:pt>
                <c:pt idx="38">
                  <c:v>1.67984</c:v>
                </c:pt>
                <c:pt idx="39">
                  <c:v>1.67984</c:v>
                </c:pt>
                <c:pt idx="40">
                  <c:v>1.85525</c:v>
                </c:pt>
                <c:pt idx="41">
                  <c:v>1.85525</c:v>
                </c:pt>
                <c:pt idx="42">
                  <c:v>1.85561</c:v>
                </c:pt>
                <c:pt idx="43">
                  <c:v>2.10828</c:v>
                </c:pt>
                <c:pt idx="44">
                  <c:v>2.10828</c:v>
                </c:pt>
                <c:pt idx="45">
                  <c:v>2.10296</c:v>
                </c:pt>
                <c:pt idx="46">
                  <c:v>2.37217</c:v>
                </c:pt>
                <c:pt idx="47">
                  <c:v>2.37217</c:v>
                </c:pt>
                <c:pt idx="48">
                  <c:v>2.38022</c:v>
                </c:pt>
                <c:pt idx="49">
                  <c:v>2.64768</c:v>
                </c:pt>
                <c:pt idx="50">
                  <c:v>2.64768</c:v>
                </c:pt>
                <c:pt idx="51">
                  <c:v>2.64019</c:v>
                </c:pt>
                <c:pt idx="52">
                  <c:v>2.853439999999999</c:v>
                </c:pt>
                <c:pt idx="53">
                  <c:v>2.8469</c:v>
                </c:pt>
                <c:pt idx="54">
                  <c:v>3.16524</c:v>
                </c:pt>
                <c:pt idx="55">
                  <c:v>3.16524</c:v>
                </c:pt>
                <c:pt idx="56">
                  <c:v>3.17348</c:v>
                </c:pt>
                <c:pt idx="57">
                  <c:v>3.52439</c:v>
                </c:pt>
                <c:pt idx="58">
                  <c:v>3.52439</c:v>
                </c:pt>
                <c:pt idx="59">
                  <c:v>3.5154</c:v>
                </c:pt>
                <c:pt idx="60">
                  <c:v>3.73602</c:v>
                </c:pt>
                <c:pt idx="61">
                  <c:v>3.75269</c:v>
                </c:pt>
                <c:pt idx="62">
                  <c:v>4.06968</c:v>
                </c:pt>
                <c:pt idx="63">
                  <c:v>4.06968</c:v>
                </c:pt>
                <c:pt idx="64">
                  <c:v>4.06126</c:v>
                </c:pt>
                <c:pt idx="65">
                  <c:v>4.43358</c:v>
                </c:pt>
                <c:pt idx="66">
                  <c:v>4.43358</c:v>
                </c:pt>
                <c:pt idx="67">
                  <c:v>4.684149999999998</c:v>
                </c:pt>
                <c:pt idx="68">
                  <c:v>4.684149999999998</c:v>
                </c:pt>
                <c:pt idx="69">
                  <c:v>4.67456</c:v>
                </c:pt>
                <c:pt idx="70">
                  <c:v>5.07092</c:v>
                </c:pt>
                <c:pt idx="71">
                  <c:v>5.07092</c:v>
                </c:pt>
                <c:pt idx="72">
                  <c:v>5.052099999999998</c:v>
                </c:pt>
                <c:pt idx="73">
                  <c:v>5.48661</c:v>
                </c:pt>
                <c:pt idx="74">
                  <c:v>5.48661</c:v>
                </c:pt>
                <c:pt idx="75">
                  <c:v>5.73728</c:v>
                </c:pt>
                <c:pt idx="76">
                  <c:v>5.73728</c:v>
                </c:pt>
                <c:pt idx="77">
                  <c:v>5.74468</c:v>
                </c:pt>
                <c:pt idx="78">
                  <c:v>6.01909</c:v>
                </c:pt>
                <c:pt idx="79">
                  <c:v>6.01909</c:v>
                </c:pt>
                <c:pt idx="80">
                  <c:v>6.30161</c:v>
                </c:pt>
                <c:pt idx="81">
                  <c:v>6.63721</c:v>
                </c:pt>
                <c:pt idx="82">
                  <c:v>6.63721</c:v>
                </c:pt>
                <c:pt idx="83">
                  <c:v>6.93016</c:v>
                </c:pt>
                <c:pt idx="84">
                  <c:v>6.93016</c:v>
                </c:pt>
                <c:pt idx="85">
                  <c:v>6.89834</c:v>
                </c:pt>
                <c:pt idx="86">
                  <c:v>7.39536</c:v>
                </c:pt>
                <c:pt idx="87">
                  <c:v>7.39536</c:v>
                </c:pt>
                <c:pt idx="88">
                  <c:v>7.37895</c:v>
                </c:pt>
                <c:pt idx="89">
                  <c:v>7.872109999999998</c:v>
                </c:pt>
                <c:pt idx="90">
                  <c:v>7.872109999999998</c:v>
                </c:pt>
                <c:pt idx="91">
                  <c:v>8.21382</c:v>
                </c:pt>
                <c:pt idx="92">
                  <c:v>8.21382</c:v>
                </c:pt>
                <c:pt idx="93">
                  <c:v>8.180770000000001</c:v>
                </c:pt>
                <c:pt idx="94">
                  <c:v>8.690200000000001</c:v>
                </c:pt>
                <c:pt idx="95">
                  <c:v>8.690200000000001</c:v>
                </c:pt>
                <c:pt idx="96">
                  <c:v>8.685370000000001</c:v>
                </c:pt>
                <c:pt idx="97">
                  <c:v>9.0693</c:v>
                </c:pt>
                <c:pt idx="98">
                  <c:v>9.0693</c:v>
                </c:pt>
                <c:pt idx="99">
                  <c:v>9.59036</c:v>
                </c:pt>
                <c:pt idx="100">
                  <c:v>9.59036</c:v>
                </c:pt>
                <c:pt idx="101">
                  <c:v>9.60329</c:v>
                </c:pt>
                <c:pt idx="102">
                  <c:v>10.1195</c:v>
                </c:pt>
                <c:pt idx="103">
                  <c:v>10.1195</c:v>
                </c:pt>
                <c:pt idx="104">
                  <c:v>10.1277</c:v>
                </c:pt>
                <c:pt idx="105">
                  <c:v>10.5346</c:v>
                </c:pt>
                <c:pt idx="106">
                  <c:v>10.5318</c:v>
                </c:pt>
                <c:pt idx="107">
                  <c:v>11.0872</c:v>
                </c:pt>
                <c:pt idx="108">
                  <c:v>11.0872</c:v>
                </c:pt>
                <c:pt idx="109">
                  <c:v>11.0731</c:v>
                </c:pt>
                <c:pt idx="110">
                  <c:v>11.7208</c:v>
                </c:pt>
                <c:pt idx="111">
                  <c:v>11.7208</c:v>
                </c:pt>
                <c:pt idx="112">
                  <c:v>11.7069</c:v>
                </c:pt>
                <c:pt idx="113">
                  <c:v>12.079</c:v>
                </c:pt>
                <c:pt idx="114">
                  <c:v>12.098</c:v>
                </c:pt>
                <c:pt idx="115">
                  <c:v>12.7061</c:v>
                </c:pt>
                <c:pt idx="116">
                  <c:v>12.7061</c:v>
                </c:pt>
                <c:pt idx="117">
                  <c:v>12.7494</c:v>
                </c:pt>
                <c:pt idx="118">
                  <c:v>13.3316</c:v>
                </c:pt>
                <c:pt idx="119">
                  <c:v>13.3316</c:v>
                </c:pt>
                <c:pt idx="120">
                  <c:v>13.8024</c:v>
                </c:pt>
                <c:pt idx="121">
                  <c:v>13.8024</c:v>
                </c:pt>
                <c:pt idx="122">
                  <c:v>13.8298</c:v>
                </c:pt>
                <c:pt idx="123">
                  <c:v>14.455</c:v>
                </c:pt>
                <c:pt idx="124">
                  <c:v>14.455</c:v>
                </c:pt>
                <c:pt idx="125">
                  <c:v>14.5245</c:v>
                </c:pt>
                <c:pt idx="126">
                  <c:v>15.1298</c:v>
                </c:pt>
                <c:pt idx="127">
                  <c:v>15.1298</c:v>
                </c:pt>
                <c:pt idx="128">
                  <c:v>15.5513</c:v>
                </c:pt>
                <c:pt idx="129">
                  <c:v>15.5513</c:v>
                </c:pt>
                <c:pt idx="130">
                  <c:v>15.6126</c:v>
                </c:pt>
                <c:pt idx="131">
                  <c:v>16.2728</c:v>
                </c:pt>
                <c:pt idx="132">
                  <c:v>16.2728</c:v>
                </c:pt>
                <c:pt idx="133">
                  <c:v>16.2883</c:v>
                </c:pt>
                <c:pt idx="134">
                  <c:v>16.7412</c:v>
                </c:pt>
                <c:pt idx="135">
                  <c:v>16.7412</c:v>
                </c:pt>
                <c:pt idx="136">
                  <c:v>17.5109</c:v>
                </c:pt>
                <c:pt idx="137">
                  <c:v>17.5109</c:v>
                </c:pt>
                <c:pt idx="138">
                  <c:v>17.4938</c:v>
                </c:pt>
                <c:pt idx="139">
                  <c:v>18.2505</c:v>
                </c:pt>
                <c:pt idx="140">
                  <c:v>18.2505</c:v>
                </c:pt>
                <c:pt idx="141">
                  <c:v>18.189</c:v>
                </c:pt>
                <c:pt idx="142">
                  <c:v>18.7362</c:v>
                </c:pt>
                <c:pt idx="143">
                  <c:v>18.7236</c:v>
                </c:pt>
                <c:pt idx="144">
                  <c:v>19.5027</c:v>
                </c:pt>
                <c:pt idx="145">
                  <c:v>19.5027</c:v>
                </c:pt>
                <c:pt idx="146">
                  <c:v>19.4976</c:v>
                </c:pt>
                <c:pt idx="147">
                  <c:v>20.3034</c:v>
                </c:pt>
                <c:pt idx="148">
                  <c:v>20.3034</c:v>
                </c:pt>
                <c:pt idx="149">
                  <c:v>20.3074</c:v>
                </c:pt>
                <c:pt idx="150">
                  <c:v>20.7874</c:v>
                </c:pt>
                <c:pt idx="151">
                  <c:v>20.8093</c:v>
                </c:pt>
                <c:pt idx="152">
                  <c:v>21.5727</c:v>
                </c:pt>
                <c:pt idx="153">
                  <c:v>21.5727</c:v>
                </c:pt>
                <c:pt idx="154">
                  <c:v>21.6393</c:v>
                </c:pt>
                <c:pt idx="155">
                  <c:v>22.4706</c:v>
                </c:pt>
                <c:pt idx="156">
                  <c:v>22.4706</c:v>
                </c:pt>
                <c:pt idx="157">
                  <c:v>22.986</c:v>
                </c:pt>
                <c:pt idx="158">
                  <c:v>22.986</c:v>
                </c:pt>
                <c:pt idx="159">
                  <c:v>23.0571</c:v>
                </c:pt>
                <c:pt idx="160">
                  <c:v>23.8401</c:v>
                </c:pt>
                <c:pt idx="161">
                  <c:v>23.8401</c:v>
                </c:pt>
                <c:pt idx="162">
                  <c:v>23.8873</c:v>
                </c:pt>
                <c:pt idx="163">
                  <c:v>24.7574</c:v>
                </c:pt>
                <c:pt idx="164">
                  <c:v>24.7574</c:v>
                </c:pt>
                <c:pt idx="165">
                  <c:v>24.6983</c:v>
                </c:pt>
                <c:pt idx="166">
                  <c:v>25.6169</c:v>
                </c:pt>
                <c:pt idx="167">
                  <c:v>25.6169</c:v>
                </c:pt>
                <c:pt idx="168">
                  <c:v>25.5905</c:v>
                </c:pt>
                <c:pt idx="169">
                  <c:v>26.2249</c:v>
                </c:pt>
                <c:pt idx="170">
                  <c:v>26.2249</c:v>
                </c:pt>
                <c:pt idx="171">
                  <c:v>27.1235</c:v>
                </c:pt>
                <c:pt idx="172">
                  <c:v>27.1235</c:v>
                </c:pt>
                <c:pt idx="173">
                  <c:v>27.0587</c:v>
                </c:pt>
                <c:pt idx="174">
                  <c:v>28.0482</c:v>
                </c:pt>
                <c:pt idx="175">
                  <c:v>28.0482</c:v>
                </c:pt>
                <c:pt idx="176">
                  <c:v>28.0179</c:v>
                </c:pt>
                <c:pt idx="177">
                  <c:v>28.6535</c:v>
                </c:pt>
                <c:pt idx="178">
                  <c:v>28.6234</c:v>
                </c:pt>
                <c:pt idx="179">
                  <c:v>29.5791</c:v>
                </c:pt>
                <c:pt idx="180">
                  <c:v>29.5791</c:v>
                </c:pt>
                <c:pt idx="181">
                  <c:v>29.6005</c:v>
                </c:pt>
                <c:pt idx="182">
                  <c:v>30.6252</c:v>
                </c:pt>
                <c:pt idx="183">
                  <c:v>30.6252</c:v>
                </c:pt>
                <c:pt idx="184">
                  <c:v>30.56</c:v>
                </c:pt>
                <c:pt idx="185">
                  <c:v>31.2298</c:v>
                </c:pt>
                <c:pt idx="186">
                  <c:v>31.1563</c:v>
                </c:pt>
                <c:pt idx="187">
                  <c:v>32.2476</c:v>
                </c:pt>
                <c:pt idx="188">
                  <c:v>32.2476</c:v>
                </c:pt>
                <c:pt idx="189">
                  <c:v>32.1695</c:v>
                </c:pt>
                <c:pt idx="190">
                  <c:v>33.2784</c:v>
                </c:pt>
                <c:pt idx="191">
                  <c:v>33.2784</c:v>
                </c:pt>
                <c:pt idx="192">
                  <c:v>33.8927</c:v>
                </c:pt>
                <c:pt idx="193">
                  <c:v>33.8927</c:v>
                </c:pt>
                <c:pt idx="194">
                  <c:v>33.9082</c:v>
                </c:pt>
                <c:pt idx="195">
                  <c:v>34.947</c:v>
                </c:pt>
                <c:pt idx="196">
                  <c:v>34.947</c:v>
                </c:pt>
                <c:pt idx="197">
                  <c:v>34.9177</c:v>
                </c:pt>
                <c:pt idx="198">
                  <c:v>35.921</c:v>
                </c:pt>
                <c:pt idx="199">
                  <c:v>35.921</c:v>
                </c:pt>
                <c:pt idx="200">
                  <c:v>35.9173</c:v>
                </c:pt>
                <c:pt idx="201">
                  <c:v>37.0174</c:v>
                </c:pt>
                <c:pt idx="202">
                  <c:v>37.0174</c:v>
                </c:pt>
                <c:pt idx="203">
                  <c:v>36.9859</c:v>
                </c:pt>
                <c:pt idx="204">
                  <c:v>37.645</c:v>
                </c:pt>
                <c:pt idx="205">
                  <c:v>37.645</c:v>
                </c:pt>
                <c:pt idx="206">
                  <c:v>38.758</c:v>
                </c:pt>
                <c:pt idx="207">
                  <c:v>38.758</c:v>
                </c:pt>
                <c:pt idx="208">
                  <c:v>38.7486</c:v>
                </c:pt>
                <c:pt idx="209">
                  <c:v>39.8047</c:v>
                </c:pt>
                <c:pt idx="210">
                  <c:v>39.8047</c:v>
                </c:pt>
                <c:pt idx="211">
                  <c:v>39.8309</c:v>
                </c:pt>
                <c:pt idx="212">
                  <c:v>40.5505</c:v>
                </c:pt>
                <c:pt idx="213">
                  <c:v>40.6266</c:v>
                </c:pt>
                <c:pt idx="214">
                  <c:v>41.6832</c:v>
                </c:pt>
                <c:pt idx="215">
                  <c:v>41.6832</c:v>
                </c:pt>
                <c:pt idx="216">
                  <c:v>41.6149</c:v>
                </c:pt>
                <c:pt idx="217">
                  <c:v>42.8336</c:v>
                </c:pt>
                <c:pt idx="218">
                  <c:v>42.8336</c:v>
                </c:pt>
                <c:pt idx="219">
                  <c:v>42.8028</c:v>
                </c:pt>
                <c:pt idx="220">
                  <c:v>43.5515</c:v>
                </c:pt>
                <c:pt idx="221">
                  <c:v>43.5715</c:v>
                </c:pt>
                <c:pt idx="222">
                  <c:v>44.706</c:v>
                </c:pt>
                <c:pt idx="223">
                  <c:v>44.706</c:v>
                </c:pt>
                <c:pt idx="224">
                  <c:v>44.7046</c:v>
                </c:pt>
                <c:pt idx="225">
                  <c:v>45.8507</c:v>
                </c:pt>
                <c:pt idx="226">
                  <c:v>45.8507</c:v>
                </c:pt>
                <c:pt idx="227">
                  <c:v>46.6836</c:v>
                </c:pt>
                <c:pt idx="228">
                  <c:v>46.6836</c:v>
                </c:pt>
                <c:pt idx="229">
                  <c:v>46.6171</c:v>
                </c:pt>
                <c:pt idx="230">
                  <c:v>47.7618</c:v>
                </c:pt>
                <c:pt idx="231">
                  <c:v>47.7618</c:v>
                </c:pt>
                <c:pt idx="232">
                  <c:v>47.8912</c:v>
                </c:pt>
                <c:pt idx="233">
                  <c:v>49.0297</c:v>
                </c:pt>
                <c:pt idx="234">
                  <c:v>49.0297</c:v>
                </c:pt>
                <c:pt idx="235">
                  <c:v>48.9865</c:v>
                </c:pt>
                <c:pt idx="236">
                  <c:v>50.3004</c:v>
                </c:pt>
                <c:pt idx="237">
                  <c:v>50.3004</c:v>
                </c:pt>
                <c:pt idx="238">
                  <c:v>50.3068</c:v>
                </c:pt>
                <c:pt idx="239">
                  <c:v>51.0025</c:v>
                </c:pt>
                <c:pt idx="240">
                  <c:v>51.0025</c:v>
                </c:pt>
                <c:pt idx="241">
                  <c:v>52.2054</c:v>
                </c:pt>
                <c:pt idx="242">
                  <c:v>52.2054</c:v>
                </c:pt>
                <c:pt idx="243">
                  <c:v>52.1927</c:v>
                </c:pt>
                <c:pt idx="244">
                  <c:v>53.5308</c:v>
                </c:pt>
                <c:pt idx="245">
                  <c:v>53.5308</c:v>
                </c:pt>
                <c:pt idx="246">
                  <c:v>53.5543</c:v>
                </c:pt>
                <c:pt idx="247">
                  <c:v>54.2581</c:v>
                </c:pt>
                <c:pt idx="248">
                  <c:v>54.4151</c:v>
                </c:pt>
                <c:pt idx="249">
                  <c:v>55.5688</c:v>
                </c:pt>
                <c:pt idx="250">
                  <c:v>55.5688</c:v>
                </c:pt>
                <c:pt idx="251">
                  <c:v>55.5799</c:v>
                </c:pt>
                <c:pt idx="252">
                  <c:v>56.8492</c:v>
                </c:pt>
                <c:pt idx="253">
                  <c:v>56.8492</c:v>
                </c:pt>
                <c:pt idx="254">
                  <c:v>56.8967</c:v>
                </c:pt>
                <c:pt idx="255">
                  <c:v>57.7645</c:v>
                </c:pt>
                <c:pt idx="256">
                  <c:v>57.6157</c:v>
                </c:pt>
                <c:pt idx="257">
                  <c:v>58.5156</c:v>
                </c:pt>
                <c:pt idx="258">
                  <c:v>58.5156</c:v>
                </c:pt>
                <c:pt idx="259">
                  <c:v>59.3941</c:v>
                </c:pt>
                <c:pt idx="260">
                  <c:v>60.3256</c:v>
                </c:pt>
                <c:pt idx="261">
                  <c:v>60.3256</c:v>
                </c:pt>
                <c:pt idx="262">
                  <c:v>60.7935</c:v>
                </c:pt>
                <c:pt idx="263">
                  <c:v>61.192</c:v>
                </c:pt>
                <c:pt idx="264">
                  <c:v>61.0785</c:v>
                </c:pt>
                <c:pt idx="265">
                  <c:v>62.5088</c:v>
                </c:pt>
                <c:pt idx="266">
                  <c:v>62.5088</c:v>
                </c:pt>
                <c:pt idx="267">
                  <c:v>62.5255</c:v>
                </c:pt>
                <c:pt idx="268">
                  <c:v>63.4103</c:v>
                </c:pt>
                <c:pt idx="269">
                  <c:v>63.4103</c:v>
                </c:pt>
                <c:pt idx="270">
                  <c:v>64.7183</c:v>
                </c:pt>
                <c:pt idx="271">
                  <c:v>64.7183</c:v>
                </c:pt>
                <c:pt idx="272">
                  <c:v>64.87690000000001</c:v>
                </c:pt>
                <c:pt idx="273">
                  <c:v>65.5431</c:v>
                </c:pt>
                <c:pt idx="274">
                  <c:v>65.5431</c:v>
                </c:pt>
                <c:pt idx="275">
                  <c:v>66.5407</c:v>
                </c:pt>
                <c:pt idx="276">
                  <c:v>67.343</c:v>
                </c:pt>
                <c:pt idx="277">
                  <c:v>67.343</c:v>
                </c:pt>
                <c:pt idx="278">
                  <c:v>68.4183</c:v>
                </c:pt>
                <c:pt idx="279">
                  <c:v>68.4183</c:v>
                </c:pt>
                <c:pt idx="280">
                  <c:v>68.3662</c:v>
                </c:pt>
                <c:pt idx="281">
                  <c:v>69.7176</c:v>
                </c:pt>
                <c:pt idx="282">
                  <c:v>69.7176</c:v>
                </c:pt>
                <c:pt idx="283">
                  <c:v>69.704</c:v>
                </c:pt>
                <c:pt idx="284">
                  <c:v>70.6536</c:v>
                </c:pt>
                <c:pt idx="285">
                  <c:v>70.6536</c:v>
                </c:pt>
                <c:pt idx="286">
                  <c:v>71.9642</c:v>
                </c:pt>
                <c:pt idx="287">
                  <c:v>71.9642</c:v>
                </c:pt>
                <c:pt idx="288">
                  <c:v>71.9742</c:v>
                </c:pt>
                <c:pt idx="289">
                  <c:v>73.3957</c:v>
                </c:pt>
                <c:pt idx="290">
                  <c:v>73.3957</c:v>
                </c:pt>
                <c:pt idx="291">
                  <c:v>73.18369999999998</c:v>
                </c:pt>
                <c:pt idx="292">
                  <c:v>74.2028</c:v>
                </c:pt>
                <c:pt idx="293">
                  <c:v>74.30500000000001</c:v>
                </c:pt>
                <c:pt idx="294">
                  <c:v>75.6165</c:v>
                </c:pt>
                <c:pt idx="295">
                  <c:v>75.6165</c:v>
                </c:pt>
                <c:pt idx="296">
                  <c:v>75.599</c:v>
                </c:pt>
                <c:pt idx="297">
                  <c:v>77.2433</c:v>
                </c:pt>
                <c:pt idx="298">
                  <c:v>77.2433</c:v>
                </c:pt>
                <c:pt idx="299">
                  <c:v>77.0901</c:v>
                </c:pt>
                <c:pt idx="300">
                  <c:v>78.0406</c:v>
                </c:pt>
                <c:pt idx="301">
                  <c:v>78.2867</c:v>
                </c:pt>
                <c:pt idx="302">
                  <c:v>79.6917</c:v>
                </c:pt>
                <c:pt idx="303">
                  <c:v>79.6917</c:v>
                </c:pt>
                <c:pt idx="304">
                  <c:v>79.5621</c:v>
                </c:pt>
                <c:pt idx="305">
                  <c:v>81.0645</c:v>
                </c:pt>
                <c:pt idx="306">
                  <c:v>81.0645</c:v>
                </c:pt>
                <c:pt idx="307">
                  <c:v>81.9684</c:v>
                </c:pt>
                <c:pt idx="308">
                  <c:v>81.9684</c:v>
                </c:pt>
                <c:pt idx="309">
                  <c:v>82.1908</c:v>
                </c:pt>
                <c:pt idx="310">
                  <c:v>83.3576</c:v>
                </c:pt>
                <c:pt idx="311">
                  <c:v>83.3576</c:v>
                </c:pt>
                <c:pt idx="312">
                  <c:v>83.5496</c:v>
                </c:pt>
                <c:pt idx="313">
                  <c:v>84.868</c:v>
                </c:pt>
                <c:pt idx="314">
                  <c:v>84.868</c:v>
                </c:pt>
                <c:pt idx="315">
                  <c:v>85.742</c:v>
                </c:pt>
                <c:pt idx="316">
                  <c:v>85.742</c:v>
                </c:pt>
                <c:pt idx="317">
                  <c:v>85.8303</c:v>
                </c:pt>
                <c:pt idx="318">
                  <c:v>87.5107</c:v>
                </c:pt>
                <c:pt idx="319">
                  <c:v>87.5107</c:v>
                </c:pt>
              </c:numCache>
            </c:numRef>
          </c:xVal>
          <c:yVal>
            <c:numRef>
              <c:f>All!$D$2:$D$321</c:f>
              <c:numCache>
                <c:formatCode>General</c:formatCode>
                <c:ptCount val="320"/>
                <c:pt idx="0">
                  <c:v>1644.36</c:v>
                </c:pt>
                <c:pt idx="1">
                  <c:v>1644.36</c:v>
                </c:pt>
                <c:pt idx="2">
                  <c:v>1782.24</c:v>
                </c:pt>
                <c:pt idx="3">
                  <c:v>6164.02</c:v>
                </c:pt>
                <c:pt idx="4">
                  <c:v>6164.02</c:v>
                </c:pt>
                <c:pt idx="5">
                  <c:v>6483.0</c:v>
                </c:pt>
                <c:pt idx="6">
                  <c:v>14648.5</c:v>
                </c:pt>
                <c:pt idx="7">
                  <c:v>14648.5</c:v>
                </c:pt>
                <c:pt idx="8">
                  <c:v>14183.5</c:v>
                </c:pt>
                <c:pt idx="9">
                  <c:v>21007.5</c:v>
                </c:pt>
                <c:pt idx="10">
                  <c:v>21007.5</c:v>
                </c:pt>
                <c:pt idx="11">
                  <c:v>33963.0</c:v>
                </c:pt>
                <c:pt idx="12">
                  <c:v>33963.0</c:v>
                </c:pt>
                <c:pt idx="13">
                  <c:v>34055.9</c:v>
                </c:pt>
                <c:pt idx="14">
                  <c:v>50440.9</c:v>
                </c:pt>
                <c:pt idx="15">
                  <c:v>50440.9</c:v>
                </c:pt>
                <c:pt idx="16">
                  <c:v>49662.9</c:v>
                </c:pt>
                <c:pt idx="17">
                  <c:v>62283.3</c:v>
                </c:pt>
                <c:pt idx="18">
                  <c:v>63322.5</c:v>
                </c:pt>
                <c:pt idx="19">
                  <c:v>84119.0</c:v>
                </c:pt>
                <c:pt idx="20">
                  <c:v>84119.0</c:v>
                </c:pt>
                <c:pt idx="21">
                  <c:v>83325.0</c:v>
                </c:pt>
                <c:pt idx="22">
                  <c:v>106234.0</c:v>
                </c:pt>
                <c:pt idx="23">
                  <c:v>106234.0</c:v>
                </c:pt>
                <c:pt idx="24">
                  <c:v>108194.0</c:v>
                </c:pt>
                <c:pt idx="25">
                  <c:v>125339.0</c:v>
                </c:pt>
                <c:pt idx="26">
                  <c:v>124254.0</c:v>
                </c:pt>
                <c:pt idx="27">
                  <c:v>153113.0</c:v>
                </c:pt>
                <c:pt idx="28">
                  <c:v>153113.0</c:v>
                </c:pt>
                <c:pt idx="29">
                  <c:v>153459.0</c:v>
                </c:pt>
                <c:pt idx="30">
                  <c:v>184439.0</c:v>
                </c:pt>
                <c:pt idx="31">
                  <c:v>184439.0</c:v>
                </c:pt>
                <c:pt idx="32">
                  <c:v>205978.0</c:v>
                </c:pt>
                <c:pt idx="33">
                  <c:v>205978.0</c:v>
                </c:pt>
                <c:pt idx="34">
                  <c:v>206355.0</c:v>
                </c:pt>
                <c:pt idx="35">
                  <c:v>240733.0</c:v>
                </c:pt>
                <c:pt idx="36">
                  <c:v>240733.0</c:v>
                </c:pt>
                <c:pt idx="37">
                  <c:v>241429.0</c:v>
                </c:pt>
                <c:pt idx="38">
                  <c:v>276619.0</c:v>
                </c:pt>
                <c:pt idx="39">
                  <c:v>276619.0</c:v>
                </c:pt>
                <c:pt idx="40">
                  <c:v>303880.0</c:v>
                </c:pt>
                <c:pt idx="41">
                  <c:v>303880.0</c:v>
                </c:pt>
                <c:pt idx="42">
                  <c:v>303567.0</c:v>
                </c:pt>
                <c:pt idx="43">
                  <c:v>341103.0</c:v>
                </c:pt>
                <c:pt idx="44">
                  <c:v>341103.0</c:v>
                </c:pt>
                <c:pt idx="45">
                  <c:v>341762.0</c:v>
                </c:pt>
                <c:pt idx="46">
                  <c:v>382753.0</c:v>
                </c:pt>
                <c:pt idx="47">
                  <c:v>382753.0</c:v>
                </c:pt>
                <c:pt idx="48">
                  <c:v>384127.0</c:v>
                </c:pt>
                <c:pt idx="49">
                  <c:v>424250.0</c:v>
                </c:pt>
                <c:pt idx="50">
                  <c:v>424250.0</c:v>
                </c:pt>
                <c:pt idx="51">
                  <c:v>424363.0</c:v>
                </c:pt>
                <c:pt idx="52">
                  <c:v>456014.0</c:v>
                </c:pt>
                <c:pt idx="53">
                  <c:v>455017.0</c:v>
                </c:pt>
                <c:pt idx="54">
                  <c:v>500791.0</c:v>
                </c:pt>
                <c:pt idx="55">
                  <c:v>500791.0</c:v>
                </c:pt>
                <c:pt idx="56" formatCode="0.00E+00">
                  <c:v>499775.0</c:v>
                </c:pt>
                <c:pt idx="57" formatCode="0.00E+00">
                  <c:v>530876.0</c:v>
                </c:pt>
                <c:pt idx="58" formatCode="0.00E+00">
                  <c:v>530876.0</c:v>
                </c:pt>
                <c:pt idx="59" formatCode="0.00E+00">
                  <c:v>530563.0</c:v>
                </c:pt>
                <c:pt idx="60" formatCode="0.00E+00">
                  <c:v>547424.0</c:v>
                </c:pt>
                <c:pt idx="61" formatCode="0.00E+00">
                  <c:v>549415.0</c:v>
                </c:pt>
                <c:pt idx="62" formatCode="0.00E+00">
                  <c:v>577100.0</c:v>
                </c:pt>
                <c:pt idx="63" formatCode="0.00E+00">
                  <c:v>577100.0</c:v>
                </c:pt>
                <c:pt idx="64" formatCode="0.00E+00">
                  <c:v>576410.0</c:v>
                </c:pt>
                <c:pt idx="65" formatCode="0.00E+00">
                  <c:v>610286.0</c:v>
                </c:pt>
                <c:pt idx="66" formatCode="0.00E+00">
                  <c:v>610286.0</c:v>
                </c:pt>
                <c:pt idx="67" formatCode="0.00E+00">
                  <c:v>631560.0</c:v>
                </c:pt>
                <c:pt idx="68" formatCode="0.00E+00">
                  <c:v>631560.0</c:v>
                </c:pt>
                <c:pt idx="69" formatCode="0.00E+00">
                  <c:v>630849.0</c:v>
                </c:pt>
                <c:pt idx="70" formatCode="0.00E+00">
                  <c:v>670654.0</c:v>
                </c:pt>
                <c:pt idx="71" formatCode="0.00E+00">
                  <c:v>670654.0</c:v>
                </c:pt>
                <c:pt idx="72" formatCode="0.00E+00">
                  <c:v>668099.0</c:v>
                </c:pt>
                <c:pt idx="73" formatCode="0.00E+00">
                  <c:v>704850.0</c:v>
                </c:pt>
                <c:pt idx="74" formatCode="0.00E+00">
                  <c:v>704850.0</c:v>
                </c:pt>
                <c:pt idx="75" formatCode="0.00E+00">
                  <c:v>728422.0</c:v>
                </c:pt>
                <c:pt idx="76" formatCode="0.00E+00">
                  <c:v>728422.0</c:v>
                </c:pt>
                <c:pt idx="77" formatCode="0.00E+00">
                  <c:v>729094.0</c:v>
                </c:pt>
                <c:pt idx="78" formatCode="0.00E+00">
                  <c:v>755593.0</c:v>
                </c:pt>
                <c:pt idx="79" formatCode="0.00E+00">
                  <c:v>755593.0</c:v>
                </c:pt>
                <c:pt idx="80" formatCode="0.00E+00">
                  <c:v>784123.0</c:v>
                </c:pt>
                <c:pt idx="81" formatCode="0.00E+00">
                  <c:v>823391.0</c:v>
                </c:pt>
                <c:pt idx="82" formatCode="0.00E+00">
                  <c:v>823391.0</c:v>
                </c:pt>
                <c:pt idx="83" formatCode="0.00E+00">
                  <c:v>855025.0</c:v>
                </c:pt>
                <c:pt idx="84" formatCode="0.00E+00">
                  <c:v>855025.0</c:v>
                </c:pt>
                <c:pt idx="85" formatCode="0.00E+00">
                  <c:v>851699.0</c:v>
                </c:pt>
                <c:pt idx="86" formatCode="0.00E+00">
                  <c:v>918672.0</c:v>
                </c:pt>
                <c:pt idx="87" formatCode="0.00E+00">
                  <c:v>918672.0</c:v>
                </c:pt>
                <c:pt idx="88" formatCode="0.00E+00">
                  <c:v>915223.0</c:v>
                </c:pt>
                <c:pt idx="89" formatCode="0.00E+00">
                  <c:v>966418.0</c:v>
                </c:pt>
                <c:pt idx="90" formatCode="0.00E+00">
                  <c:v>966418.0</c:v>
                </c:pt>
                <c:pt idx="91" formatCode="0.00E+00">
                  <c:v>995911.0</c:v>
                </c:pt>
                <c:pt idx="92" formatCode="0.00E+00">
                  <c:v>995911.0</c:v>
                </c:pt>
                <c:pt idx="93" formatCode="0.00E+00">
                  <c:v>994699.0</c:v>
                </c:pt>
                <c:pt idx="94" formatCode="0.00E+00">
                  <c:v>1.05915E6</c:v>
                </c:pt>
                <c:pt idx="95" formatCode="0.00E+00">
                  <c:v>1.05915E6</c:v>
                </c:pt>
                <c:pt idx="96" formatCode="0.00E+00">
                  <c:v>1.05455E6</c:v>
                </c:pt>
                <c:pt idx="97" formatCode="0.00E+00">
                  <c:v>1.1868E6</c:v>
                </c:pt>
                <c:pt idx="98" formatCode="0.00E+00">
                  <c:v>1.1868E6</c:v>
                </c:pt>
                <c:pt idx="99" formatCode="0.00E+00">
                  <c:v>1.32933E6</c:v>
                </c:pt>
                <c:pt idx="100" formatCode="0.00E+00">
                  <c:v>1.32933E6</c:v>
                </c:pt>
                <c:pt idx="101" formatCode="0.00E+00">
                  <c:v>1.33162E6</c:v>
                </c:pt>
                <c:pt idx="102" formatCode="0.00E+00">
                  <c:v>1.43555E6</c:v>
                </c:pt>
                <c:pt idx="103" formatCode="0.00E+00">
                  <c:v>1.43555E6</c:v>
                </c:pt>
                <c:pt idx="104" formatCode="0.00E+00">
                  <c:v>1.43499E6</c:v>
                </c:pt>
                <c:pt idx="105" formatCode="0.00E+00">
                  <c:v>1.50686E6</c:v>
                </c:pt>
                <c:pt idx="106" formatCode="0.00E+00">
                  <c:v>1.50918E6</c:v>
                </c:pt>
                <c:pt idx="107" formatCode="0.00E+00">
                  <c:v>1.58676E6</c:v>
                </c:pt>
                <c:pt idx="108" formatCode="0.00E+00">
                  <c:v>1.58676E6</c:v>
                </c:pt>
                <c:pt idx="109" formatCode="0.00E+00">
                  <c:v>1.58499E6</c:v>
                </c:pt>
                <c:pt idx="110" formatCode="0.00E+00">
                  <c:v>1.67015E6</c:v>
                </c:pt>
                <c:pt idx="111" formatCode="0.00E+00">
                  <c:v>1.67015E6</c:v>
                </c:pt>
                <c:pt idx="112" formatCode="0.00E+00">
                  <c:v>1.67477E6</c:v>
                </c:pt>
                <c:pt idx="113" formatCode="0.00E+00">
                  <c:v>1.71182E6</c:v>
                </c:pt>
                <c:pt idx="114" formatCode="0.00E+00">
                  <c:v>1.7142E6</c:v>
                </c:pt>
                <c:pt idx="115" formatCode="0.00E+00">
                  <c:v>1.76298E6</c:v>
                </c:pt>
                <c:pt idx="116" formatCode="0.00E+00">
                  <c:v>1.76298E6</c:v>
                </c:pt>
                <c:pt idx="117" formatCode="0.00E+00">
                  <c:v>1.76418E6</c:v>
                </c:pt>
                <c:pt idx="118" formatCode="0.00E+00">
                  <c:v>1.8039E6</c:v>
                </c:pt>
                <c:pt idx="119" formatCode="0.00E+00">
                  <c:v>1.8039E6</c:v>
                </c:pt>
                <c:pt idx="120" formatCode="0.00E+00">
                  <c:v>1.82812E6</c:v>
                </c:pt>
                <c:pt idx="121" formatCode="0.00E+00">
                  <c:v>1.82812E6</c:v>
                </c:pt>
                <c:pt idx="122" formatCode="0.00E+00">
                  <c:v>1.83125E6</c:v>
                </c:pt>
                <c:pt idx="123" formatCode="0.00E+00">
                  <c:v>1.86777E6</c:v>
                </c:pt>
                <c:pt idx="124" formatCode="0.00E+00">
                  <c:v>1.86777E6</c:v>
                </c:pt>
                <c:pt idx="125" formatCode="0.00E+00">
                  <c:v>1.87078E6</c:v>
                </c:pt>
                <c:pt idx="126" formatCode="0.00E+00">
                  <c:v>1.90908E6</c:v>
                </c:pt>
                <c:pt idx="127" formatCode="0.00E+00">
                  <c:v>1.90908E6</c:v>
                </c:pt>
                <c:pt idx="128" formatCode="0.00E+00">
                  <c:v>1.93275E6</c:v>
                </c:pt>
                <c:pt idx="129" formatCode="0.00E+00">
                  <c:v>1.93275E6</c:v>
                </c:pt>
                <c:pt idx="130" formatCode="0.00E+00">
                  <c:v>1.92999E6</c:v>
                </c:pt>
                <c:pt idx="131" formatCode="0.00E+00">
                  <c:v>1.97E6</c:v>
                </c:pt>
                <c:pt idx="132" formatCode="0.00E+00">
                  <c:v>1.97E6</c:v>
                </c:pt>
                <c:pt idx="133" formatCode="0.00E+00">
                  <c:v>1.97104E6</c:v>
                </c:pt>
                <c:pt idx="134" formatCode="0.00E+00">
                  <c:v>1.99635E6</c:v>
                </c:pt>
                <c:pt idx="135" formatCode="0.00E+00">
                  <c:v>1.99635E6</c:v>
                </c:pt>
                <c:pt idx="136" formatCode="0.00E+00">
                  <c:v>2.03997E6</c:v>
                </c:pt>
                <c:pt idx="137" formatCode="0.00E+00">
                  <c:v>2.03997E6</c:v>
                </c:pt>
                <c:pt idx="138" formatCode="0.00E+00">
                  <c:v>2.03941E6</c:v>
                </c:pt>
                <c:pt idx="139" formatCode="0.00E+00">
                  <c:v>2.35032E6</c:v>
                </c:pt>
                <c:pt idx="140" formatCode="0.00E+00">
                  <c:v>2.35032E6</c:v>
                </c:pt>
                <c:pt idx="141" formatCode="0.00E+00">
                  <c:v>2.35024E6</c:v>
                </c:pt>
                <c:pt idx="142" formatCode="0.00E+00">
                  <c:v>2.35816E6</c:v>
                </c:pt>
                <c:pt idx="143" formatCode="0.00E+00">
                  <c:v>2.3558E6</c:v>
                </c:pt>
                <c:pt idx="144" formatCode="0.00E+00">
                  <c:v>2.38749E6</c:v>
                </c:pt>
                <c:pt idx="145" formatCode="0.00E+00">
                  <c:v>2.38749E6</c:v>
                </c:pt>
                <c:pt idx="146" formatCode="0.00E+00">
                  <c:v>2.38861E6</c:v>
                </c:pt>
                <c:pt idx="147" formatCode="0.00E+00">
                  <c:v>2.4278E6</c:v>
                </c:pt>
                <c:pt idx="148" formatCode="0.00E+00">
                  <c:v>2.4278E6</c:v>
                </c:pt>
                <c:pt idx="149" formatCode="0.00E+00">
                  <c:v>2.42728E6</c:v>
                </c:pt>
                <c:pt idx="150" formatCode="0.00E+00">
                  <c:v>2.44963E6</c:v>
                </c:pt>
                <c:pt idx="151" formatCode="0.00E+00">
                  <c:v>2.45158E6</c:v>
                </c:pt>
                <c:pt idx="152" formatCode="0.00E+00">
                  <c:v>2.48201E6</c:v>
                </c:pt>
                <c:pt idx="153" formatCode="0.00E+00">
                  <c:v>2.48201E6</c:v>
                </c:pt>
                <c:pt idx="154" formatCode="0.00E+00">
                  <c:v>2.48496E6</c:v>
                </c:pt>
                <c:pt idx="155" formatCode="0.00E+00">
                  <c:v>2.51786E6</c:v>
                </c:pt>
                <c:pt idx="156" formatCode="0.00E+00">
                  <c:v>2.51786E6</c:v>
                </c:pt>
                <c:pt idx="157" formatCode="0.00E+00">
                  <c:v>2.54046E6</c:v>
                </c:pt>
                <c:pt idx="158" formatCode="0.00E+00">
                  <c:v>2.54046E6</c:v>
                </c:pt>
                <c:pt idx="159" formatCode="0.00E+00">
                  <c:v>2.54405E6</c:v>
                </c:pt>
                <c:pt idx="160" formatCode="0.00E+00">
                  <c:v>2.57742E6</c:v>
                </c:pt>
                <c:pt idx="161" formatCode="0.00E+00">
                  <c:v>2.57742E6</c:v>
                </c:pt>
                <c:pt idx="162" formatCode="0.00E+00">
                  <c:v>2.58016E6</c:v>
                </c:pt>
                <c:pt idx="163" formatCode="0.00E+00">
                  <c:v>2.61569E6</c:v>
                </c:pt>
                <c:pt idx="164" formatCode="0.00E+00">
                  <c:v>2.61569E6</c:v>
                </c:pt>
                <c:pt idx="165" formatCode="0.00E+00">
                  <c:v>2.617E6</c:v>
                </c:pt>
                <c:pt idx="166" formatCode="0.00E+00">
                  <c:v>2.64456E6</c:v>
                </c:pt>
                <c:pt idx="167" formatCode="0.00E+00">
                  <c:v>2.64456E6</c:v>
                </c:pt>
                <c:pt idx="168" formatCode="0.00E+00">
                  <c:v>2.64029E6</c:v>
                </c:pt>
                <c:pt idx="169" formatCode="0.00E+00">
                  <c:v>2.66058E6</c:v>
                </c:pt>
                <c:pt idx="170" formatCode="0.00E+00">
                  <c:v>2.66058E6</c:v>
                </c:pt>
                <c:pt idx="171" formatCode="0.00E+00">
                  <c:v>2.68771E6</c:v>
                </c:pt>
                <c:pt idx="172" formatCode="0.00E+00">
                  <c:v>2.68771E6</c:v>
                </c:pt>
                <c:pt idx="173" formatCode="0.00E+00">
                  <c:v>2.68414E6</c:v>
                </c:pt>
                <c:pt idx="174" formatCode="0.00E+00">
                  <c:v>2.71753E6</c:v>
                </c:pt>
                <c:pt idx="175" formatCode="0.00E+00">
                  <c:v>2.71753E6</c:v>
                </c:pt>
                <c:pt idx="176" formatCode="0.00E+00">
                  <c:v>2.7167E6</c:v>
                </c:pt>
                <c:pt idx="177" formatCode="0.00E+00">
                  <c:v>2.74319E6</c:v>
                </c:pt>
                <c:pt idx="178" formatCode="0.00E+00">
                  <c:v>2.7423E6</c:v>
                </c:pt>
                <c:pt idx="179" formatCode="0.00E+00">
                  <c:v>2.78763E6</c:v>
                </c:pt>
                <c:pt idx="180" formatCode="0.00E+00">
                  <c:v>2.78763E6</c:v>
                </c:pt>
                <c:pt idx="181" formatCode="0.00E+00">
                  <c:v>2.78559E6</c:v>
                </c:pt>
                <c:pt idx="182" formatCode="0.00E+00">
                  <c:v>2.83268E6</c:v>
                </c:pt>
                <c:pt idx="183" formatCode="0.00E+00">
                  <c:v>2.83268E6</c:v>
                </c:pt>
                <c:pt idx="184" formatCode="0.00E+00">
                  <c:v>2.83192E6</c:v>
                </c:pt>
                <c:pt idx="185" formatCode="0.00E+00">
                  <c:v>2.86265E6</c:v>
                </c:pt>
                <c:pt idx="186" formatCode="0.00E+00">
                  <c:v>2.85676E6</c:v>
                </c:pt>
                <c:pt idx="187" formatCode="0.00E+00">
                  <c:v>2.90461E6</c:v>
                </c:pt>
                <c:pt idx="188" formatCode="0.00E+00">
                  <c:v>2.90461E6</c:v>
                </c:pt>
                <c:pt idx="189" formatCode="0.00E+00">
                  <c:v>2.90346E6</c:v>
                </c:pt>
                <c:pt idx="190" formatCode="0.00E+00">
                  <c:v>2.94963E6</c:v>
                </c:pt>
                <c:pt idx="191" formatCode="0.00E+00">
                  <c:v>2.94963E6</c:v>
                </c:pt>
                <c:pt idx="192" formatCode="0.00E+00">
                  <c:v>2.97561E6</c:v>
                </c:pt>
                <c:pt idx="193" formatCode="0.00E+00">
                  <c:v>2.97561E6</c:v>
                </c:pt>
                <c:pt idx="194" formatCode="0.00E+00">
                  <c:v>2.97403E6</c:v>
                </c:pt>
                <c:pt idx="195" formatCode="0.00E+00">
                  <c:v>3.01651E6</c:v>
                </c:pt>
                <c:pt idx="196" formatCode="0.00E+00">
                  <c:v>3.01651E6</c:v>
                </c:pt>
                <c:pt idx="197" formatCode="0.00E+00">
                  <c:v>3.01517E6</c:v>
                </c:pt>
                <c:pt idx="198" formatCode="0.00E+00">
                  <c:v>3.05358E6</c:v>
                </c:pt>
                <c:pt idx="199" formatCode="0.00E+00">
                  <c:v>3.05358E6</c:v>
                </c:pt>
                <c:pt idx="200" formatCode="0.00E+00">
                  <c:v>3.05218E6</c:v>
                </c:pt>
                <c:pt idx="201" formatCode="0.00E+00">
                  <c:v>3.0927E6</c:v>
                </c:pt>
                <c:pt idx="202" formatCode="0.00E+00">
                  <c:v>3.0927E6</c:v>
                </c:pt>
                <c:pt idx="203" formatCode="0.00E+00">
                  <c:v>3.09169E6</c:v>
                </c:pt>
                <c:pt idx="204" formatCode="0.00E+00">
                  <c:v>3.11375E6</c:v>
                </c:pt>
                <c:pt idx="205" formatCode="0.00E+00">
                  <c:v>3.11375E6</c:v>
                </c:pt>
                <c:pt idx="206" formatCode="0.00E+00">
                  <c:v>3.15022E6</c:v>
                </c:pt>
                <c:pt idx="207" formatCode="0.00E+00">
                  <c:v>3.15022E6</c:v>
                </c:pt>
                <c:pt idx="208" formatCode="0.00E+00">
                  <c:v>3.15221E6</c:v>
                </c:pt>
                <c:pt idx="209" formatCode="0.00E+00">
                  <c:v>3.18411E6</c:v>
                </c:pt>
                <c:pt idx="210" formatCode="0.00E+00">
                  <c:v>3.18411E6</c:v>
                </c:pt>
                <c:pt idx="211" formatCode="0.00E+00">
                  <c:v>3.19062E6</c:v>
                </c:pt>
                <c:pt idx="212" formatCode="0.00E+00">
                  <c:v>3.20945E6</c:v>
                </c:pt>
                <c:pt idx="213" formatCode="0.00E+00">
                  <c:v>3.21262E6</c:v>
                </c:pt>
                <c:pt idx="214" formatCode="0.00E+00">
                  <c:v>3.24777E6</c:v>
                </c:pt>
                <c:pt idx="215" formatCode="0.00E+00">
                  <c:v>3.24777E6</c:v>
                </c:pt>
                <c:pt idx="216" formatCode="0.00E+00">
                  <c:v>3.24227E6</c:v>
                </c:pt>
                <c:pt idx="217" formatCode="0.00E+00">
                  <c:v>3.28105E6</c:v>
                </c:pt>
                <c:pt idx="218" formatCode="0.00E+00">
                  <c:v>3.28105E6</c:v>
                </c:pt>
                <c:pt idx="219" formatCode="0.00E+00">
                  <c:v>3.28206E6</c:v>
                </c:pt>
                <c:pt idx="220" formatCode="0.00E+00">
                  <c:v>3.30217E6</c:v>
                </c:pt>
                <c:pt idx="221" formatCode="0.00E+00">
                  <c:v>3.30114E6</c:v>
                </c:pt>
                <c:pt idx="222" formatCode="0.00E+00">
                  <c:v>3.33453E6</c:v>
                </c:pt>
                <c:pt idx="223" formatCode="0.00E+00">
                  <c:v>3.33453E6</c:v>
                </c:pt>
                <c:pt idx="224" formatCode="0.00E+00">
                  <c:v>3.33463E6</c:v>
                </c:pt>
                <c:pt idx="225" formatCode="0.00E+00">
                  <c:v>3.36298E6</c:v>
                </c:pt>
                <c:pt idx="226" formatCode="0.00E+00">
                  <c:v>3.36298E6</c:v>
                </c:pt>
                <c:pt idx="227" formatCode="0.00E+00">
                  <c:v>3.38297E6</c:v>
                </c:pt>
                <c:pt idx="228" formatCode="0.00E+00">
                  <c:v>3.38297E6</c:v>
                </c:pt>
                <c:pt idx="229" formatCode="0.00E+00">
                  <c:v>3.38069E6</c:v>
                </c:pt>
                <c:pt idx="230" formatCode="0.00E+00">
                  <c:v>3.40723E6</c:v>
                </c:pt>
                <c:pt idx="231" formatCode="0.00E+00">
                  <c:v>3.40723E6</c:v>
                </c:pt>
                <c:pt idx="232" formatCode="0.00E+00">
                  <c:v>3.41363E6</c:v>
                </c:pt>
                <c:pt idx="233" formatCode="0.00E+00">
                  <c:v>3.43877E6</c:v>
                </c:pt>
                <c:pt idx="234" formatCode="0.00E+00">
                  <c:v>3.43877E6</c:v>
                </c:pt>
                <c:pt idx="235" formatCode="0.00E+00">
                  <c:v>3.43894E6</c:v>
                </c:pt>
                <c:pt idx="236" formatCode="0.00E+00">
                  <c:v>3.4655E6</c:v>
                </c:pt>
                <c:pt idx="237" formatCode="0.00E+00">
                  <c:v>3.4655E6</c:v>
                </c:pt>
                <c:pt idx="238" formatCode="0.00E+00">
                  <c:v>3.46776E6</c:v>
                </c:pt>
                <c:pt idx="239" formatCode="0.00E+00">
                  <c:v>3.47938E6</c:v>
                </c:pt>
                <c:pt idx="240" formatCode="0.00E+00">
                  <c:v>3.47938E6</c:v>
                </c:pt>
                <c:pt idx="241" formatCode="0.00E+00">
                  <c:v>3.50647E6</c:v>
                </c:pt>
                <c:pt idx="242" formatCode="0.00E+00">
                  <c:v>3.50647E6</c:v>
                </c:pt>
                <c:pt idx="243" formatCode="0.00E+00">
                  <c:v>3.50606E6</c:v>
                </c:pt>
                <c:pt idx="244" formatCode="0.00E+00">
                  <c:v>3.53355E6</c:v>
                </c:pt>
                <c:pt idx="245" formatCode="0.00E+00">
                  <c:v>3.53355E6</c:v>
                </c:pt>
                <c:pt idx="246" formatCode="0.00E+00">
                  <c:v>3.53353E6</c:v>
                </c:pt>
                <c:pt idx="247" formatCode="0.00E+00">
                  <c:v>3.55201E6</c:v>
                </c:pt>
                <c:pt idx="248" formatCode="0.00E+00">
                  <c:v>3.54933E6</c:v>
                </c:pt>
                <c:pt idx="249" formatCode="0.00E+00">
                  <c:v>3.5727E6</c:v>
                </c:pt>
                <c:pt idx="250" formatCode="0.00E+00">
                  <c:v>3.5727E6</c:v>
                </c:pt>
                <c:pt idx="251" formatCode="0.00E+00">
                  <c:v>3.57219E6</c:v>
                </c:pt>
                <c:pt idx="252" formatCode="0.00E+00">
                  <c:v>3.59254E6</c:v>
                </c:pt>
                <c:pt idx="253" formatCode="0.00E+00">
                  <c:v>3.59254E6</c:v>
                </c:pt>
                <c:pt idx="254" formatCode="0.00E+00">
                  <c:v>3.59175E6</c:v>
                </c:pt>
                <c:pt idx="255" formatCode="0.00E+00">
                  <c:v>3.60708E6</c:v>
                </c:pt>
                <c:pt idx="256" formatCode="0.00E+00">
                  <c:v>3.60683E6</c:v>
                </c:pt>
                <c:pt idx="257" formatCode="0.00E+00">
                  <c:v>3.6197E6</c:v>
                </c:pt>
                <c:pt idx="258" formatCode="0.00E+00">
                  <c:v>3.6197E6</c:v>
                </c:pt>
                <c:pt idx="259" formatCode="0.00E+00">
                  <c:v>3.63257E6</c:v>
                </c:pt>
                <c:pt idx="260" formatCode="0.00E+00">
                  <c:v>3.64852E6</c:v>
                </c:pt>
                <c:pt idx="261" formatCode="0.00E+00">
                  <c:v>3.64852E6</c:v>
                </c:pt>
                <c:pt idx="262" formatCode="0.00E+00">
                  <c:v>3.65418E6</c:v>
                </c:pt>
                <c:pt idx="263" formatCode="0.00E+00">
                  <c:v>3.66188E6</c:v>
                </c:pt>
                <c:pt idx="264" formatCode="0.00E+00">
                  <c:v>3.66334E6</c:v>
                </c:pt>
                <c:pt idx="265" formatCode="0.00E+00">
                  <c:v>3.68157E6</c:v>
                </c:pt>
                <c:pt idx="266" formatCode="0.00E+00">
                  <c:v>3.68157E6</c:v>
                </c:pt>
                <c:pt idx="267" formatCode="0.00E+00">
                  <c:v>3.68589E6</c:v>
                </c:pt>
                <c:pt idx="268" formatCode="0.00E+00">
                  <c:v>3.69316E6</c:v>
                </c:pt>
                <c:pt idx="269" formatCode="0.00E+00">
                  <c:v>3.69316E6</c:v>
                </c:pt>
                <c:pt idx="270" formatCode="0.00E+00">
                  <c:v>3.7098E6</c:v>
                </c:pt>
                <c:pt idx="271" formatCode="0.00E+00">
                  <c:v>3.7098E6</c:v>
                </c:pt>
                <c:pt idx="272" formatCode="0.00E+00">
                  <c:v>3.70869E6</c:v>
                </c:pt>
                <c:pt idx="273" formatCode="0.00E+00">
                  <c:v>3.72009E6</c:v>
                </c:pt>
                <c:pt idx="274" formatCode="0.00E+00">
                  <c:v>3.72009E6</c:v>
                </c:pt>
                <c:pt idx="275" formatCode="0.00E+00">
                  <c:v>3.72791E6</c:v>
                </c:pt>
                <c:pt idx="276" formatCode="0.00E+00">
                  <c:v>3.73897E6</c:v>
                </c:pt>
                <c:pt idx="277" formatCode="0.00E+00">
                  <c:v>3.73897E6</c:v>
                </c:pt>
                <c:pt idx="278" formatCode="0.00E+00">
                  <c:v>3.75687E6</c:v>
                </c:pt>
                <c:pt idx="279" formatCode="0.00E+00">
                  <c:v>3.75687E6</c:v>
                </c:pt>
                <c:pt idx="280" formatCode="0.00E+00">
                  <c:v>3.7489E6</c:v>
                </c:pt>
                <c:pt idx="281" formatCode="0.00E+00">
                  <c:v>3.76495E6</c:v>
                </c:pt>
                <c:pt idx="282" formatCode="0.00E+00">
                  <c:v>3.76495E6</c:v>
                </c:pt>
                <c:pt idx="283" formatCode="0.00E+00">
                  <c:v>3.76344E6</c:v>
                </c:pt>
                <c:pt idx="284" formatCode="0.00E+00">
                  <c:v>3.7733E6</c:v>
                </c:pt>
                <c:pt idx="285" formatCode="0.00E+00">
                  <c:v>3.7733E6</c:v>
                </c:pt>
                <c:pt idx="286" formatCode="0.00E+00">
                  <c:v>3.78758E6</c:v>
                </c:pt>
                <c:pt idx="287" formatCode="0.00E+00">
                  <c:v>3.78758E6</c:v>
                </c:pt>
                <c:pt idx="288" formatCode="0.00E+00">
                  <c:v>3.78549E6</c:v>
                </c:pt>
                <c:pt idx="289" formatCode="0.00E+00">
                  <c:v>3.79782E6</c:v>
                </c:pt>
                <c:pt idx="290" formatCode="0.00E+00">
                  <c:v>3.79782E6</c:v>
                </c:pt>
                <c:pt idx="291" formatCode="0.00E+00">
                  <c:v>3.79583E6</c:v>
                </c:pt>
                <c:pt idx="292" formatCode="0.00E+00">
                  <c:v>3.80588E6</c:v>
                </c:pt>
                <c:pt idx="293" formatCode="0.00E+00">
                  <c:v>3.80718E6</c:v>
                </c:pt>
                <c:pt idx="294" formatCode="0.00E+00">
                  <c:v>3.81448E6</c:v>
                </c:pt>
                <c:pt idx="295" formatCode="0.00E+00">
                  <c:v>3.81448E6</c:v>
                </c:pt>
                <c:pt idx="296" formatCode="0.00E+00">
                  <c:v>3.81769E6</c:v>
                </c:pt>
                <c:pt idx="297" formatCode="0.00E+00">
                  <c:v>3.82519E6</c:v>
                </c:pt>
                <c:pt idx="298" formatCode="0.00E+00">
                  <c:v>3.82519E6</c:v>
                </c:pt>
                <c:pt idx="299" formatCode="0.00E+00">
                  <c:v>3.82744E6</c:v>
                </c:pt>
                <c:pt idx="300" formatCode="0.00E+00">
                  <c:v>3.83479E6</c:v>
                </c:pt>
                <c:pt idx="301" formatCode="0.00E+00">
                  <c:v>3.8338E6</c:v>
                </c:pt>
                <c:pt idx="302" formatCode="0.00E+00">
                  <c:v>3.84276E6</c:v>
                </c:pt>
                <c:pt idx="303" formatCode="0.00E+00">
                  <c:v>3.84276E6</c:v>
                </c:pt>
                <c:pt idx="304" formatCode="0.00E+00">
                  <c:v>3.84324E6</c:v>
                </c:pt>
                <c:pt idx="305" formatCode="0.00E+00">
                  <c:v>3.85294E6</c:v>
                </c:pt>
                <c:pt idx="306" formatCode="0.00E+00">
                  <c:v>3.85294E6</c:v>
                </c:pt>
                <c:pt idx="307" formatCode="0.00E+00">
                  <c:v>3.85777E6</c:v>
                </c:pt>
                <c:pt idx="308" formatCode="0.00E+00">
                  <c:v>3.85777E6</c:v>
                </c:pt>
                <c:pt idx="309" formatCode="0.00E+00">
                  <c:v>3.85638E6</c:v>
                </c:pt>
                <c:pt idx="310" formatCode="0.00E+00">
                  <c:v>3.86459E6</c:v>
                </c:pt>
                <c:pt idx="311" formatCode="0.00E+00">
                  <c:v>3.86459E6</c:v>
                </c:pt>
                <c:pt idx="312" formatCode="0.00E+00">
                  <c:v>3.86603E6</c:v>
                </c:pt>
                <c:pt idx="313" formatCode="0.00E+00">
                  <c:v>3.87004E6</c:v>
                </c:pt>
                <c:pt idx="314" formatCode="0.00E+00">
                  <c:v>3.87004E6</c:v>
                </c:pt>
                <c:pt idx="315" formatCode="0.00E+00">
                  <c:v>3.87334E6</c:v>
                </c:pt>
                <c:pt idx="316" formatCode="0.00E+00">
                  <c:v>3.87334E6</c:v>
                </c:pt>
                <c:pt idx="317" formatCode="0.00E+00">
                  <c:v>3.87355E6</c:v>
                </c:pt>
                <c:pt idx="318" formatCode="0.00E+00">
                  <c:v>3.88103E6</c:v>
                </c:pt>
                <c:pt idx="319" formatCode="0.00E+00">
                  <c:v>3.88103E6</c:v>
                </c:pt>
              </c:numCache>
            </c:numRef>
          </c:yVal>
          <c:smooth val="0"/>
        </c:ser>
        <c:ser>
          <c:idx val="4"/>
          <c:order val="2"/>
          <c:tx>
            <c:strRef>
              <c:f>All!$F$1</c:f>
              <c:strCache>
                <c:ptCount val="1"/>
                <c:pt idx="0">
                  <c:v>142kV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All!$E$2:$E$321</c:f>
              <c:numCache>
                <c:formatCode>General</c:formatCode>
                <c:ptCount val="320"/>
                <c:pt idx="0">
                  <c:v>0.015475</c:v>
                </c:pt>
                <c:pt idx="1">
                  <c:v>0.0160626</c:v>
                </c:pt>
                <c:pt idx="2">
                  <c:v>0.0236389</c:v>
                </c:pt>
                <c:pt idx="3">
                  <c:v>0.0451434</c:v>
                </c:pt>
                <c:pt idx="4">
                  <c:v>0.0451434</c:v>
                </c:pt>
                <c:pt idx="5">
                  <c:v>0.0442095</c:v>
                </c:pt>
                <c:pt idx="6">
                  <c:v>0.0928942</c:v>
                </c:pt>
                <c:pt idx="7">
                  <c:v>0.0928942</c:v>
                </c:pt>
                <c:pt idx="8">
                  <c:v>0.0918485</c:v>
                </c:pt>
                <c:pt idx="9">
                  <c:v>0.132978</c:v>
                </c:pt>
                <c:pt idx="10">
                  <c:v>0.132978</c:v>
                </c:pt>
                <c:pt idx="11">
                  <c:v>0.211653</c:v>
                </c:pt>
                <c:pt idx="12">
                  <c:v>0.211653</c:v>
                </c:pt>
                <c:pt idx="13">
                  <c:v>0.213053</c:v>
                </c:pt>
                <c:pt idx="14">
                  <c:v>0.308102</c:v>
                </c:pt>
                <c:pt idx="15">
                  <c:v>0.308102</c:v>
                </c:pt>
                <c:pt idx="16">
                  <c:v>0.312388</c:v>
                </c:pt>
                <c:pt idx="17">
                  <c:v>0.380278</c:v>
                </c:pt>
                <c:pt idx="18">
                  <c:v>0.382591</c:v>
                </c:pt>
                <c:pt idx="19">
                  <c:v>0.467664</c:v>
                </c:pt>
                <c:pt idx="20">
                  <c:v>0.467664</c:v>
                </c:pt>
                <c:pt idx="21">
                  <c:v>0.555223</c:v>
                </c:pt>
                <c:pt idx="22">
                  <c:v>0.655285</c:v>
                </c:pt>
                <c:pt idx="23">
                  <c:v>0.655285</c:v>
                </c:pt>
                <c:pt idx="24">
                  <c:v>0.655748</c:v>
                </c:pt>
                <c:pt idx="25">
                  <c:v>0.750672</c:v>
                </c:pt>
                <c:pt idx="26">
                  <c:v>0.749114</c:v>
                </c:pt>
                <c:pt idx="27">
                  <c:v>0.931225</c:v>
                </c:pt>
                <c:pt idx="28">
                  <c:v>0.931225</c:v>
                </c:pt>
                <c:pt idx="29">
                  <c:v>0.928726</c:v>
                </c:pt>
                <c:pt idx="30">
                  <c:v>1.12116</c:v>
                </c:pt>
                <c:pt idx="31">
                  <c:v>1.12116</c:v>
                </c:pt>
                <c:pt idx="32">
                  <c:v>1.11553</c:v>
                </c:pt>
                <c:pt idx="33">
                  <c:v>1.24618</c:v>
                </c:pt>
                <c:pt idx="34">
                  <c:v>1.24501</c:v>
                </c:pt>
                <c:pt idx="35">
                  <c:v>1.46172</c:v>
                </c:pt>
                <c:pt idx="36">
                  <c:v>1.46172</c:v>
                </c:pt>
                <c:pt idx="37">
                  <c:v>1.46629</c:v>
                </c:pt>
                <c:pt idx="38">
                  <c:v>1.69342</c:v>
                </c:pt>
                <c:pt idx="39">
                  <c:v>1.69342</c:v>
                </c:pt>
                <c:pt idx="40">
                  <c:v>1.86445</c:v>
                </c:pt>
                <c:pt idx="41">
                  <c:v>1.86445</c:v>
                </c:pt>
                <c:pt idx="42">
                  <c:v>1.84995</c:v>
                </c:pt>
                <c:pt idx="43">
                  <c:v>1.93023</c:v>
                </c:pt>
                <c:pt idx="44">
                  <c:v>2.1186</c:v>
                </c:pt>
                <c:pt idx="45">
                  <c:v>2.2114</c:v>
                </c:pt>
                <c:pt idx="46">
                  <c:v>2.20389</c:v>
                </c:pt>
                <c:pt idx="47">
                  <c:v>2.38952</c:v>
                </c:pt>
                <c:pt idx="48">
                  <c:v>2.38952</c:v>
                </c:pt>
                <c:pt idx="49">
                  <c:v>2.57397</c:v>
                </c:pt>
                <c:pt idx="50">
                  <c:v>2.57397</c:v>
                </c:pt>
                <c:pt idx="51">
                  <c:v>2.77858</c:v>
                </c:pt>
                <c:pt idx="52">
                  <c:v>2.98224</c:v>
                </c:pt>
                <c:pt idx="53">
                  <c:v>2.98224</c:v>
                </c:pt>
                <c:pt idx="54">
                  <c:v>2.971439999999998</c:v>
                </c:pt>
                <c:pt idx="55">
                  <c:v>3.19195</c:v>
                </c:pt>
                <c:pt idx="56">
                  <c:v>3.19195</c:v>
                </c:pt>
                <c:pt idx="57">
                  <c:v>3.50309</c:v>
                </c:pt>
                <c:pt idx="58">
                  <c:v>3.50309</c:v>
                </c:pt>
                <c:pt idx="59">
                  <c:v>3.5036</c:v>
                </c:pt>
                <c:pt idx="60">
                  <c:v>3.838449999999998</c:v>
                </c:pt>
                <c:pt idx="61">
                  <c:v>3.838449999999998</c:v>
                </c:pt>
                <c:pt idx="62">
                  <c:v>3.8179</c:v>
                </c:pt>
                <c:pt idx="63">
                  <c:v>4.07342</c:v>
                </c:pt>
                <c:pt idx="64">
                  <c:v>4.0747</c:v>
                </c:pt>
                <c:pt idx="65">
                  <c:v>4.43895</c:v>
                </c:pt>
                <c:pt idx="66">
                  <c:v>4.43895</c:v>
                </c:pt>
                <c:pt idx="67">
                  <c:v>4.4339</c:v>
                </c:pt>
                <c:pt idx="68">
                  <c:v>4.81324</c:v>
                </c:pt>
                <c:pt idx="69">
                  <c:v>4.81324</c:v>
                </c:pt>
                <c:pt idx="70">
                  <c:v>4.83614</c:v>
                </c:pt>
                <c:pt idx="71">
                  <c:v>5.07286</c:v>
                </c:pt>
                <c:pt idx="72">
                  <c:v>5.092579999999998</c:v>
                </c:pt>
                <c:pt idx="73">
                  <c:v>5.48243</c:v>
                </c:pt>
                <c:pt idx="74">
                  <c:v>5.48243</c:v>
                </c:pt>
                <c:pt idx="75">
                  <c:v>5.45782</c:v>
                </c:pt>
                <c:pt idx="76">
                  <c:v>5.9196</c:v>
                </c:pt>
                <c:pt idx="77">
                  <c:v>5.9196</c:v>
                </c:pt>
                <c:pt idx="78">
                  <c:v>6.183999999999998</c:v>
                </c:pt>
                <c:pt idx="79">
                  <c:v>6.183999999999998</c:v>
                </c:pt>
                <c:pt idx="80">
                  <c:v>6.183079999999999</c:v>
                </c:pt>
                <c:pt idx="81">
                  <c:v>6.63546</c:v>
                </c:pt>
                <c:pt idx="82">
                  <c:v>6.63546</c:v>
                </c:pt>
                <c:pt idx="83">
                  <c:v>6.651929999999998</c:v>
                </c:pt>
                <c:pt idx="84">
                  <c:v>7.09596</c:v>
                </c:pt>
                <c:pt idx="85">
                  <c:v>7.09596</c:v>
                </c:pt>
                <c:pt idx="86">
                  <c:v>7.41042</c:v>
                </c:pt>
                <c:pt idx="87">
                  <c:v>7.41042</c:v>
                </c:pt>
                <c:pt idx="88">
                  <c:v>7.394019999999998</c:v>
                </c:pt>
                <c:pt idx="89">
                  <c:v>7.91871</c:v>
                </c:pt>
                <c:pt idx="90">
                  <c:v>7.91871</c:v>
                </c:pt>
                <c:pt idx="91">
                  <c:v>7.882149999999998</c:v>
                </c:pt>
                <c:pt idx="92">
                  <c:v>8.25463</c:v>
                </c:pt>
                <c:pt idx="93">
                  <c:v>8.25463</c:v>
                </c:pt>
                <c:pt idx="94">
                  <c:v>8.73449</c:v>
                </c:pt>
                <c:pt idx="95">
                  <c:v>8.73449</c:v>
                </c:pt>
                <c:pt idx="96">
                  <c:v>8.744799999999997</c:v>
                </c:pt>
                <c:pt idx="97">
                  <c:v>9.31866</c:v>
                </c:pt>
                <c:pt idx="98">
                  <c:v>9.31866</c:v>
                </c:pt>
                <c:pt idx="99">
                  <c:v>9.26265</c:v>
                </c:pt>
                <c:pt idx="100">
                  <c:v>9.61446</c:v>
                </c:pt>
                <c:pt idx="101">
                  <c:v>9.640379999999998</c:v>
                </c:pt>
                <c:pt idx="102">
                  <c:v>10.1755</c:v>
                </c:pt>
                <c:pt idx="103">
                  <c:v>10.1755</c:v>
                </c:pt>
                <c:pt idx="104">
                  <c:v>10.1722</c:v>
                </c:pt>
                <c:pt idx="105">
                  <c:v>10.7325</c:v>
                </c:pt>
                <c:pt idx="106">
                  <c:v>10.7325</c:v>
                </c:pt>
                <c:pt idx="107">
                  <c:v>10.7333</c:v>
                </c:pt>
                <c:pt idx="108">
                  <c:v>11.119</c:v>
                </c:pt>
                <c:pt idx="109">
                  <c:v>11.126</c:v>
                </c:pt>
                <c:pt idx="110">
                  <c:v>11.7302</c:v>
                </c:pt>
                <c:pt idx="111">
                  <c:v>11.7302</c:v>
                </c:pt>
                <c:pt idx="112">
                  <c:v>11.7254</c:v>
                </c:pt>
                <c:pt idx="113">
                  <c:v>12.3379</c:v>
                </c:pt>
                <c:pt idx="114">
                  <c:v>12.3379</c:v>
                </c:pt>
                <c:pt idx="115">
                  <c:v>12.7844</c:v>
                </c:pt>
                <c:pt idx="116">
                  <c:v>12.7844</c:v>
                </c:pt>
                <c:pt idx="117">
                  <c:v>12.7768</c:v>
                </c:pt>
                <c:pt idx="118">
                  <c:v>13.3993</c:v>
                </c:pt>
                <c:pt idx="119">
                  <c:v>13.3993</c:v>
                </c:pt>
                <c:pt idx="120">
                  <c:v>13.3678</c:v>
                </c:pt>
                <c:pt idx="121">
                  <c:v>14.049</c:v>
                </c:pt>
                <c:pt idx="122">
                  <c:v>14.049</c:v>
                </c:pt>
                <c:pt idx="123">
                  <c:v>14.0851</c:v>
                </c:pt>
                <c:pt idx="124">
                  <c:v>14.7143</c:v>
                </c:pt>
                <c:pt idx="125">
                  <c:v>14.7143</c:v>
                </c:pt>
                <c:pt idx="126">
                  <c:v>14.7044</c:v>
                </c:pt>
                <c:pt idx="127">
                  <c:v>15.1976</c:v>
                </c:pt>
                <c:pt idx="128">
                  <c:v>15.1976</c:v>
                </c:pt>
                <c:pt idx="129">
                  <c:v>15.9117</c:v>
                </c:pt>
                <c:pt idx="130">
                  <c:v>15.9117</c:v>
                </c:pt>
                <c:pt idx="131">
                  <c:v>15.874</c:v>
                </c:pt>
                <c:pt idx="132">
                  <c:v>16.6241</c:v>
                </c:pt>
                <c:pt idx="133">
                  <c:v>16.6241</c:v>
                </c:pt>
                <c:pt idx="134">
                  <c:v>16.6219</c:v>
                </c:pt>
                <c:pt idx="135">
                  <c:v>17.0589</c:v>
                </c:pt>
                <c:pt idx="136">
                  <c:v>17.0787</c:v>
                </c:pt>
                <c:pt idx="137">
                  <c:v>17.8157</c:v>
                </c:pt>
                <c:pt idx="138">
                  <c:v>17.8157</c:v>
                </c:pt>
                <c:pt idx="139">
                  <c:v>17.8355</c:v>
                </c:pt>
                <c:pt idx="140">
                  <c:v>18.5983</c:v>
                </c:pt>
                <c:pt idx="141">
                  <c:v>18.5983</c:v>
                </c:pt>
                <c:pt idx="142">
                  <c:v>18.538</c:v>
                </c:pt>
                <c:pt idx="143">
                  <c:v>19.075</c:v>
                </c:pt>
                <c:pt idx="144">
                  <c:v>19.1018</c:v>
                </c:pt>
                <c:pt idx="145">
                  <c:v>19.8629</c:v>
                </c:pt>
                <c:pt idx="146">
                  <c:v>19.8629</c:v>
                </c:pt>
                <c:pt idx="147">
                  <c:v>19.8374</c:v>
                </c:pt>
                <c:pt idx="148">
                  <c:v>20.6552</c:v>
                </c:pt>
                <c:pt idx="149">
                  <c:v>20.6552</c:v>
                </c:pt>
                <c:pt idx="150">
                  <c:v>21.1541</c:v>
                </c:pt>
                <c:pt idx="151">
                  <c:v>21.1541</c:v>
                </c:pt>
                <c:pt idx="152">
                  <c:v>21.1691</c:v>
                </c:pt>
                <c:pt idx="153">
                  <c:v>22.0106</c:v>
                </c:pt>
                <c:pt idx="154">
                  <c:v>22.0106</c:v>
                </c:pt>
                <c:pt idx="155">
                  <c:v>22.0126</c:v>
                </c:pt>
                <c:pt idx="156">
                  <c:v>22.8795</c:v>
                </c:pt>
                <c:pt idx="157">
                  <c:v>22.8795</c:v>
                </c:pt>
                <c:pt idx="158">
                  <c:v>22.8981</c:v>
                </c:pt>
                <c:pt idx="159">
                  <c:v>23.722</c:v>
                </c:pt>
                <c:pt idx="160">
                  <c:v>23.722</c:v>
                </c:pt>
                <c:pt idx="161">
                  <c:v>23.6814</c:v>
                </c:pt>
                <c:pt idx="162">
                  <c:v>24.2943</c:v>
                </c:pt>
                <c:pt idx="163">
                  <c:v>24.2943</c:v>
                </c:pt>
                <c:pt idx="164">
                  <c:v>25.1824</c:v>
                </c:pt>
                <c:pt idx="165">
                  <c:v>25.1824</c:v>
                </c:pt>
                <c:pt idx="166">
                  <c:v>25.1303</c:v>
                </c:pt>
                <c:pt idx="167">
                  <c:v>26.1257</c:v>
                </c:pt>
                <c:pt idx="168">
                  <c:v>26.1257</c:v>
                </c:pt>
                <c:pt idx="169">
                  <c:v>26.123</c:v>
                </c:pt>
                <c:pt idx="170">
                  <c:v>26.64</c:v>
                </c:pt>
                <c:pt idx="171">
                  <c:v>26.6177</c:v>
                </c:pt>
                <c:pt idx="172">
                  <c:v>27.551</c:v>
                </c:pt>
                <c:pt idx="173">
                  <c:v>27.551</c:v>
                </c:pt>
                <c:pt idx="174">
                  <c:v>27.5389</c:v>
                </c:pt>
                <c:pt idx="175">
                  <c:v>28.4528</c:v>
                </c:pt>
                <c:pt idx="176">
                  <c:v>28.4528</c:v>
                </c:pt>
                <c:pt idx="177">
                  <c:v>28.4778</c:v>
                </c:pt>
                <c:pt idx="178">
                  <c:v>29.1444</c:v>
                </c:pt>
                <c:pt idx="179">
                  <c:v>29.1816</c:v>
                </c:pt>
                <c:pt idx="180">
                  <c:v>30.0451</c:v>
                </c:pt>
                <c:pt idx="181">
                  <c:v>30.0451</c:v>
                </c:pt>
                <c:pt idx="182">
                  <c:v>30.0741</c:v>
                </c:pt>
                <c:pt idx="183">
                  <c:v>31.0523</c:v>
                </c:pt>
                <c:pt idx="184">
                  <c:v>31.0523</c:v>
                </c:pt>
                <c:pt idx="185">
                  <c:v>31.6952</c:v>
                </c:pt>
                <c:pt idx="186">
                  <c:v>31.6952</c:v>
                </c:pt>
                <c:pt idx="187">
                  <c:v>31.6982</c:v>
                </c:pt>
                <c:pt idx="188">
                  <c:v>32.6971</c:v>
                </c:pt>
                <c:pt idx="189">
                  <c:v>32.6971</c:v>
                </c:pt>
                <c:pt idx="190">
                  <c:v>32.7247</c:v>
                </c:pt>
                <c:pt idx="191">
                  <c:v>33.6705</c:v>
                </c:pt>
                <c:pt idx="192">
                  <c:v>33.6705</c:v>
                </c:pt>
                <c:pt idx="193">
                  <c:v>33.6975</c:v>
                </c:pt>
                <c:pt idx="194">
                  <c:v>34.7512</c:v>
                </c:pt>
                <c:pt idx="195">
                  <c:v>34.7512</c:v>
                </c:pt>
                <c:pt idx="196">
                  <c:v>34.7225</c:v>
                </c:pt>
                <c:pt idx="197">
                  <c:v>35.3907</c:v>
                </c:pt>
                <c:pt idx="198">
                  <c:v>35.3907</c:v>
                </c:pt>
                <c:pt idx="199">
                  <c:v>36.4442</c:v>
                </c:pt>
                <c:pt idx="200">
                  <c:v>36.4442</c:v>
                </c:pt>
                <c:pt idx="201">
                  <c:v>36.4909</c:v>
                </c:pt>
                <c:pt idx="202">
                  <c:v>37.4997</c:v>
                </c:pt>
                <c:pt idx="203">
                  <c:v>37.4997</c:v>
                </c:pt>
                <c:pt idx="204">
                  <c:v>37.4619</c:v>
                </c:pt>
                <c:pt idx="205">
                  <c:v>38.2345</c:v>
                </c:pt>
                <c:pt idx="206">
                  <c:v>38.1653</c:v>
                </c:pt>
                <c:pt idx="207">
                  <c:v>39.373</c:v>
                </c:pt>
                <c:pt idx="208">
                  <c:v>39.373</c:v>
                </c:pt>
                <c:pt idx="209">
                  <c:v>39.3488</c:v>
                </c:pt>
                <c:pt idx="210">
                  <c:v>40.3771</c:v>
                </c:pt>
                <c:pt idx="211">
                  <c:v>40.3771</c:v>
                </c:pt>
                <c:pt idx="212">
                  <c:v>40.3725</c:v>
                </c:pt>
                <c:pt idx="213">
                  <c:v>41.2182</c:v>
                </c:pt>
                <c:pt idx="214">
                  <c:v>41.0847</c:v>
                </c:pt>
                <c:pt idx="215">
                  <c:v>42.3075</c:v>
                </c:pt>
                <c:pt idx="216">
                  <c:v>42.3075</c:v>
                </c:pt>
                <c:pt idx="217">
                  <c:v>42.3185</c:v>
                </c:pt>
                <c:pt idx="218">
                  <c:v>43.4295</c:v>
                </c:pt>
                <c:pt idx="219">
                  <c:v>43.4295</c:v>
                </c:pt>
                <c:pt idx="220">
                  <c:v>44.2257</c:v>
                </c:pt>
                <c:pt idx="221">
                  <c:v>44.2257</c:v>
                </c:pt>
                <c:pt idx="222">
                  <c:v>44.1627</c:v>
                </c:pt>
                <c:pt idx="223">
                  <c:v>45.3884</c:v>
                </c:pt>
                <c:pt idx="224">
                  <c:v>45.3884</c:v>
                </c:pt>
                <c:pt idx="225">
                  <c:v>45.4128</c:v>
                </c:pt>
                <c:pt idx="226">
                  <c:v>46.5762</c:v>
                </c:pt>
                <c:pt idx="227">
                  <c:v>46.5762</c:v>
                </c:pt>
                <c:pt idx="228">
                  <c:v>46.5291</c:v>
                </c:pt>
                <c:pt idx="229">
                  <c:v>47.6845</c:v>
                </c:pt>
                <c:pt idx="230">
                  <c:v>47.6845</c:v>
                </c:pt>
                <c:pt idx="231">
                  <c:v>47.7514</c:v>
                </c:pt>
                <c:pt idx="232">
                  <c:v>48.5116</c:v>
                </c:pt>
                <c:pt idx="233">
                  <c:v>48.5116</c:v>
                </c:pt>
                <c:pt idx="234">
                  <c:v>49.6885</c:v>
                </c:pt>
                <c:pt idx="235">
                  <c:v>49.6885</c:v>
                </c:pt>
                <c:pt idx="236">
                  <c:v>49.7309</c:v>
                </c:pt>
                <c:pt idx="237">
                  <c:v>50.7647</c:v>
                </c:pt>
                <c:pt idx="238">
                  <c:v>50.7647</c:v>
                </c:pt>
                <c:pt idx="239">
                  <c:v>50.9716</c:v>
                </c:pt>
                <c:pt idx="240">
                  <c:v>51.7288</c:v>
                </c:pt>
                <c:pt idx="241">
                  <c:v>51.8537</c:v>
                </c:pt>
                <c:pt idx="242">
                  <c:v>53.0042</c:v>
                </c:pt>
                <c:pt idx="243">
                  <c:v>53.0042</c:v>
                </c:pt>
                <c:pt idx="244">
                  <c:v>53.0296</c:v>
                </c:pt>
                <c:pt idx="245">
                  <c:v>54.2472</c:v>
                </c:pt>
                <c:pt idx="246">
                  <c:v>54.2472</c:v>
                </c:pt>
                <c:pt idx="247">
                  <c:v>54.179</c:v>
                </c:pt>
                <c:pt idx="248">
                  <c:v>55.0258</c:v>
                </c:pt>
                <c:pt idx="249">
                  <c:v>55.0777</c:v>
                </c:pt>
                <c:pt idx="250">
                  <c:v>56.3948</c:v>
                </c:pt>
                <c:pt idx="251">
                  <c:v>56.3948</c:v>
                </c:pt>
                <c:pt idx="252">
                  <c:v>56.3988</c:v>
                </c:pt>
                <c:pt idx="253">
                  <c:v>57.6955</c:v>
                </c:pt>
                <c:pt idx="254">
                  <c:v>57.6955</c:v>
                </c:pt>
                <c:pt idx="255">
                  <c:v>58.404</c:v>
                </c:pt>
                <c:pt idx="256">
                  <c:v>58.404</c:v>
                </c:pt>
                <c:pt idx="257">
                  <c:v>58.4427</c:v>
                </c:pt>
                <c:pt idx="258">
                  <c:v>59.7091</c:v>
                </c:pt>
                <c:pt idx="259">
                  <c:v>59.7091</c:v>
                </c:pt>
                <c:pt idx="260">
                  <c:v>59.8042</c:v>
                </c:pt>
                <c:pt idx="261">
                  <c:v>61.1524</c:v>
                </c:pt>
                <c:pt idx="262">
                  <c:v>61.1524</c:v>
                </c:pt>
                <c:pt idx="263">
                  <c:v>61.0843</c:v>
                </c:pt>
                <c:pt idx="264">
                  <c:v>62.4781</c:v>
                </c:pt>
                <c:pt idx="265">
                  <c:v>62.4781</c:v>
                </c:pt>
                <c:pt idx="266">
                  <c:v>62.3593</c:v>
                </c:pt>
                <c:pt idx="267">
                  <c:v>63.3071</c:v>
                </c:pt>
                <c:pt idx="268">
                  <c:v>63.3071</c:v>
                </c:pt>
                <c:pt idx="269">
                  <c:v>64.66589999999998</c:v>
                </c:pt>
                <c:pt idx="270">
                  <c:v>64.66589999999998</c:v>
                </c:pt>
                <c:pt idx="271">
                  <c:v>64.5509</c:v>
                </c:pt>
                <c:pt idx="272">
                  <c:v>65.9314</c:v>
                </c:pt>
                <c:pt idx="273">
                  <c:v>65.9314</c:v>
                </c:pt>
                <c:pt idx="274">
                  <c:v>66.0131</c:v>
                </c:pt>
                <c:pt idx="275">
                  <c:v>66.7992</c:v>
                </c:pt>
                <c:pt idx="276">
                  <c:v>66.8822</c:v>
                </c:pt>
                <c:pt idx="277">
                  <c:v>68.2492</c:v>
                </c:pt>
                <c:pt idx="278">
                  <c:v>68.2492</c:v>
                </c:pt>
                <c:pt idx="279">
                  <c:v>68.2709</c:v>
                </c:pt>
                <c:pt idx="280">
                  <c:v>69.67629999999998</c:v>
                </c:pt>
                <c:pt idx="281">
                  <c:v>69.67629999999998</c:v>
                </c:pt>
                <c:pt idx="282">
                  <c:v>69.5273</c:v>
                </c:pt>
                <c:pt idx="283">
                  <c:v>70.5439</c:v>
                </c:pt>
                <c:pt idx="284">
                  <c:v>70.65179999999998</c:v>
                </c:pt>
                <c:pt idx="285">
                  <c:v>71.88800000000001</c:v>
                </c:pt>
                <c:pt idx="286">
                  <c:v>71.88800000000001</c:v>
                </c:pt>
                <c:pt idx="287">
                  <c:v>71.9537</c:v>
                </c:pt>
                <c:pt idx="288">
                  <c:v>73.27370000000001</c:v>
                </c:pt>
                <c:pt idx="289">
                  <c:v>73.27370000000001</c:v>
                </c:pt>
                <c:pt idx="290">
                  <c:v>74.39230000000001</c:v>
                </c:pt>
                <c:pt idx="291">
                  <c:v>74.39230000000001</c:v>
                </c:pt>
                <c:pt idx="292">
                  <c:v>74.3621</c:v>
                </c:pt>
                <c:pt idx="293">
                  <c:v>75.17440000000001</c:v>
                </c:pt>
                <c:pt idx="294">
                  <c:v>75.17440000000001</c:v>
                </c:pt>
                <c:pt idx="295">
                  <c:v>76.382</c:v>
                </c:pt>
                <c:pt idx="296">
                  <c:v>77.2272</c:v>
                </c:pt>
                <c:pt idx="297">
                  <c:v>77.2272</c:v>
                </c:pt>
                <c:pt idx="298">
                  <c:v>77.2429</c:v>
                </c:pt>
                <c:pt idx="299">
                  <c:v>78.68589999999998</c:v>
                </c:pt>
                <c:pt idx="300">
                  <c:v>78.68589999999998</c:v>
                </c:pt>
                <c:pt idx="301">
                  <c:v>78.5682</c:v>
                </c:pt>
                <c:pt idx="302">
                  <c:v>80.2015</c:v>
                </c:pt>
                <c:pt idx="303">
                  <c:v>80.2015</c:v>
                </c:pt>
                <c:pt idx="304">
                  <c:v>81.083</c:v>
                </c:pt>
                <c:pt idx="305">
                  <c:v>81.083</c:v>
                </c:pt>
                <c:pt idx="306">
                  <c:v>81.08869999999998</c:v>
                </c:pt>
                <c:pt idx="307">
                  <c:v>82.5235</c:v>
                </c:pt>
                <c:pt idx="308">
                  <c:v>82.5235</c:v>
                </c:pt>
                <c:pt idx="309">
                  <c:v>82.457</c:v>
                </c:pt>
                <c:pt idx="310">
                  <c:v>83.4104</c:v>
                </c:pt>
                <c:pt idx="311">
                  <c:v>83.4104</c:v>
                </c:pt>
                <c:pt idx="312">
                  <c:v>84.9824</c:v>
                </c:pt>
                <c:pt idx="313">
                  <c:v>84.9824</c:v>
                </c:pt>
                <c:pt idx="314">
                  <c:v>84.8954</c:v>
                </c:pt>
                <c:pt idx="315">
                  <c:v>86.4226</c:v>
                </c:pt>
                <c:pt idx="316">
                  <c:v>86.4226</c:v>
                </c:pt>
                <c:pt idx="317">
                  <c:v>86.5608</c:v>
                </c:pt>
                <c:pt idx="318">
                  <c:v>87.4463</c:v>
                </c:pt>
                <c:pt idx="319">
                  <c:v>87.5342</c:v>
                </c:pt>
              </c:numCache>
            </c:numRef>
          </c:xVal>
          <c:yVal>
            <c:numRef>
              <c:f>All!$F$2:$F$321</c:f>
              <c:numCache>
                <c:formatCode>General</c:formatCode>
                <c:ptCount val="320"/>
                <c:pt idx="0">
                  <c:v>2844.82</c:v>
                </c:pt>
                <c:pt idx="1">
                  <c:v>2982.97</c:v>
                </c:pt>
                <c:pt idx="2">
                  <c:v>4801.15</c:v>
                </c:pt>
                <c:pt idx="3">
                  <c:v>10104.2</c:v>
                </c:pt>
                <c:pt idx="4">
                  <c:v>10104.2</c:v>
                </c:pt>
                <c:pt idx="5">
                  <c:v>9734.73</c:v>
                </c:pt>
                <c:pt idx="6">
                  <c:v>21792.7</c:v>
                </c:pt>
                <c:pt idx="7">
                  <c:v>21792.7</c:v>
                </c:pt>
                <c:pt idx="8">
                  <c:v>21508.9</c:v>
                </c:pt>
                <c:pt idx="9">
                  <c:v>31805.8</c:v>
                </c:pt>
                <c:pt idx="10">
                  <c:v>31805.8</c:v>
                </c:pt>
                <c:pt idx="11">
                  <c:v>51519.8</c:v>
                </c:pt>
                <c:pt idx="12">
                  <c:v>51519.8</c:v>
                </c:pt>
                <c:pt idx="13">
                  <c:v>51512.3</c:v>
                </c:pt>
                <c:pt idx="14">
                  <c:v>76031.8</c:v>
                </c:pt>
                <c:pt idx="15">
                  <c:v>76031.8</c:v>
                </c:pt>
                <c:pt idx="16">
                  <c:v>76406.7</c:v>
                </c:pt>
                <c:pt idx="17">
                  <c:v>93996.3</c:v>
                </c:pt>
                <c:pt idx="18">
                  <c:v>94594.3</c:v>
                </c:pt>
                <c:pt idx="19">
                  <c:v>116618.0</c:v>
                </c:pt>
                <c:pt idx="20">
                  <c:v>116618.0</c:v>
                </c:pt>
                <c:pt idx="21">
                  <c:v>137813.0</c:v>
                </c:pt>
                <c:pt idx="22">
                  <c:v>163221.0</c:v>
                </c:pt>
                <c:pt idx="23">
                  <c:v>163221.0</c:v>
                </c:pt>
                <c:pt idx="24">
                  <c:v>163600.0</c:v>
                </c:pt>
                <c:pt idx="25">
                  <c:v>186827.0</c:v>
                </c:pt>
                <c:pt idx="26">
                  <c:v>186949.0</c:v>
                </c:pt>
                <c:pt idx="27">
                  <c:v>231868.0</c:v>
                </c:pt>
                <c:pt idx="28">
                  <c:v>231868.0</c:v>
                </c:pt>
                <c:pt idx="29">
                  <c:v>230875.0</c:v>
                </c:pt>
                <c:pt idx="30">
                  <c:v>278135.0</c:v>
                </c:pt>
                <c:pt idx="31">
                  <c:v>278135.0</c:v>
                </c:pt>
                <c:pt idx="32">
                  <c:v>276852.0</c:v>
                </c:pt>
                <c:pt idx="33">
                  <c:v>308238.0</c:v>
                </c:pt>
                <c:pt idx="34">
                  <c:v>308595.0</c:v>
                </c:pt>
                <c:pt idx="35">
                  <c:v>359763.0</c:v>
                </c:pt>
                <c:pt idx="36">
                  <c:v>359763.0</c:v>
                </c:pt>
                <c:pt idx="37">
                  <c:v>362217.0</c:v>
                </c:pt>
                <c:pt idx="38">
                  <c:v>412465.0</c:v>
                </c:pt>
                <c:pt idx="39">
                  <c:v>412465.0</c:v>
                </c:pt>
                <c:pt idx="40">
                  <c:v>454106.0</c:v>
                </c:pt>
                <c:pt idx="41">
                  <c:v>454106.0</c:v>
                </c:pt>
                <c:pt idx="42">
                  <c:v>451257.0</c:v>
                </c:pt>
                <c:pt idx="43">
                  <c:v>470885.0</c:v>
                </c:pt>
                <c:pt idx="44">
                  <c:v>512417.0</c:v>
                </c:pt>
                <c:pt idx="45">
                  <c:v>534548.0</c:v>
                </c:pt>
                <c:pt idx="46">
                  <c:v>533782.0</c:v>
                </c:pt>
                <c:pt idx="47">
                  <c:v>576384.0</c:v>
                </c:pt>
                <c:pt idx="48">
                  <c:v>576384.0</c:v>
                </c:pt>
                <c:pt idx="49">
                  <c:v>618644.0</c:v>
                </c:pt>
                <c:pt idx="50">
                  <c:v>618644.0</c:v>
                </c:pt>
                <c:pt idx="51">
                  <c:v>662407.0</c:v>
                </c:pt>
                <c:pt idx="52">
                  <c:v>696905.0</c:v>
                </c:pt>
                <c:pt idx="53">
                  <c:v>696905.0</c:v>
                </c:pt>
                <c:pt idx="54">
                  <c:v>697068.0</c:v>
                </c:pt>
                <c:pt idx="55">
                  <c:v>724610.0</c:v>
                </c:pt>
                <c:pt idx="56" formatCode="0.00E+00">
                  <c:v>724610.0</c:v>
                </c:pt>
                <c:pt idx="57" formatCode="0.00E+00">
                  <c:v>766580.0</c:v>
                </c:pt>
                <c:pt idx="58" formatCode="0.00E+00">
                  <c:v>766580.0</c:v>
                </c:pt>
                <c:pt idx="59" formatCode="0.00E+00">
                  <c:v>765643.0</c:v>
                </c:pt>
                <c:pt idx="60" formatCode="0.00E+00">
                  <c:v>812153.0</c:v>
                </c:pt>
                <c:pt idx="61" formatCode="0.00E+00">
                  <c:v>812153.0</c:v>
                </c:pt>
                <c:pt idx="62" formatCode="0.00E+00">
                  <c:v>808569.0</c:v>
                </c:pt>
                <c:pt idx="63" formatCode="0.00E+00">
                  <c:v>844267.0</c:v>
                </c:pt>
                <c:pt idx="64" formatCode="0.00E+00">
                  <c:v>843011.0</c:v>
                </c:pt>
                <c:pt idx="65" formatCode="0.00E+00">
                  <c:v>899466.0</c:v>
                </c:pt>
                <c:pt idx="66" formatCode="0.00E+00">
                  <c:v>899466.0</c:v>
                </c:pt>
                <c:pt idx="67" formatCode="0.00E+00">
                  <c:v>898926.0</c:v>
                </c:pt>
                <c:pt idx="68" formatCode="0.00E+00">
                  <c:v>949572.0</c:v>
                </c:pt>
                <c:pt idx="69" formatCode="0.00E+00">
                  <c:v>949572.0</c:v>
                </c:pt>
                <c:pt idx="70" formatCode="0.00E+00">
                  <c:v>954035.0</c:v>
                </c:pt>
                <c:pt idx="71" formatCode="0.00E+00">
                  <c:v>987007.0</c:v>
                </c:pt>
                <c:pt idx="72" formatCode="0.00E+00">
                  <c:v>988940.0</c:v>
                </c:pt>
                <c:pt idx="73" formatCode="0.00E+00">
                  <c:v>1.05176E6</c:v>
                </c:pt>
                <c:pt idx="74" formatCode="0.00E+00">
                  <c:v>1.05176E6</c:v>
                </c:pt>
                <c:pt idx="75" formatCode="0.00E+00">
                  <c:v>1.05011E6</c:v>
                </c:pt>
                <c:pt idx="76" formatCode="0.00E+00">
                  <c:v>1.12524E6</c:v>
                </c:pt>
                <c:pt idx="77" formatCode="0.00E+00">
                  <c:v>1.12524E6</c:v>
                </c:pt>
                <c:pt idx="78" formatCode="0.00E+00">
                  <c:v>1.16613E6</c:v>
                </c:pt>
                <c:pt idx="79" formatCode="0.00E+00">
                  <c:v>1.16613E6</c:v>
                </c:pt>
                <c:pt idx="80" formatCode="0.00E+00">
                  <c:v>1.16346E6</c:v>
                </c:pt>
                <c:pt idx="81" formatCode="0.00E+00">
                  <c:v>1.26767E6</c:v>
                </c:pt>
                <c:pt idx="82" formatCode="0.00E+00">
                  <c:v>1.26767E6</c:v>
                </c:pt>
                <c:pt idx="83" formatCode="0.00E+00">
                  <c:v>1.26644E6</c:v>
                </c:pt>
                <c:pt idx="84" formatCode="0.00E+00">
                  <c:v>1.32632E6</c:v>
                </c:pt>
                <c:pt idx="85" formatCode="0.00E+00">
                  <c:v>1.32632E6</c:v>
                </c:pt>
                <c:pt idx="86" formatCode="0.00E+00">
                  <c:v>1.37427E6</c:v>
                </c:pt>
                <c:pt idx="87" formatCode="0.00E+00">
                  <c:v>1.37427E6</c:v>
                </c:pt>
                <c:pt idx="88" formatCode="0.00E+00">
                  <c:v>1.37363E6</c:v>
                </c:pt>
                <c:pt idx="89" formatCode="0.00E+00">
                  <c:v>1.6222E6</c:v>
                </c:pt>
                <c:pt idx="90" formatCode="0.00E+00">
                  <c:v>1.6222E6</c:v>
                </c:pt>
                <c:pt idx="91" formatCode="0.00E+00">
                  <c:v>1.61176E6</c:v>
                </c:pt>
                <c:pt idx="92" formatCode="0.00E+00">
                  <c:v>1.71092E6</c:v>
                </c:pt>
                <c:pt idx="93" formatCode="0.00E+00">
                  <c:v>1.71092E6</c:v>
                </c:pt>
                <c:pt idx="94" formatCode="0.00E+00">
                  <c:v>1.8209E6</c:v>
                </c:pt>
                <c:pt idx="95" formatCode="0.00E+00">
                  <c:v>1.8209E6</c:v>
                </c:pt>
                <c:pt idx="96" formatCode="0.00E+00">
                  <c:v>1.82803E6</c:v>
                </c:pt>
                <c:pt idx="97" formatCode="0.00E+00">
                  <c:v>2.00593E6</c:v>
                </c:pt>
                <c:pt idx="98" formatCode="0.00E+00">
                  <c:v>2.00593E6</c:v>
                </c:pt>
                <c:pt idx="99" formatCode="0.00E+00">
                  <c:v>1.99199E6</c:v>
                </c:pt>
                <c:pt idx="100" formatCode="0.00E+00">
                  <c:v>2.09259E6</c:v>
                </c:pt>
                <c:pt idx="101" formatCode="0.00E+00">
                  <c:v>2.09889E6</c:v>
                </c:pt>
                <c:pt idx="102" formatCode="0.00E+00">
                  <c:v>2.23306E6</c:v>
                </c:pt>
                <c:pt idx="103" formatCode="0.00E+00">
                  <c:v>2.23306E6</c:v>
                </c:pt>
                <c:pt idx="104" formatCode="0.00E+00">
                  <c:v>2.23403E6</c:v>
                </c:pt>
                <c:pt idx="105" formatCode="0.00E+00">
                  <c:v>2.33112E6</c:v>
                </c:pt>
                <c:pt idx="106" formatCode="0.00E+00">
                  <c:v>2.33112E6</c:v>
                </c:pt>
                <c:pt idx="107" formatCode="0.00E+00">
                  <c:v>2.33238E6</c:v>
                </c:pt>
                <c:pt idx="108" formatCode="0.00E+00">
                  <c:v>2.38001E6</c:v>
                </c:pt>
                <c:pt idx="109" formatCode="0.00E+00">
                  <c:v>2.38681E6</c:v>
                </c:pt>
                <c:pt idx="110" formatCode="0.00E+00">
                  <c:v>2.44942E6</c:v>
                </c:pt>
                <c:pt idx="111" formatCode="0.00E+00">
                  <c:v>2.44942E6</c:v>
                </c:pt>
                <c:pt idx="112" formatCode="0.00E+00">
                  <c:v>2.45268E6</c:v>
                </c:pt>
                <c:pt idx="113" formatCode="0.00E+00">
                  <c:v>2.51721E6</c:v>
                </c:pt>
                <c:pt idx="114" formatCode="0.00E+00">
                  <c:v>2.51721E6</c:v>
                </c:pt>
                <c:pt idx="115" formatCode="0.00E+00">
                  <c:v>2.56056E6</c:v>
                </c:pt>
                <c:pt idx="116" formatCode="0.00E+00">
                  <c:v>2.56056E6</c:v>
                </c:pt>
                <c:pt idx="117" formatCode="0.00E+00">
                  <c:v>2.55807E6</c:v>
                </c:pt>
                <c:pt idx="118" formatCode="0.00E+00">
                  <c:v>2.61787E6</c:v>
                </c:pt>
                <c:pt idx="119" formatCode="0.00E+00">
                  <c:v>2.61787E6</c:v>
                </c:pt>
                <c:pt idx="120" formatCode="0.00E+00">
                  <c:v>2.61512E6</c:v>
                </c:pt>
                <c:pt idx="121" formatCode="0.00E+00">
                  <c:v>2.67575E6</c:v>
                </c:pt>
                <c:pt idx="122" formatCode="0.00E+00">
                  <c:v>2.67575E6</c:v>
                </c:pt>
                <c:pt idx="123" formatCode="0.00E+00">
                  <c:v>2.67619E6</c:v>
                </c:pt>
                <c:pt idx="124" formatCode="0.00E+00">
                  <c:v>2.73595E6</c:v>
                </c:pt>
                <c:pt idx="125" formatCode="0.00E+00">
                  <c:v>2.73595E6</c:v>
                </c:pt>
                <c:pt idx="126" formatCode="0.00E+00">
                  <c:v>2.73675E6</c:v>
                </c:pt>
                <c:pt idx="127" formatCode="0.00E+00">
                  <c:v>2.77635E6</c:v>
                </c:pt>
                <c:pt idx="128" formatCode="0.00E+00">
                  <c:v>2.77635E6</c:v>
                </c:pt>
                <c:pt idx="129" formatCode="0.00E+00">
                  <c:v>2.83689E6</c:v>
                </c:pt>
                <c:pt idx="130" formatCode="0.00E+00">
                  <c:v>2.83689E6</c:v>
                </c:pt>
                <c:pt idx="131" formatCode="0.00E+00">
                  <c:v>2.83376E6</c:v>
                </c:pt>
                <c:pt idx="132" formatCode="0.00E+00">
                  <c:v>2.89797E6</c:v>
                </c:pt>
                <c:pt idx="133" formatCode="0.00E+00">
                  <c:v>2.89797E6</c:v>
                </c:pt>
                <c:pt idx="134" formatCode="0.00E+00">
                  <c:v>2.89575E6</c:v>
                </c:pt>
                <c:pt idx="135" formatCode="0.00E+00">
                  <c:v>2.93194E6</c:v>
                </c:pt>
                <c:pt idx="136" formatCode="0.00E+00">
                  <c:v>2.93317E6</c:v>
                </c:pt>
                <c:pt idx="137" formatCode="0.00E+00">
                  <c:v>2.99724E6</c:v>
                </c:pt>
                <c:pt idx="138" formatCode="0.00E+00">
                  <c:v>2.99724E6</c:v>
                </c:pt>
                <c:pt idx="139" formatCode="0.00E+00">
                  <c:v>3.00659E6</c:v>
                </c:pt>
                <c:pt idx="140" formatCode="0.00E+00">
                  <c:v>3.30965E6</c:v>
                </c:pt>
                <c:pt idx="141" formatCode="0.00E+00">
                  <c:v>3.30965E6</c:v>
                </c:pt>
                <c:pt idx="142" formatCode="0.00E+00">
                  <c:v>3.32179E6</c:v>
                </c:pt>
                <c:pt idx="143" formatCode="0.00E+00">
                  <c:v>3.30939E6</c:v>
                </c:pt>
                <c:pt idx="144" formatCode="0.00E+00">
                  <c:v>3.30068E6</c:v>
                </c:pt>
                <c:pt idx="145" formatCode="0.00E+00">
                  <c:v>3.32822E6</c:v>
                </c:pt>
                <c:pt idx="146" formatCode="0.00E+00">
                  <c:v>3.32822E6</c:v>
                </c:pt>
                <c:pt idx="147" formatCode="0.00E+00">
                  <c:v>3.32517E6</c:v>
                </c:pt>
                <c:pt idx="148" formatCode="0.00E+00">
                  <c:v>3.3636E6</c:v>
                </c:pt>
                <c:pt idx="149" formatCode="0.00E+00">
                  <c:v>3.3636E6</c:v>
                </c:pt>
                <c:pt idx="150" formatCode="0.00E+00">
                  <c:v>3.39053E6</c:v>
                </c:pt>
                <c:pt idx="151" formatCode="0.00E+00">
                  <c:v>3.39053E6</c:v>
                </c:pt>
                <c:pt idx="152" formatCode="0.00E+00">
                  <c:v>3.39111E6</c:v>
                </c:pt>
                <c:pt idx="153" formatCode="0.00E+00">
                  <c:v>3.43834E6</c:v>
                </c:pt>
                <c:pt idx="154" formatCode="0.00E+00">
                  <c:v>3.43834E6</c:v>
                </c:pt>
                <c:pt idx="155" formatCode="0.00E+00">
                  <c:v>3.44084E6</c:v>
                </c:pt>
                <c:pt idx="156" formatCode="0.00E+00">
                  <c:v>3.4943E6</c:v>
                </c:pt>
                <c:pt idx="157" formatCode="0.00E+00">
                  <c:v>3.4943E6</c:v>
                </c:pt>
                <c:pt idx="158" formatCode="0.00E+00">
                  <c:v>3.49999E6</c:v>
                </c:pt>
                <c:pt idx="159" formatCode="0.00E+00">
                  <c:v>3.55007E6</c:v>
                </c:pt>
                <c:pt idx="160" formatCode="0.00E+00">
                  <c:v>3.55007E6</c:v>
                </c:pt>
                <c:pt idx="161" formatCode="0.00E+00">
                  <c:v>3.54925E6</c:v>
                </c:pt>
                <c:pt idx="162" formatCode="0.00E+00">
                  <c:v>3.59173E6</c:v>
                </c:pt>
                <c:pt idx="163" formatCode="0.00E+00">
                  <c:v>3.59173E6</c:v>
                </c:pt>
                <c:pt idx="164" formatCode="0.00E+00">
                  <c:v>3.65347E6</c:v>
                </c:pt>
                <c:pt idx="165" formatCode="0.00E+00">
                  <c:v>3.65347E6</c:v>
                </c:pt>
                <c:pt idx="166" formatCode="0.00E+00">
                  <c:v>3.65239E6</c:v>
                </c:pt>
                <c:pt idx="167" formatCode="0.00E+00">
                  <c:v>3.7237E6</c:v>
                </c:pt>
                <c:pt idx="168" formatCode="0.00E+00">
                  <c:v>3.7237E6</c:v>
                </c:pt>
                <c:pt idx="169" formatCode="0.00E+00">
                  <c:v>3.72226E6</c:v>
                </c:pt>
                <c:pt idx="170" formatCode="0.00E+00">
                  <c:v>3.75981E6</c:v>
                </c:pt>
                <c:pt idx="171" formatCode="0.00E+00">
                  <c:v>3.75955E6</c:v>
                </c:pt>
                <c:pt idx="172" formatCode="0.00E+00">
                  <c:v>3.81796E6</c:v>
                </c:pt>
                <c:pt idx="173" formatCode="0.00E+00">
                  <c:v>3.81796E6</c:v>
                </c:pt>
                <c:pt idx="174" formatCode="0.00E+00">
                  <c:v>3.81242E6</c:v>
                </c:pt>
                <c:pt idx="175" formatCode="0.00E+00">
                  <c:v>3.87381E6</c:v>
                </c:pt>
                <c:pt idx="176" formatCode="0.00E+00">
                  <c:v>3.87381E6</c:v>
                </c:pt>
                <c:pt idx="177" formatCode="0.00E+00">
                  <c:v>3.87529E6</c:v>
                </c:pt>
                <c:pt idx="178" formatCode="0.00E+00">
                  <c:v>3.91916E6</c:v>
                </c:pt>
                <c:pt idx="179" formatCode="0.00E+00">
                  <c:v>3.91709E6</c:v>
                </c:pt>
                <c:pt idx="180" formatCode="0.00E+00">
                  <c:v>3.9744E6</c:v>
                </c:pt>
                <c:pt idx="181" formatCode="0.00E+00">
                  <c:v>3.9744E6</c:v>
                </c:pt>
                <c:pt idx="182" formatCode="0.00E+00">
                  <c:v>3.97436E6</c:v>
                </c:pt>
                <c:pt idx="183" formatCode="0.00E+00">
                  <c:v>4.03041E6</c:v>
                </c:pt>
                <c:pt idx="184" formatCode="0.00E+00">
                  <c:v>4.03041E6</c:v>
                </c:pt>
                <c:pt idx="185" formatCode="0.00E+00">
                  <c:v>4.06416E6</c:v>
                </c:pt>
                <c:pt idx="186" formatCode="0.00E+00">
                  <c:v>4.06416E6</c:v>
                </c:pt>
                <c:pt idx="187" formatCode="0.00E+00">
                  <c:v>4.06714E6</c:v>
                </c:pt>
                <c:pt idx="188" formatCode="0.00E+00">
                  <c:v>4.1213E6</c:v>
                </c:pt>
                <c:pt idx="189" formatCode="0.00E+00">
                  <c:v>4.1213E6</c:v>
                </c:pt>
                <c:pt idx="190" formatCode="0.00E+00">
                  <c:v>4.12296E6</c:v>
                </c:pt>
                <c:pt idx="191" formatCode="0.00E+00">
                  <c:v>4.17065E6</c:v>
                </c:pt>
                <c:pt idx="192" formatCode="0.00E+00">
                  <c:v>4.17065E6</c:v>
                </c:pt>
                <c:pt idx="193" formatCode="0.00E+00">
                  <c:v>4.17172E6</c:v>
                </c:pt>
                <c:pt idx="194" formatCode="0.00E+00">
                  <c:v>4.22467E6</c:v>
                </c:pt>
                <c:pt idx="195" formatCode="0.00E+00">
                  <c:v>4.22467E6</c:v>
                </c:pt>
                <c:pt idx="196" formatCode="0.00E+00">
                  <c:v>4.22158E6</c:v>
                </c:pt>
                <c:pt idx="197" formatCode="0.00E+00">
                  <c:v>4.25673E6</c:v>
                </c:pt>
                <c:pt idx="198" formatCode="0.00E+00">
                  <c:v>4.25673E6</c:v>
                </c:pt>
                <c:pt idx="199" formatCode="0.00E+00">
                  <c:v>4.3095E6</c:v>
                </c:pt>
                <c:pt idx="200" formatCode="0.00E+00">
                  <c:v>4.3095E6</c:v>
                </c:pt>
                <c:pt idx="201" formatCode="0.00E+00">
                  <c:v>4.30391E6</c:v>
                </c:pt>
                <c:pt idx="202" formatCode="0.00E+00">
                  <c:v>4.34767E6</c:v>
                </c:pt>
                <c:pt idx="203" formatCode="0.00E+00">
                  <c:v>4.34767E6</c:v>
                </c:pt>
                <c:pt idx="204" formatCode="0.00E+00">
                  <c:v>4.34877E6</c:v>
                </c:pt>
                <c:pt idx="205" formatCode="0.00E+00">
                  <c:v>4.37689E6</c:v>
                </c:pt>
                <c:pt idx="206" formatCode="0.00E+00">
                  <c:v>4.37837E6</c:v>
                </c:pt>
                <c:pt idx="207" formatCode="0.00E+00">
                  <c:v>4.4291E6</c:v>
                </c:pt>
                <c:pt idx="208" formatCode="0.00E+00">
                  <c:v>4.4291E6</c:v>
                </c:pt>
                <c:pt idx="209" formatCode="0.00E+00">
                  <c:v>4.43357E6</c:v>
                </c:pt>
                <c:pt idx="210" formatCode="0.00E+00">
                  <c:v>4.4685E6</c:v>
                </c:pt>
                <c:pt idx="211" formatCode="0.00E+00">
                  <c:v>4.4685E6</c:v>
                </c:pt>
                <c:pt idx="212" formatCode="0.00E+00">
                  <c:v>4.47474E6</c:v>
                </c:pt>
                <c:pt idx="213" formatCode="0.00E+00">
                  <c:v>4.49954E6</c:v>
                </c:pt>
                <c:pt idx="214" formatCode="0.00E+00">
                  <c:v>4.49835E6</c:v>
                </c:pt>
                <c:pt idx="215" formatCode="0.00E+00">
                  <c:v>4.53588E6</c:v>
                </c:pt>
                <c:pt idx="216" formatCode="0.00E+00">
                  <c:v>4.53588E6</c:v>
                </c:pt>
                <c:pt idx="217" formatCode="0.00E+00">
                  <c:v>4.54406E6</c:v>
                </c:pt>
                <c:pt idx="218" formatCode="0.00E+00">
                  <c:v>4.57678E6</c:v>
                </c:pt>
                <c:pt idx="219" formatCode="0.00E+00">
                  <c:v>4.57678E6</c:v>
                </c:pt>
                <c:pt idx="220" formatCode="0.00E+00">
                  <c:v>4.60366E6</c:v>
                </c:pt>
                <c:pt idx="221" formatCode="0.00E+00">
                  <c:v>4.60366E6</c:v>
                </c:pt>
                <c:pt idx="222" formatCode="0.00E+00">
                  <c:v>4.6017E6</c:v>
                </c:pt>
                <c:pt idx="223" formatCode="0.00E+00">
                  <c:v>4.64067E6</c:v>
                </c:pt>
                <c:pt idx="224" formatCode="0.00E+00">
                  <c:v>4.64067E6</c:v>
                </c:pt>
                <c:pt idx="225" formatCode="0.00E+00">
                  <c:v>4.64296E6</c:v>
                </c:pt>
                <c:pt idx="226" formatCode="0.00E+00">
                  <c:v>4.67516E6</c:v>
                </c:pt>
                <c:pt idx="227" formatCode="0.00E+00">
                  <c:v>4.67516E6</c:v>
                </c:pt>
                <c:pt idx="228" formatCode="0.00E+00">
                  <c:v>4.67593E6</c:v>
                </c:pt>
                <c:pt idx="229" formatCode="0.00E+00">
                  <c:v>4.71002E6</c:v>
                </c:pt>
                <c:pt idx="230" formatCode="0.00E+00">
                  <c:v>4.71002E6</c:v>
                </c:pt>
                <c:pt idx="231" formatCode="0.00E+00">
                  <c:v>4.7093E6</c:v>
                </c:pt>
                <c:pt idx="232" formatCode="0.00E+00">
                  <c:v>4.73069E6</c:v>
                </c:pt>
                <c:pt idx="233" formatCode="0.00E+00">
                  <c:v>4.73069E6</c:v>
                </c:pt>
                <c:pt idx="234" formatCode="0.00E+00">
                  <c:v>4.75991E6</c:v>
                </c:pt>
                <c:pt idx="235" formatCode="0.00E+00">
                  <c:v>4.75991E6</c:v>
                </c:pt>
                <c:pt idx="236" formatCode="0.00E+00">
                  <c:v>4.76481E6</c:v>
                </c:pt>
                <c:pt idx="237" formatCode="0.00E+00">
                  <c:v>4.79079E6</c:v>
                </c:pt>
                <c:pt idx="238" formatCode="0.00E+00">
                  <c:v>4.79079E6</c:v>
                </c:pt>
                <c:pt idx="239" formatCode="0.00E+00">
                  <c:v>4.80099E6</c:v>
                </c:pt>
                <c:pt idx="240" formatCode="0.00E+00">
                  <c:v>4.81226E6</c:v>
                </c:pt>
                <c:pt idx="241" formatCode="0.00E+00">
                  <c:v>4.81608E6</c:v>
                </c:pt>
                <c:pt idx="242" formatCode="0.00E+00">
                  <c:v>4.84179E6</c:v>
                </c:pt>
                <c:pt idx="243" formatCode="0.00E+00">
                  <c:v>4.84179E6</c:v>
                </c:pt>
                <c:pt idx="244" formatCode="0.00E+00">
                  <c:v>4.8443E6</c:v>
                </c:pt>
                <c:pt idx="245" formatCode="0.00E+00">
                  <c:v>4.86714E6</c:v>
                </c:pt>
                <c:pt idx="246" formatCode="0.00E+00">
                  <c:v>4.86714E6</c:v>
                </c:pt>
                <c:pt idx="247" formatCode="0.00E+00">
                  <c:v>4.8645E6</c:v>
                </c:pt>
                <c:pt idx="248" formatCode="0.00E+00">
                  <c:v>4.88746E6</c:v>
                </c:pt>
                <c:pt idx="249" formatCode="0.00E+00">
                  <c:v>4.88421E6</c:v>
                </c:pt>
                <c:pt idx="250" formatCode="0.00E+00">
                  <c:v>4.91531E6</c:v>
                </c:pt>
                <c:pt idx="251" formatCode="0.00E+00">
                  <c:v>4.91531E6</c:v>
                </c:pt>
                <c:pt idx="252" formatCode="0.00E+00">
                  <c:v>4.90884E6</c:v>
                </c:pt>
                <c:pt idx="253" formatCode="0.00E+00">
                  <c:v>4.94038E6</c:v>
                </c:pt>
                <c:pt idx="254" formatCode="0.00E+00">
                  <c:v>4.94038E6</c:v>
                </c:pt>
                <c:pt idx="255" formatCode="0.00E+00">
                  <c:v>4.94884E6</c:v>
                </c:pt>
                <c:pt idx="256" formatCode="0.00E+00">
                  <c:v>4.94884E6</c:v>
                </c:pt>
                <c:pt idx="257" formatCode="0.00E+00">
                  <c:v>4.95172E6</c:v>
                </c:pt>
                <c:pt idx="258" formatCode="0.00E+00">
                  <c:v>4.96966E6</c:v>
                </c:pt>
                <c:pt idx="259" formatCode="0.00E+00">
                  <c:v>4.96966E6</c:v>
                </c:pt>
                <c:pt idx="260" formatCode="0.00E+00">
                  <c:v>4.97053E6</c:v>
                </c:pt>
                <c:pt idx="261" formatCode="0.00E+00">
                  <c:v>4.99443E6</c:v>
                </c:pt>
                <c:pt idx="262" formatCode="0.00E+00">
                  <c:v>4.99443E6</c:v>
                </c:pt>
                <c:pt idx="263" formatCode="0.00E+00">
                  <c:v>4.99002E6</c:v>
                </c:pt>
                <c:pt idx="264" formatCode="0.00E+00">
                  <c:v>5.01495E6</c:v>
                </c:pt>
                <c:pt idx="265" formatCode="0.00E+00">
                  <c:v>5.01495E6</c:v>
                </c:pt>
                <c:pt idx="266" formatCode="0.00E+00">
                  <c:v>5.0118E6</c:v>
                </c:pt>
                <c:pt idx="267" formatCode="0.00E+00">
                  <c:v>5.02608E6</c:v>
                </c:pt>
                <c:pt idx="268" formatCode="0.00E+00">
                  <c:v>5.02608E6</c:v>
                </c:pt>
                <c:pt idx="269" formatCode="0.00E+00">
                  <c:v>5.04067E6</c:v>
                </c:pt>
                <c:pt idx="270" formatCode="0.00E+00">
                  <c:v>5.04067E6</c:v>
                </c:pt>
                <c:pt idx="271" formatCode="0.00E+00">
                  <c:v>5.0385E6</c:v>
                </c:pt>
                <c:pt idx="272" formatCode="0.00E+00">
                  <c:v>5.05664E6</c:v>
                </c:pt>
                <c:pt idx="273" formatCode="0.00E+00">
                  <c:v>5.05664E6</c:v>
                </c:pt>
                <c:pt idx="274" formatCode="0.00E+00">
                  <c:v>5.05668E6</c:v>
                </c:pt>
                <c:pt idx="275" formatCode="0.00E+00">
                  <c:v>5.06974E6</c:v>
                </c:pt>
                <c:pt idx="276" formatCode="0.00E+00">
                  <c:v>5.06923E6</c:v>
                </c:pt>
                <c:pt idx="277" formatCode="0.00E+00">
                  <c:v>5.08264E6</c:v>
                </c:pt>
                <c:pt idx="278" formatCode="0.00E+00">
                  <c:v>5.08264E6</c:v>
                </c:pt>
                <c:pt idx="279" formatCode="0.00E+00">
                  <c:v>5.08883E6</c:v>
                </c:pt>
                <c:pt idx="280" formatCode="0.00E+00">
                  <c:v>5.10004E6</c:v>
                </c:pt>
                <c:pt idx="281" formatCode="0.00E+00">
                  <c:v>5.10004E6</c:v>
                </c:pt>
                <c:pt idx="282" formatCode="0.00E+00">
                  <c:v>5.09766E6</c:v>
                </c:pt>
                <c:pt idx="283" formatCode="0.00E+00">
                  <c:v>5.10585E6</c:v>
                </c:pt>
                <c:pt idx="284" formatCode="0.00E+00">
                  <c:v>5.1097E6</c:v>
                </c:pt>
                <c:pt idx="285" formatCode="0.00E+00">
                  <c:v>5.1163E6</c:v>
                </c:pt>
                <c:pt idx="286" formatCode="0.00E+00">
                  <c:v>5.1163E6</c:v>
                </c:pt>
                <c:pt idx="287" formatCode="0.00E+00">
                  <c:v>5.11704E6</c:v>
                </c:pt>
                <c:pt idx="288" formatCode="0.00E+00">
                  <c:v>5.12857E6</c:v>
                </c:pt>
                <c:pt idx="289" formatCode="0.00E+00">
                  <c:v>5.12857E6</c:v>
                </c:pt>
                <c:pt idx="290" formatCode="0.00E+00">
                  <c:v>5.14017E6</c:v>
                </c:pt>
                <c:pt idx="291" formatCode="0.00E+00">
                  <c:v>5.14017E6</c:v>
                </c:pt>
                <c:pt idx="292" formatCode="0.00E+00">
                  <c:v>5.13766E6</c:v>
                </c:pt>
                <c:pt idx="293" formatCode="0.00E+00">
                  <c:v>5.1455E6</c:v>
                </c:pt>
                <c:pt idx="294" formatCode="0.00E+00">
                  <c:v>5.1455E6</c:v>
                </c:pt>
                <c:pt idx="295" formatCode="0.00E+00">
                  <c:v>5.15631E6</c:v>
                </c:pt>
                <c:pt idx="296" formatCode="0.00E+00">
                  <c:v>5.15747E6</c:v>
                </c:pt>
                <c:pt idx="297" formatCode="0.00E+00">
                  <c:v>5.15747E6</c:v>
                </c:pt>
                <c:pt idx="298" formatCode="0.00E+00">
                  <c:v>5.15737E6</c:v>
                </c:pt>
                <c:pt idx="299" formatCode="0.00E+00">
                  <c:v>5.16939E6</c:v>
                </c:pt>
                <c:pt idx="300" formatCode="0.00E+00">
                  <c:v>5.16939E6</c:v>
                </c:pt>
                <c:pt idx="301" formatCode="0.00E+00">
                  <c:v>5.16652E6</c:v>
                </c:pt>
                <c:pt idx="302" formatCode="0.00E+00">
                  <c:v>5.17503E6</c:v>
                </c:pt>
                <c:pt idx="303" formatCode="0.00E+00">
                  <c:v>5.17503E6</c:v>
                </c:pt>
                <c:pt idx="304" formatCode="0.00E+00">
                  <c:v>5.18369E6</c:v>
                </c:pt>
                <c:pt idx="305" formatCode="0.00E+00">
                  <c:v>5.18369E6</c:v>
                </c:pt>
                <c:pt idx="306" formatCode="0.00E+00">
                  <c:v>5.18371E6</c:v>
                </c:pt>
                <c:pt idx="307" formatCode="0.00E+00">
                  <c:v>5.18397E6</c:v>
                </c:pt>
                <c:pt idx="308" formatCode="0.00E+00">
                  <c:v>5.18397E6</c:v>
                </c:pt>
                <c:pt idx="309" formatCode="0.00E+00">
                  <c:v>5.18753E6</c:v>
                </c:pt>
                <c:pt idx="310" formatCode="0.00E+00">
                  <c:v>5.19055E6</c:v>
                </c:pt>
                <c:pt idx="311" formatCode="0.00E+00">
                  <c:v>5.19055E6</c:v>
                </c:pt>
                <c:pt idx="312" formatCode="0.00E+00">
                  <c:v>5.19449E6</c:v>
                </c:pt>
                <c:pt idx="313" formatCode="0.00E+00">
                  <c:v>5.19449E6</c:v>
                </c:pt>
                <c:pt idx="314" formatCode="0.00E+00">
                  <c:v>5.1933E6</c:v>
                </c:pt>
                <c:pt idx="315" formatCode="0.00E+00">
                  <c:v>5.19704E6</c:v>
                </c:pt>
                <c:pt idx="316" formatCode="0.00E+00">
                  <c:v>5.19704E6</c:v>
                </c:pt>
                <c:pt idx="317" formatCode="0.00E+00">
                  <c:v>5.19966E6</c:v>
                </c:pt>
                <c:pt idx="318" formatCode="0.00E+00">
                  <c:v>5.20369E6</c:v>
                </c:pt>
                <c:pt idx="319" formatCode="0.00E+00">
                  <c:v>5.20041E6</c:v>
                </c:pt>
              </c:numCache>
            </c:numRef>
          </c:yVal>
          <c:smooth val="0"/>
        </c:ser>
        <c:ser>
          <c:idx val="6"/>
          <c:order val="3"/>
          <c:tx>
            <c:strRef>
              <c:f>All!$H$1</c:f>
              <c:strCache>
                <c:ptCount val="1"/>
                <c:pt idx="0">
                  <c:v>152kV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All!$G$2:$G$321</c:f>
              <c:numCache>
                <c:formatCode>General</c:formatCode>
                <c:ptCount val="320"/>
                <c:pt idx="0">
                  <c:v>0.014108</c:v>
                </c:pt>
                <c:pt idx="1">
                  <c:v>0.014108</c:v>
                </c:pt>
                <c:pt idx="2">
                  <c:v>0.0317996</c:v>
                </c:pt>
                <c:pt idx="3">
                  <c:v>0.0317996</c:v>
                </c:pt>
                <c:pt idx="4">
                  <c:v>0.0320773</c:v>
                </c:pt>
                <c:pt idx="5">
                  <c:v>0.0698801</c:v>
                </c:pt>
                <c:pt idx="6">
                  <c:v>0.0698801</c:v>
                </c:pt>
                <c:pt idx="7">
                  <c:v>0.0724009</c:v>
                </c:pt>
                <c:pt idx="8">
                  <c:v>0.108285</c:v>
                </c:pt>
                <c:pt idx="9">
                  <c:v>0.111015</c:v>
                </c:pt>
                <c:pt idx="10">
                  <c:v>0.186296</c:v>
                </c:pt>
                <c:pt idx="11">
                  <c:v>0.186296</c:v>
                </c:pt>
                <c:pt idx="12">
                  <c:v>0.186483</c:v>
                </c:pt>
                <c:pt idx="13">
                  <c:v>0.279531</c:v>
                </c:pt>
                <c:pt idx="14">
                  <c:v>0.279531</c:v>
                </c:pt>
                <c:pt idx="15">
                  <c:v>0.276051</c:v>
                </c:pt>
                <c:pt idx="16">
                  <c:v>0.342273</c:v>
                </c:pt>
                <c:pt idx="17">
                  <c:v>0.344655</c:v>
                </c:pt>
                <c:pt idx="18">
                  <c:v>0.468955</c:v>
                </c:pt>
                <c:pt idx="19">
                  <c:v>0.468955</c:v>
                </c:pt>
                <c:pt idx="20">
                  <c:v>0.467898</c:v>
                </c:pt>
                <c:pt idx="21">
                  <c:v>0.56255</c:v>
                </c:pt>
                <c:pt idx="22">
                  <c:v>0.56255</c:v>
                </c:pt>
                <c:pt idx="23">
                  <c:v>0.660128</c:v>
                </c:pt>
                <c:pt idx="24">
                  <c:v>0.660128</c:v>
                </c:pt>
                <c:pt idx="25">
                  <c:v>0.756548</c:v>
                </c:pt>
                <c:pt idx="26">
                  <c:v>0.877121</c:v>
                </c:pt>
                <c:pt idx="27">
                  <c:v>0.877121</c:v>
                </c:pt>
                <c:pt idx="28">
                  <c:v>0.869346</c:v>
                </c:pt>
                <c:pt idx="29">
                  <c:v>1.04937</c:v>
                </c:pt>
                <c:pt idx="30">
                  <c:v>1.04937</c:v>
                </c:pt>
                <c:pt idx="31">
                  <c:v>1.04706</c:v>
                </c:pt>
                <c:pt idx="32">
                  <c:v>1.18077</c:v>
                </c:pt>
                <c:pt idx="33">
                  <c:v>1.19554</c:v>
                </c:pt>
                <c:pt idx="34">
                  <c:v>1.39854</c:v>
                </c:pt>
                <c:pt idx="35">
                  <c:v>1.39854</c:v>
                </c:pt>
                <c:pt idx="36">
                  <c:v>1.41337</c:v>
                </c:pt>
                <c:pt idx="37">
                  <c:v>1.63393</c:v>
                </c:pt>
                <c:pt idx="38">
                  <c:v>1.63393</c:v>
                </c:pt>
                <c:pt idx="39">
                  <c:v>1.78796</c:v>
                </c:pt>
                <c:pt idx="40">
                  <c:v>1.78796</c:v>
                </c:pt>
                <c:pt idx="41">
                  <c:v>1.7841</c:v>
                </c:pt>
                <c:pt idx="42">
                  <c:v>2.036849999999998</c:v>
                </c:pt>
                <c:pt idx="43">
                  <c:v>2.036849999999998</c:v>
                </c:pt>
                <c:pt idx="44">
                  <c:v>2.03707</c:v>
                </c:pt>
                <c:pt idx="45">
                  <c:v>2.30402</c:v>
                </c:pt>
                <c:pt idx="46">
                  <c:v>2.30402</c:v>
                </c:pt>
                <c:pt idx="47">
                  <c:v>2.29472</c:v>
                </c:pt>
                <c:pt idx="48">
                  <c:v>2.57108</c:v>
                </c:pt>
                <c:pt idx="49">
                  <c:v>2.57108</c:v>
                </c:pt>
                <c:pt idx="50">
                  <c:v>2.57338</c:v>
                </c:pt>
                <c:pt idx="51">
                  <c:v>2.76882</c:v>
                </c:pt>
                <c:pt idx="52">
                  <c:v>2.76882</c:v>
                </c:pt>
                <c:pt idx="53">
                  <c:v>3.09942</c:v>
                </c:pt>
                <c:pt idx="54">
                  <c:v>3.09942</c:v>
                </c:pt>
                <c:pt idx="55">
                  <c:v>3.08445</c:v>
                </c:pt>
                <c:pt idx="56">
                  <c:v>3.40698</c:v>
                </c:pt>
                <c:pt idx="57">
                  <c:v>3.40698</c:v>
                </c:pt>
                <c:pt idx="58">
                  <c:v>3.41708</c:v>
                </c:pt>
                <c:pt idx="59">
                  <c:v>3.6236</c:v>
                </c:pt>
                <c:pt idx="60">
                  <c:v>3.612859999999998</c:v>
                </c:pt>
                <c:pt idx="61">
                  <c:v>3.97296</c:v>
                </c:pt>
                <c:pt idx="62">
                  <c:v>3.97296</c:v>
                </c:pt>
                <c:pt idx="63">
                  <c:v>3.96425</c:v>
                </c:pt>
                <c:pt idx="64">
                  <c:v>4.33119</c:v>
                </c:pt>
                <c:pt idx="65">
                  <c:v>4.33119</c:v>
                </c:pt>
                <c:pt idx="66">
                  <c:v>4.334549999999998</c:v>
                </c:pt>
                <c:pt idx="67">
                  <c:v>4.602769999999999</c:v>
                </c:pt>
                <c:pt idx="68">
                  <c:v>4.57515</c:v>
                </c:pt>
                <c:pt idx="69">
                  <c:v>4.97313</c:v>
                </c:pt>
                <c:pt idx="70">
                  <c:v>4.97313</c:v>
                </c:pt>
                <c:pt idx="71">
                  <c:v>4.96704</c:v>
                </c:pt>
                <c:pt idx="72">
                  <c:v>5.40126</c:v>
                </c:pt>
                <c:pt idx="73">
                  <c:v>5.40126</c:v>
                </c:pt>
                <c:pt idx="74">
                  <c:v>5.652609999999998</c:v>
                </c:pt>
                <c:pt idx="75">
                  <c:v>5.652609999999998</c:v>
                </c:pt>
                <c:pt idx="76">
                  <c:v>5.655349999999998</c:v>
                </c:pt>
                <c:pt idx="77">
                  <c:v>6.07478</c:v>
                </c:pt>
                <c:pt idx="78">
                  <c:v>6.07478</c:v>
                </c:pt>
                <c:pt idx="79">
                  <c:v>6.07693</c:v>
                </c:pt>
                <c:pt idx="80">
                  <c:v>6.527929999999998</c:v>
                </c:pt>
                <c:pt idx="81">
                  <c:v>6.527929999999998</c:v>
                </c:pt>
                <c:pt idx="82">
                  <c:v>6.532979999999998</c:v>
                </c:pt>
                <c:pt idx="83">
                  <c:v>6.95883</c:v>
                </c:pt>
                <c:pt idx="84">
                  <c:v>6.95883</c:v>
                </c:pt>
                <c:pt idx="85">
                  <c:v>6.97308</c:v>
                </c:pt>
                <c:pt idx="86">
                  <c:v>7.274529999999999</c:v>
                </c:pt>
                <c:pt idx="87">
                  <c:v>7.274529999999999</c:v>
                </c:pt>
                <c:pt idx="88">
                  <c:v>7.76265</c:v>
                </c:pt>
                <c:pt idx="89">
                  <c:v>7.76265</c:v>
                </c:pt>
                <c:pt idx="90">
                  <c:v>7.776</c:v>
                </c:pt>
                <c:pt idx="91">
                  <c:v>8.28241</c:v>
                </c:pt>
                <c:pt idx="92">
                  <c:v>8.28241</c:v>
                </c:pt>
                <c:pt idx="93">
                  <c:v>8.26864</c:v>
                </c:pt>
                <c:pt idx="94">
                  <c:v>8.61167</c:v>
                </c:pt>
                <c:pt idx="95">
                  <c:v>8.628389999999997</c:v>
                </c:pt>
                <c:pt idx="96">
                  <c:v>9.13555</c:v>
                </c:pt>
                <c:pt idx="97">
                  <c:v>9.13555</c:v>
                </c:pt>
                <c:pt idx="98">
                  <c:v>9.1265</c:v>
                </c:pt>
                <c:pt idx="99">
                  <c:v>9.67559</c:v>
                </c:pt>
                <c:pt idx="100">
                  <c:v>9.67559</c:v>
                </c:pt>
                <c:pt idx="101">
                  <c:v>9.63071</c:v>
                </c:pt>
                <c:pt idx="102">
                  <c:v>10.0055</c:v>
                </c:pt>
                <c:pt idx="103">
                  <c:v>10.0144</c:v>
                </c:pt>
                <c:pt idx="104">
                  <c:v>10.5745</c:v>
                </c:pt>
                <c:pt idx="105">
                  <c:v>10.5745</c:v>
                </c:pt>
                <c:pt idx="106">
                  <c:v>10.6056</c:v>
                </c:pt>
                <c:pt idx="107">
                  <c:v>11.1681</c:v>
                </c:pt>
                <c:pt idx="108">
                  <c:v>11.1681</c:v>
                </c:pt>
                <c:pt idx="109">
                  <c:v>11.5699</c:v>
                </c:pt>
                <c:pt idx="110">
                  <c:v>11.5699</c:v>
                </c:pt>
                <c:pt idx="111">
                  <c:v>11.5742</c:v>
                </c:pt>
                <c:pt idx="112">
                  <c:v>12.1912</c:v>
                </c:pt>
                <c:pt idx="113">
                  <c:v>12.1912</c:v>
                </c:pt>
                <c:pt idx="114">
                  <c:v>12.1586</c:v>
                </c:pt>
                <c:pt idx="115">
                  <c:v>12.8449</c:v>
                </c:pt>
                <c:pt idx="116">
                  <c:v>12.8449</c:v>
                </c:pt>
                <c:pt idx="117">
                  <c:v>12.8139</c:v>
                </c:pt>
                <c:pt idx="118">
                  <c:v>13.4708</c:v>
                </c:pt>
                <c:pt idx="119">
                  <c:v>13.4708</c:v>
                </c:pt>
                <c:pt idx="120">
                  <c:v>13.4564</c:v>
                </c:pt>
                <c:pt idx="121">
                  <c:v>13.9025</c:v>
                </c:pt>
                <c:pt idx="122">
                  <c:v>13.9025</c:v>
                </c:pt>
                <c:pt idx="123">
                  <c:v>14.5341</c:v>
                </c:pt>
                <c:pt idx="124">
                  <c:v>14.5341</c:v>
                </c:pt>
                <c:pt idx="125">
                  <c:v>14.5326</c:v>
                </c:pt>
                <c:pt idx="126">
                  <c:v>15.2619</c:v>
                </c:pt>
                <c:pt idx="127">
                  <c:v>15.2619</c:v>
                </c:pt>
                <c:pt idx="128">
                  <c:v>15.2295</c:v>
                </c:pt>
                <c:pt idx="129">
                  <c:v>15.6488</c:v>
                </c:pt>
                <c:pt idx="130">
                  <c:v>15.673</c:v>
                </c:pt>
                <c:pt idx="131">
                  <c:v>16.3641</c:v>
                </c:pt>
                <c:pt idx="132">
                  <c:v>16.3641</c:v>
                </c:pt>
                <c:pt idx="133">
                  <c:v>16.4155</c:v>
                </c:pt>
                <c:pt idx="134">
                  <c:v>17.12</c:v>
                </c:pt>
                <c:pt idx="135">
                  <c:v>17.12</c:v>
                </c:pt>
                <c:pt idx="136">
                  <c:v>17.0923</c:v>
                </c:pt>
                <c:pt idx="137">
                  <c:v>17.6103</c:v>
                </c:pt>
                <c:pt idx="138">
                  <c:v>17.5988</c:v>
                </c:pt>
                <c:pt idx="139">
                  <c:v>18.3395</c:v>
                </c:pt>
                <c:pt idx="140">
                  <c:v>18.3395</c:v>
                </c:pt>
                <c:pt idx="141">
                  <c:v>18.3053</c:v>
                </c:pt>
                <c:pt idx="142">
                  <c:v>19.1392</c:v>
                </c:pt>
                <c:pt idx="143">
                  <c:v>19.1392</c:v>
                </c:pt>
                <c:pt idx="144">
                  <c:v>19.6374</c:v>
                </c:pt>
                <c:pt idx="145">
                  <c:v>19.6374</c:v>
                </c:pt>
                <c:pt idx="146">
                  <c:v>19.5756</c:v>
                </c:pt>
                <c:pt idx="147">
                  <c:v>20.43</c:v>
                </c:pt>
                <c:pt idx="148">
                  <c:v>20.43</c:v>
                </c:pt>
                <c:pt idx="149">
                  <c:v>20.442</c:v>
                </c:pt>
                <c:pt idx="150">
                  <c:v>21.2491</c:v>
                </c:pt>
                <c:pt idx="151">
                  <c:v>21.2491</c:v>
                </c:pt>
                <c:pt idx="152">
                  <c:v>21.2526</c:v>
                </c:pt>
                <c:pt idx="153">
                  <c:v>22.0987</c:v>
                </c:pt>
                <c:pt idx="154">
                  <c:v>22.0987</c:v>
                </c:pt>
                <c:pt idx="155">
                  <c:v>22.0901</c:v>
                </c:pt>
                <c:pt idx="156">
                  <c:v>22.6442</c:v>
                </c:pt>
                <c:pt idx="157">
                  <c:v>22.6442</c:v>
                </c:pt>
                <c:pt idx="158">
                  <c:v>23.5028</c:v>
                </c:pt>
                <c:pt idx="159">
                  <c:v>23.5028</c:v>
                </c:pt>
                <c:pt idx="160">
                  <c:v>23.4874</c:v>
                </c:pt>
                <c:pt idx="161">
                  <c:v>24.3553</c:v>
                </c:pt>
                <c:pt idx="162">
                  <c:v>24.3553</c:v>
                </c:pt>
                <c:pt idx="163">
                  <c:v>24.3115</c:v>
                </c:pt>
                <c:pt idx="164">
                  <c:v>24.9018</c:v>
                </c:pt>
                <c:pt idx="165">
                  <c:v>24.9359</c:v>
                </c:pt>
                <c:pt idx="166">
                  <c:v>25.7792</c:v>
                </c:pt>
                <c:pt idx="167">
                  <c:v>25.7792</c:v>
                </c:pt>
                <c:pt idx="168">
                  <c:v>25.8074</c:v>
                </c:pt>
                <c:pt idx="169">
                  <c:v>26.3989</c:v>
                </c:pt>
                <c:pt idx="170">
                  <c:v>26.3989</c:v>
                </c:pt>
                <c:pt idx="171">
                  <c:v>27.0193</c:v>
                </c:pt>
                <c:pt idx="172">
                  <c:v>26.983</c:v>
                </c:pt>
                <c:pt idx="173">
                  <c:v>27.5562</c:v>
                </c:pt>
                <c:pt idx="174">
                  <c:v>28.2085</c:v>
                </c:pt>
                <c:pt idx="175">
                  <c:v>28.2085</c:v>
                </c:pt>
                <c:pt idx="176">
                  <c:v>28.249</c:v>
                </c:pt>
                <c:pt idx="177">
                  <c:v>29.1909</c:v>
                </c:pt>
                <c:pt idx="178">
                  <c:v>29.1909</c:v>
                </c:pt>
                <c:pt idx="179">
                  <c:v>29.2277</c:v>
                </c:pt>
                <c:pt idx="180">
                  <c:v>29.7758</c:v>
                </c:pt>
                <c:pt idx="181">
                  <c:v>29.7687</c:v>
                </c:pt>
                <c:pt idx="182">
                  <c:v>30.807</c:v>
                </c:pt>
                <c:pt idx="183">
                  <c:v>30.807</c:v>
                </c:pt>
                <c:pt idx="184">
                  <c:v>30.787</c:v>
                </c:pt>
                <c:pt idx="185">
                  <c:v>31.7539</c:v>
                </c:pt>
                <c:pt idx="186">
                  <c:v>31.7539</c:v>
                </c:pt>
                <c:pt idx="187">
                  <c:v>32.4693</c:v>
                </c:pt>
                <c:pt idx="188">
                  <c:v>32.4693</c:v>
                </c:pt>
                <c:pt idx="189">
                  <c:v>32.3694</c:v>
                </c:pt>
                <c:pt idx="190">
                  <c:v>33.4656</c:v>
                </c:pt>
                <c:pt idx="191">
                  <c:v>33.4656</c:v>
                </c:pt>
                <c:pt idx="192">
                  <c:v>33.4468</c:v>
                </c:pt>
                <c:pt idx="193">
                  <c:v>34.4271</c:v>
                </c:pt>
                <c:pt idx="194">
                  <c:v>34.4271</c:v>
                </c:pt>
                <c:pt idx="195">
                  <c:v>35.1027</c:v>
                </c:pt>
                <c:pt idx="196">
                  <c:v>35.1027</c:v>
                </c:pt>
                <c:pt idx="197">
                  <c:v>35.0599</c:v>
                </c:pt>
                <c:pt idx="198">
                  <c:v>36.2145</c:v>
                </c:pt>
                <c:pt idx="199">
                  <c:v>36.2145</c:v>
                </c:pt>
                <c:pt idx="200">
                  <c:v>36.2281</c:v>
                </c:pt>
                <c:pt idx="201">
                  <c:v>36.9383</c:v>
                </c:pt>
                <c:pt idx="202">
                  <c:v>36.9524</c:v>
                </c:pt>
                <c:pt idx="203">
                  <c:v>37.6204</c:v>
                </c:pt>
                <c:pt idx="204">
                  <c:v>37.6204</c:v>
                </c:pt>
                <c:pt idx="205">
                  <c:v>38.2626</c:v>
                </c:pt>
                <c:pt idx="206">
                  <c:v>39.0258</c:v>
                </c:pt>
                <c:pt idx="207">
                  <c:v>39.0258</c:v>
                </c:pt>
                <c:pt idx="208">
                  <c:v>38.9833</c:v>
                </c:pt>
                <c:pt idx="209">
                  <c:v>39.7702</c:v>
                </c:pt>
                <c:pt idx="210">
                  <c:v>39.7508</c:v>
                </c:pt>
                <c:pt idx="211">
                  <c:v>40.8528</c:v>
                </c:pt>
                <c:pt idx="212">
                  <c:v>40.8528</c:v>
                </c:pt>
                <c:pt idx="213">
                  <c:v>40.8617</c:v>
                </c:pt>
                <c:pt idx="214">
                  <c:v>42.0648</c:v>
                </c:pt>
                <c:pt idx="215">
                  <c:v>42.0648</c:v>
                </c:pt>
                <c:pt idx="216">
                  <c:v>42.3917</c:v>
                </c:pt>
                <c:pt idx="217">
                  <c:v>42.6503</c:v>
                </c:pt>
                <c:pt idx="218">
                  <c:v>42.8036</c:v>
                </c:pt>
                <c:pt idx="219">
                  <c:v>43.4836</c:v>
                </c:pt>
                <c:pt idx="220">
                  <c:v>43.4836</c:v>
                </c:pt>
                <c:pt idx="221">
                  <c:v>44.2957</c:v>
                </c:pt>
                <c:pt idx="222">
                  <c:v>45.0458</c:v>
                </c:pt>
                <c:pt idx="223">
                  <c:v>45.0458</c:v>
                </c:pt>
                <c:pt idx="224">
                  <c:v>45.1195</c:v>
                </c:pt>
                <c:pt idx="225">
                  <c:v>46.2312</c:v>
                </c:pt>
                <c:pt idx="226">
                  <c:v>46.2312</c:v>
                </c:pt>
                <c:pt idx="227">
                  <c:v>46.2675</c:v>
                </c:pt>
                <c:pt idx="228">
                  <c:v>46.9659</c:v>
                </c:pt>
                <c:pt idx="229">
                  <c:v>46.9659</c:v>
                </c:pt>
                <c:pt idx="230">
                  <c:v>47.8246</c:v>
                </c:pt>
                <c:pt idx="231">
                  <c:v>47.8246</c:v>
                </c:pt>
                <c:pt idx="232">
                  <c:v>48.6097</c:v>
                </c:pt>
                <c:pt idx="233">
                  <c:v>49.4375</c:v>
                </c:pt>
                <c:pt idx="234">
                  <c:v>49.4375</c:v>
                </c:pt>
                <c:pt idx="235">
                  <c:v>49.456</c:v>
                </c:pt>
                <c:pt idx="236">
                  <c:v>50.2737</c:v>
                </c:pt>
                <c:pt idx="237">
                  <c:v>50.2737</c:v>
                </c:pt>
                <c:pt idx="238">
                  <c:v>51.35749999999999</c:v>
                </c:pt>
                <c:pt idx="239">
                  <c:v>51.35749999999999</c:v>
                </c:pt>
                <c:pt idx="240">
                  <c:v>51.4773</c:v>
                </c:pt>
                <c:pt idx="241">
                  <c:v>52.729</c:v>
                </c:pt>
                <c:pt idx="242">
                  <c:v>52.729</c:v>
                </c:pt>
                <c:pt idx="243">
                  <c:v>52.7544</c:v>
                </c:pt>
                <c:pt idx="244">
                  <c:v>53.5259</c:v>
                </c:pt>
                <c:pt idx="245">
                  <c:v>53.5588</c:v>
                </c:pt>
                <c:pt idx="246">
                  <c:v>54.3079</c:v>
                </c:pt>
                <c:pt idx="247">
                  <c:v>54.3079</c:v>
                </c:pt>
                <c:pt idx="248">
                  <c:v>55.2058</c:v>
                </c:pt>
                <c:pt idx="249">
                  <c:v>56.1458</c:v>
                </c:pt>
                <c:pt idx="250">
                  <c:v>56.1458</c:v>
                </c:pt>
                <c:pt idx="251">
                  <c:v>56.1379</c:v>
                </c:pt>
                <c:pt idx="252">
                  <c:v>56.9884</c:v>
                </c:pt>
                <c:pt idx="253">
                  <c:v>57.0489</c:v>
                </c:pt>
                <c:pt idx="254">
                  <c:v>58.3581</c:v>
                </c:pt>
                <c:pt idx="255">
                  <c:v>58.3581</c:v>
                </c:pt>
                <c:pt idx="256">
                  <c:v>58.2202</c:v>
                </c:pt>
                <c:pt idx="257">
                  <c:v>59.5637</c:v>
                </c:pt>
                <c:pt idx="258">
                  <c:v>59.5637</c:v>
                </c:pt>
                <c:pt idx="259">
                  <c:v>60.3955</c:v>
                </c:pt>
                <c:pt idx="260">
                  <c:v>60.3955</c:v>
                </c:pt>
                <c:pt idx="261">
                  <c:v>60.3812</c:v>
                </c:pt>
                <c:pt idx="262">
                  <c:v>61.7557</c:v>
                </c:pt>
                <c:pt idx="263">
                  <c:v>61.7557</c:v>
                </c:pt>
                <c:pt idx="264">
                  <c:v>61.7239</c:v>
                </c:pt>
                <c:pt idx="265">
                  <c:v>63.1503</c:v>
                </c:pt>
                <c:pt idx="266">
                  <c:v>63.1503</c:v>
                </c:pt>
                <c:pt idx="267">
                  <c:v>63.9279</c:v>
                </c:pt>
                <c:pt idx="268">
                  <c:v>63.9279</c:v>
                </c:pt>
                <c:pt idx="269">
                  <c:v>64.1712</c:v>
                </c:pt>
                <c:pt idx="270">
                  <c:v>65.4444</c:v>
                </c:pt>
                <c:pt idx="271">
                  <c:v>65.4444</c:v>
                </c:pt>
                <c:pt idx="272">
                  <c:v>65.3935</c:v>
                </c:pt>
                <c:pt idx="273">
                  <c:v>66.3434</c:v>
                </c:pt>
                <c:pt idx="274">
                  <c:v>66.3434</c:v>
                </c:pt>
                <c:pt idx="275">
                  <c:v>67.7539</c:v>
                </c:pt>
                <c:pt idx="276">
                  <c:v>67.7539</c:v>
                </c:pt>
                <c:pt idx="277">
                  <c:v>67.8347</c:v>
                </c:pt>
                <c:pt idx="278">
                  <c:v>69.1818</c:v>
                </c:pt>
                <c:pt idx="279">
                  <c:v>69.1818</c:v>
                </c:pt>
                <c:pt idx="280">
                  <c:v>69.1382</c:v>
                </c:pt>
                <c:pt idx="281">
                  <c:v>69.9604</c:v>
                </c:pt>
                <c:pt idx="282">
                  <c:v>69.9837</c:v>
                </c:pt>
                <c:pt idx="283">
                  <c:v>71.5498</c:v>
                </c:pt>
                <c:pt idx="284">
                  <c:v>71.5498</c:v>
                </c:pt>
                <c:pt idx="285">
                  <c:v>71.4481</c:v>
                </c:pt>
                <c:pt idx="286">
                  <c:v>72.9473</c:v>
                </c:pt>
                <c:pt idx="287">
                  <c:v>72.9473</c:v>
                </c:pt>
                <c:pt idx="288">
                  <c:v>72.902</c:v>
                </c:pt>
                <c:pt idx="289">
                  <c:v>73.7035</c:v>
                </c:pt>
                <c:pt idx="290">
                  <c:v>73.7918</c:v>
                </c:pt>
                <c:pt idx="291">
                  <c:v>75.2837</c:v>
                </c:pt>
                <c:pt idx="292">
                  <c:v>75.2837</c:v>
                </c:pt>
                <c:pt idx="293">
                  <c:v>75.13379999999998</c:v>
                </c:pt>
                <c:pt idx="294">
                  <c:v>76.5635</c:v>
                </c:pt>
                <c:pt idx="295">
                  <c:v>76.5635</c:v>
                </c:pt>
                <c:pt idx="296">
                  <c:v>77.5426</c:v>
                </c:pt>
                <c:pt idx="297">
                  <c:v>77.5426</c:v>
                </c:pt>
                <c:pt idx="298">
                  <c:v>77.5899</c:v>
                </c:pt>
                <c:pt idx="299">
                  <c:v>79.15269999999998</c:v>
                </c:pt>
                <c:pt idx="300">
                  <c:v>79.15269999999998</c:v>
                </c:pt>
                <c:pt idx="301">
                  <c:v>79.2313</c:v>
                </c:pt>
                <c:pt idx="302">
                  <c:v>80.5413</c:v>
                </c:pt>
                <c:pt idx="303">
                  <c:v>80.5413</c:v>
                </c:pt>
                <c:pt idx="304">
                  <c:v>81.5042</c:v>
                </c:pt>
                <c:pt idx="305">
                  <c:v>81.5042</c:v>
                </c:pt>
                <c:pt idx="306">
                  <c:v>81.5829</c:v>
                </c:pt>
                <c:pt idx="307">
                  <c:v>82.9902</c:v>
                </c:pt>
                <c:pt idx="308">
                  <c:v>82.9902</c:v>
                </c:pt>
                <c:pt idx="309">
                  <c:v>83.0837</c:v>
                </c:pt>
                <c:pt idx="310">
                  <c:v>84.0516</c:v>
                </c:pt>
                <c:pt idx="311">
                  <c:v>84.0516</c:v>
                </c:pt>
                <c:pt idx="312">
                  <c:v>85.4741</c:v>
                </c:pt>
                <c:pt idx="313">
                  <c:v>85.4741</c:v>
                </c:pt>
                <c:pt idx="314">
                  <c:v>85.32239999999997</c:v>
                </c:pt>
                <c:pt idx="315">
                  <c:v>86.8954</c:v>
                </c:pt>
                <c:pt idx="316">
                  <c:v>86.8954</c:v>
                </c:pt>
                <c:pt idx="317">
                  <c:v>86.8199</c:v>
                </c:pt>
                <c:pt idx="318">
                  <c:v>88.15989999999998</c:v>
                </c:pt>
                <c:pt idx="319">
                  <c:v>88.1519</c:v>
                </c:pt>
              </c:numCache>
            </c:numRef>
          </c:xVal>
          <c:yVal>
            <c:numRef>
              <c:f>All!$H$2:$H$321</c:f>
              <c:numCache>
                <c:formatCode>General</c:formatCode>
                <c:ptCount val="320"/>
                <c:pt idx="0">
                  <c:v>3828.99</c:v>
                </c:pt>
                <c:pt idx="1">
                  <c:v>3828.99</c:v>
                </c:pt>
                <c:pt idx="2">
                  <c:v>9609.26</c:v>
                </c:pt>
                <c:pt idx="3">
                  <c:v>9609.26</c:v>
                </c:pt>
                <c:pt idx="4">
                  <c:v>9796.639999999996</c:v>
                </c:pt>
                <c:pt idx="5">
                  <c:v>22805.5</c:v>
                </c:pt>
                <c:pt idx="6">
                  <c:v>22805.5</c:v>
                </c:pt>
                <c:pt idx="7">
                  <c:v>23746.3</c:v>
                </c:pt>
                <c:pt idx="8">
                  <c:v>36471.3</c:v>
                </c:pt>
                <c:pt idx="9">
                  <c:v>37317.7</c:v>
                </c:pt>
                <c:pt idx="10">
                  <c:v>63584.7</c:v>
                </c:pt>
                <c:pt idx="11">
                  <c:v>63584.7</c:v>
                </c:pt>
                <c:pt idx="12">
                  <c:v>63750.4</c:v>
                </c:pt>
                <c:pt idx="13">
                  <c:v>96562.1</c:v>
                </c:pt>
                <c:pt idx="14">
                  <c:v>96562.1</c:v>
                </c:pt>
                <c:pt idx="15">
                  <c:v>95590.2</c:v>
                </c:pt>
                <c:pt idx="16">
                  <c:v>119262.0</c:v>
                </c:pt>
                <c:pt idx="17">
                  <c:v>119707.0</c:v>
                </c:pt>
                <c:pt idx="18">
                  <c:v>164574.0</c:v>
                </c:pt>
                <c:pt idx="19">
                  <c:v>164574.0</c:v>
                </c:pt>
                <c:pt idx="20">
                  <c:v>163840.0</c:v>
                </c:pt>
                <c:pt idx="21">
                  <c:v>196770.0</c:v>
                </c:pt>
                <c:pt idx="22">
                  <c:v>196770.0</c:v>
                </c:pt>
                <c:pt idx="23">
                  <c:v>231462.0</c:v>
                </c:pt>
                <c:pt idx="24">
                  <c:v>231462.0</c:v>
                </c:pt>
                <c:pt idx="25">
                  <c:v>265832.0</c:v>
                </c:pt>
                <c:pt idx="26">
                  <c:v>306363.0</c:v>
                </c:pt>
                <c:pt idx="27">
                  <c:v>306363.0</c:v>
                </c:pt>
                <c:pt idx="28">
                  <c:v>303803.0</c:v>
                </c:pt>
                <c:pt idx="29">
                  <c:v>366762.0</c:v>
                </c:pt>
                <c:pt idx="30">
                  <c:v>366762.0</c:v>
                </c:pt>
                <c:pt idx="31">
                  <c:v>365376.0</c:v>
                </c:pt>
                <c:pt idx="32">
                  <c:v>410170.0</c:v>
                </c:pt>
                <c:pt idx="33">
                  <c:v>414964.0</c:v>
                </c:pt>
                <c:pt idx="34">
                  <c:v>485126.0</c:v>
                </c:pt>
                <c:pt idx="35">
                  <c:v>485126.0</c:v>
                </c:pt>
                <c:pt idx="36">
                  <c:v>488873.0</c:v>
                </c:pt>
                <c:pt idx="37">
                  <c:v>562314.0</c:v>
                </c:pt>
                <c:pt idx="38">
                  <c:v>562314.0</c:v>
                </c:pt>
                <c:pt idx="39">
                  <c:v>613471.0</c:v>
                </c:pt>
                <c:pt idx="40">
                  <c:v>613471.0</c:v>
                </c:pt>
                <c:pt idx="41">
                  <c:v>611293.0</c:v>
                </c:pt>
                <c:pt idx="42">
                  <c:v>696251.0</c:v>
                </c:pt>
                <c:pt idx="43">
                  <c:v>696251.0</c:v>
                </c:pt>
                <c:pt idx="44">
                  <c:v>694536.0</c:v>
                </c:pt>
                <c:pt idx="45">
                  <c:v>782120.0</c:v>
                </c:pt>
                <c:pt idx="46">
                  <c:v>782120.0</c:v>
                </c:pt>
                <c:pt idx="47">
                  <c:v>779226.0</c:v>
                </c:pt>
                <c:pt idx="48">
                  <c:v>860717.0</c:v>
                </c:pt>
                <c:pt idx="49">
                  <c:v>860717.0</c:v>
                </c:pt>
                <c:pt idx="50">
                  <c:v>862374.0</c:v>
                </c:pt>
                <c:pt idx="51">
                  <c:v>899858.0</c:v>
                </c:pt>
                <c:pt idx="52">
                  <c:v>899858.0</c:v>
                </c:pt>
                <c:pt idx="53">
                  <c:v>964617.0</c:v>
                </c:pt>
                <c:pt idx="54">
                  <c:v>964617.0</c:v>
                </c:pt>
                <c:pt idx="55">
                  <c:v>962360.0</c:v>
                </c:pt>
                <c:pt idx="56" formatCode="0.00E+00">
                  <c:v>1.02737E6</c:v>
                </c:pt>
                <c:pt idx="57" formatCode="0.00E+00">
                  <c:v>1.02737E6</c:v>
                </c:pt>
                <c:pt idx="58" formatCode="0.00E+00">
                  <c:v>1.02658E6</c:v>
                </c:pt>
                <c:pt idx="59" formatCode="0.00E+00">
                  <c:v>1.07117E6</c:v>
                </c:pt>
                <c:pt idx="60" formatCode="0.00E+00">
                  <c:v>1.06539E6</c:v>
                </c:pt>
                <c:pt idx="61" formatCode="0.00E+00">
                  <c:v>1.14995E6</c:v>
                </c:pt>
                <c:pt idx="62" formatCode="0.00E+00">
                  <c:v>1.14995E6</c:v>
                </c:pt>
                <c:pt idx="63" formatCode="0.00E+00">
                  <c:v>1.15001E6</c:v>
                </c:pt>
                <c:pt idx="64" formatCode="0.00E+00">
                  <c:v>1.2202E6</c:v>
                </c:pt>
                <c:pt idx="65" formatCode="0.00E+00">
                  <c:v>1.2202E6</c:v>
                </c:pt>
                <c:pt idx="66" formatCode="0.00E+00">
                  <c:v>1.22148E6</c:v>
                </c:pt>
                <c:pt idx="67" formatCode="0.00E+00">
                  <c:v>1.28167E6</c:v>
                </c:pt>
                <c:pt idx="68" formatCode="0.00E+00">
                  <c:v>1.2744E6</c:v>
                </c:pt>
                <c:pt idx="69" formatCode="0.00E+00">
                  <c:v>1.36685E6</c:v>
                </c:pt>
                <c:pt idx="70" formatCode="0.00E+00">
                  <c:v>1.36685E6</c:v>
                </c:pt>
                <c:pt idx="71" formatCode="0.00E+00">
                  <c:v>1.36728E6</c:v>
                </c:pt>
                <c:pt idx="72" formatCode="0.00E+00">
                  <c:v>1.46611E6</c:v>
                </c:pt>
                <c:pt idx="73" formatCode="0.00E+00">
                  <c:v>1.46611E6</c:v>
                </c:pt>
                <c:pt idx="74" formatCode="0.00E+00">
                  <c:v>1.55788E6</c:v>
                </c:pt>
                <c:pt idx="75" formatCode="0.00E+00">
                  <c:v>1.55788E6</c:v>
                </c:pt>
                <c:pt idx="76" formatCode="0.00E+00">
                  <c:v>1.55622E6</c:v>
                </c:pt>
                <c:pt idx="77" formatCode="0.00E+00">
                  <c:v>1.63816E6</c:v>
                </c:pt>
                <c:pt idx="78" formatCode="0.00E+00">
                  <c:v>1.63816E6</c:v>
                </c:pt>
                <c:pt idx="79" formatCode="0.00E+00">
                  <c:v>1.63775E6</c:v>
                </c:pt>
                <c:pt idx="80" formatCode="0.00E+00">
                  <c:v>1.74799E6</c:v>
                </c:pt>
                <c:pt idx="81" formatCode="0.00E+00">
                  <c:v>1.74799E6</c:v>
                </c:pt>
                <c:pt idx="82" formatCode="0.00E+00">
                  <c:v>1.75155E6</c:v>
                </c:pt>
                <c:pt idx="83" formatCode="0.00E+00">
                  <c:v>2.03503E6</c:v>
                </c:pt>
                <c:pt idx="84" formatCode="0.00E+00">
                  <c:v>2.03503E6</c:v>
                </c:pt>
                <c:pt idx="85" formatCode="0.00E+00">
                  <c:v>2.04107E6</c:v>
                </c:pt>
                <c:pt idx="86" formatCode="0.00E+00">
                  <c:v>2.1254E6</c:v>
                </c:pt>
                <c:pt idx="87" formatCode="0.00E+00">
                  <c:v>2.1254E6</c:v>
                </c:pt>
                <c:pt idx="88" formatCode="0.00E+00">
                  <c:v>2.26576E6</c:v>
                </c:pt>
                <c:pt idx="89" formatCode="0.00E+00">
                  <c:v>2.26576E6</c:v>
                </c:pt>
                <c:pt idx="90" formatCode="0.00E+00">
                  <c:v>2.27085E6</c:v>
                </c:pt>
                <c:pt idx="91" formatCode="0.00E+00">
                  <c:v>2.48713E6</c:v>
                </c:pt>
                <c:pt idx="92" formatCode="0.00E+00">
                  <c:v>2.48713E6</c:v>
                </c:pt>
                <c:pt idx="93" formatCode="0.00E+00">
                  <c:v>2.48876E6</c:v>
                </c:pt>
                <c:pt idx="94" formatCode="0.00E+00">
                  <c:v>2.65862E6</c:v>
                </c:pt>
                <c:pt idx="95" formatCode="0.00E+00">
                  <c:v>2.65472E6</c:v>
                </c:pt>
                <c:pt idx="96" formatCode="0.00E+00">
                  <c:v>2.85484E6</c:v>
                </c:pt>
                <c:pt idx="97" formatCode="0.00E+00">
                  <c:v>2.85484E6</c:v>
                </c:pt>
                <c:pt idx="98" formatCode="0.00E+00">
                  <c:v>2.85357E6</c:v>
                </c:pt>
                <c:pt idx="99" formatCode="0.00E+00">
                  <c:v>2.9922E6</c:v>
                </c:pt>
                <c:pt idx="100" formatCode="0.00E+00">
                  <c:v>2.9922E6</c:v>
                </c:pt>
                <c:pt idx="101" formatCode="0.00E+00">
                  <c:v>2.98945E6</c:v>
                </c:pt>
                <c:pt idx="102" formatCode="0.00E+00">
                  <c:v>3.06209E6</c:v>
                </c:pt>
                <c:pt idx="103" formatCode="0.00E+00">
                  <c:v>3.06227E6</c:v>
                </c:pt>
                <c:pt idx="104" formatCode="0.00E+00">
                  <c:v>3.17758E6</c:v>
                </c:pt>
                <c:pt idx="105" formatCode="0.00E+00">
                  <c:v>3.17758E6</c:v>
                </c:pt>
                <c:pt idx="106" formatCode="0.00E+00">
                  <c:v>3.17809E6</c:v>
                </c:pt>
                <c:pt idx="107" formatCode="0.00E+00">
                  <c:v>3.28441E6</c:v>
                </c:pt>
                <c:pt idx="108" formatCode="0.00E+00">
                  <c:v>3.28441E6</c:v>
                </c:pt>
                <c:pt idx="109" formatCode="0.00E+00">
                  <c:v>3.34514E6</c:v>
                </c:pt>
                <c:pt idx="110" formatCode="0.00E+00">
                  <c:v>3.34514E6</c:v>
                </c:pt>
                <c:pt idx="111" formatCode="0.00E+00">
                  <c:v>3.34239E6</c:v>
                </c:pt>
                <c:pt idx="112" formatCode="0.00E+00">
                  <c:v>3.43687E6</c:v>
                </c:pt>
                <c:pt idx="113" formatCode="0.00E+00">
                  <c:v>3.43687E6</c:v>
                </c:pt>
                <c:pt idx="114" formatCode="0.00E+00">
                  <c:v>3.42894E6</c:v>
                </c:pt>
                <c:pt idx="115" formatCode="0.00E+00">
                  <c:v>3.52786E6</c:v>
                </c:pt>
                <c:pt idx="116" formatCode="0.00E+00">
                  <c:v>3.52786E6</c:v>
                </c:pt>
                <c:pt idx="117" formatCode="0.00E+00">
                  <c:v>3.52364E6</c:v>
                </c:pt>
                <c:pt idx="118" formatCode="0.00E+00">
                  <c:v>3.61612E6</c:v>
                </c:pt>
                <c:pt idx="119" formatCode="0.00E+00">
                  <c:v>3.61612E6</c:v>
                </c:pt>
                <c:pt idx="120" formatCode="0.00E+00">
                  <c:v>3.61318E6</c:v>
                </c:pt>
                <c:pt idx="121" formatCode="0.00E+00">
                  <c:v>3.667E6</c:v>
                </c:pt>
                <c:pt idx="122" formatCode="0.00E+00">
                  <c:v>3.667E6</c:v>
                </c:pt>
                <c:pt idx="123" formatCode="0.00E+00">
                  <c:v>3.74802E6</c:v>
                </c:pt>
                <c:pt idx="124" formatCode="0.00E+00">
                  <c:v>3.74802E6</c:v>
                </c:pt>
                <c:pt idx="125" formatCode="0.00E+00">
                  <c:v>3.74707E6</c:v>
                </c:pt>
                <c:pt idx="126" formatCode="0.00E+00">
                  <c:v>3.83749E6</c:v>
                </c:pt>
                <c:pt idx="127" formatCode="0.00E+00">
                  <c:v>3.83749E6</c:v>
                </c:pt>
                <c:pt idx="128" formatCode="0.00E+00">
                  <c:v>3.83473E6</c:v>
                </c:pt>
                <c:pt idx="129" formatCode="0.00E+00">
                  <c:v>3.88702E6</c:v>
                </c:pt>
                <c:pt idx="130" formatCode="0.00E+00">
                  <c:v>3.88803E6</c:v>
                </c:pt>
                <c:pt idx="131" formatCode="0.00E+00">
                  <c:v>3.97572E6</c:v>
                </c:pt>
                <c:pt idx="132" formatCode="0.00E+00">
                  <c:v>3.97572E6</c:v>
                </c:pt>
                <c:pt idx="133" formatCode="0.00E+00">
                  <c:v>3.98015E6</c:v>
                </c:pt>
                <c:pt idx="134" formatCode="0.00E+00">
                  <c:v>4.06711E6</c:v>
                </c:pt>
                <c:pt idx="135" formatCode="0.00E+00">
                  <c:v>4.06711E6</c:v>
                </c:pt>
                <c:pt idx="136" formatCode="0.00E+00">
                  <c:v>4.06373E6</c:v>
                </c:pt>
                <c:pt idx="137" formatCode="0.00E+00">
                  <c:v>4.13424E6</c:v>
                </c:pt>
                <c:pt idx="138" formatCode="0.00E+00">
                  <c:v>4.13487E6</c:v>
                </c:pt>
                <c:pt idx="139" formatCode="0.00E+00">
                  <c:v>4.51352E6</c:v>
                </c:pt>
                <c:pt idx="140" formatCode="0.00E+00">
                  <c:v>4.51352E6</c:v>
                </c:pt>
                <c:pt idx="141" formatCode="0.00E+00">
                  <c:v>4.52071E6</c:v>
                </c:pt>
                <c:pt idx="142" formatCode="0.00E+00">
                  <c:v>4.3258E6</c:v>
                </c:pt>
                <c:pt idx="143" formatCode="0.00E+00">
                  <c:v>4.3258E6</c:v>
                </c:pt>
                <c:pt idx="144" formatCode="0.00E+00">
                  <c:v>4.33286E6</c:v>
                </c:pt>
                <c:pt idx="145" formatCode="0.00E+00">
                  <c:v>4.33286E6</c:v>
                </c:pt>
                <c:pt idx="146" formatCode="0.00E+00">
                  <c:v>4.32575E6</c:v>
                </c:pt>
                <c:pt idx="147" formatCode="0.00E+00">
                  <c:v>4.3817E6</c:v>
                </c:pt>
                <c:pt idx="148" formatCode="0.00E+00">
                  <c:v>4.3817E6</c:v>
                </c:pt>
                <c:pt idx="149" formatCode="0.00E+00">
                  <c:v>4.37799E6</c:v>
                </c:pt>
                <c:pt idx="150" formatCode="0.00E+00">
                  <c:v>4.45312E6</c:v>
                </c:pt>
                <c:pt idx="151" formatCode="0.00E+00">
                  <c:v>4.45312E6</c:v>
                </c:pt>
                <c:pt idx="152" formatCode="0.00E+00">
                  <c:v>4.4514E6</c:v>
                </c:pt>
                <c:pt idx="153" formatCode="0.00E+00">
                  <c:v>4.54605E6</c:v>
                </c:pt>
                <c:pt idx="154" formatCode="0.00E+00">
                  <c:v>4.54605E6</c:v>
                </c:pt>
                <c:pt idx="155" formatCode="0.00E+00">
                  <c:v>4.54337E6</c:v>
                </c:pt>
                <c:pt idx="156" formatCode="0.00E+00">
                  <c:v>4.59541E6</c:v>
                </c:pt>
                <c:pt idx="157" formatCode="0.00E+00">
                  <c:v>4.59541E6</c:v>
                </c:pt>
                <c:pt idx="158" formatCode="0.00E+00">
                  <c:v>4.68176E6</c:v>
                </c:pt>
                <c:pt idx="159" formatCode="0.00E+00">
                  <c:v>4.68176E6</c:v>
                </c:pt>
                <c:pt idx="160" formatCode="0.00E+00">
                  <c:v>4.6785E6</c:v>
                </c:pt>
                <c:pt idx="161" formatCode="0.00E+00">
                  <c:v>4.75552E6</c:v>
                </c:pt>
                <c:pt idx="162" formatCode="0.00E+00">
                  <c:v>4.75552E6</c:v>
                </c:pt>
                <c:pt idx="163" formatCode="0.00E+00">
                  <c:v>4.75083E6</c:v>
                </c:pt>
                <c:pt idx="164" formatCode="0.00E+00">
                  <c:v>4.80719E6</c:v>
                </c:pt>
                <c:pt idx="165" formatCode="0.00E+00">
                  <c:v>4.81717E6</c:v>
                </c:pt>
                <c:pt idx="166" formatCode="0.00E+00">
                  <c:v>4.88583E6</c:v>
                </c:pt>
                <c:pt idx="167" formatCode="0.00E+00">
                  <c:v>4.88583E6</c:v>
                </c:pt>
                <c:pt idx="168" formatCode="0.00E+00">
                  <c:v>4.88998E6</c:v>
                </c:pt>
                <c:pt idx="169" formatCode="0.00E+00">
                  <c:v>4.94579E6</c:v>
                </c:pt>
                <c:pt idx="170" formatCode="0.00E+00">
                  <c:v>4.94579E6</c:v>
                </c:pt>
                <c:pt idx="171" formatCode="0.00E+00">
                  <c:v>4.99498E6</c:v>
                </c:pt>
                <c:pt idx="172" formatCode="0.00E+00">
                  <c:v>4.98486E6</c:v>
                </c:pt>
                <c:pt idx="173" formatCode="0.00E+00">
                  <c:v>5.039E6</c:v>
                </c:pt>
                <c:pt idx="174" formatCode="0.00E+00">
                  <c:v>5.08675E6</c:v>
                </c:pt>
                <c:pt idx="175" formatCode="0.00E+00">
                  <c:v>5.08675E6</c:v>
                </c:pt>
                <c:pt idx="176" formatCode="0.00E+00">
                  <c:v>5.09609E6</c:v>
                </c:pt>
                <c:pt idx="177" formatCode="0.00E+00">
                  <c:v>5.16159E6</c:v>
                </c:pt>
                <c:pt idx="178" formatCode="0.00E+00">
                  <c:v>5.16159E6</c:v>
                </c:pt>
                <c:pt idx="179" formatCode="0.00E+00">
                  <c:v>5.1739E6</c:v>
                </c:pt>
                <c:pt idx="180" formatCode="0.00E+00">
                  <c:v>5.20916E6</c:v>
                </c:pt>
                <c:pt idx="181" formatCode="0.00E+00">
                  <c:v>5.20295E6</c:v>
                </c:pt>
                <c:pt idx="182" formatCode="0.00E+00">
                  <c:v>5.27303E6</c:v>
                </c:pt>
                <c:pt idx="183" formatCode="0.00E+00">
                  <c:v>5.27303E6</c:v>
                </c:pt>
                <c:pt idx="184" formatCode="0.00E+00">
                  <c:v>5.27575E6</c:v>
                </c:pt>
                <c:pt idx="185" formatCode="0.00E+00">
                  <c:v>5.3394E6</c:v>
                </c:pt>
                <c:pt idx="186" formatCode="0.00E+00">
                  <c:v>5.3394E6</c:v>
                </c:pt>
                <c:pt idx="187" formatCode="0.00E+00">
                  <c:v>5.3889E6</c:v>
                </c:pt>
                <c:pt idx="188" formatCode="0.00E+00">
                  <c:v>5.3889E6</c:v>
                </c:pt>
                <c:pt idx="189" formatCode="0.00E+00">
                  <c:v>5.3833E6</c:v>
                </c:pt>
                <c:pt idx="190" formatCode="0.00E+00">
                  <c:v>5.44791E6</c:v>
                </c:pt>
                <c:pt idx="191" formatCode="0.00E+00">
                  <c:v>5.44791E6</c:v>
                </c:pt>
                <c:pt idx="192" formatCode="0.00E+00">
                  <c:v>5.4497E6</c:v>
                </c:pt>
                <c:pt idx="193" formatCode="0.00E+00">
                  <c:v>5.50423E6</c:v>
                </c:pt>
                <c:pt idx="194" formatCode="0.00E+00">
                  <c:v>5.50423E6</c:v>
                </c:pt>
                <c:pt idx="195" formatCode="0.00E+00">
                  <c:v>5.54662E6</c:v>
                </c:pt>
                <c:pt idx="196" formatCode="0.00E+00">
                  <c:v>5.54662E6</c:v>
                </c:pt>
                <c:pt idx="197" formatCode="0.00E+00">
                  <c:v>5.54522E6</c:v>
                </c:pt>
                <c:pt idx="198" formatCode="0.00E+00">
                  <c:v>5.60523E6</c:v>
                </c:pt>
                <c:pt idx="199" formatCode="0.00E+00">
                  <c:v>5.60523E6</c:v>
                </c:pt>
                <c:pt idx="200" formatCode="0.00E+00">
                  <c:v>5.60711E6</c:v>
                </c:pt>
                <c:pt idx="201" formatCode="0.00E+00">
                  <c:v>5.64264E6</c:v>
                </c:pt>
                <c:pt idx="202" formatCode="0.00E+00">
                  <c:v>5.64314E6</c:v>
                </c:pt>
                <c:pt idx="203" formatCode="0.00E+00">
                  <c:v>5.67879E6</c:v>
                </c:pt>
                <c:pt idx="204" formatCode="0.00E+00">
                  <c:v>5.67879E6</c:v>
                </c:pt>
                <c:pt idx="205" formatCode="0.00E+00">
                  <c:v>5.70918E6</c:v>
                </c:pt>
                <c:pt idx="206" formatCode="0.00E+00">
                  <c:v>5.75368E6</c:v>
                </c:pt>
                <c:pt idx="207" formatCode="0.00E+00">
                  <c:v>5.75368E6</c:v>
                </c:pt>
                <c:pt idx="208" formatCode="0.00E+00">
                  <c:v>5.74814E6</c:v>
                </c:pt>
                <c:pt idx="209" formatCode="0.00E+00">
                  <c:v>5.78412E6</c:v>
                </c:pt>
                <c:pt idx="210" formatCode="0.00E+00">
                  <c:v>5.78413E6</c:v>
                </c:pt>
                <c:pt idx="211" formatCode="0.00E+00">
                  <c:v>5.82798E6</c:v>
                </c:pt>
                <c:pt idx="212" formatCode="0.00E+00">
                  <c:v>5.82798E6</c:v>
                </c:pt>
                <c:pt idx="213" formatCode="0.00E+00">
                  <c:v>5.83183E6</c:v>
                </c:pt>
                <c:pt idx="214" formatCode="0.00E+00">
                  <c:v>5.8772E6</c:v>
                </c:pt>
                <c:pt idx="215" formatCode="0.00E+00">
                  <c:v>5.8772E6</c:v>
                </c:pt>
                <c:pt idx="216" formatCode="0.00E+00">
                  <c:v>5.89382E6</c:v>
                </c:pt>
                <c:pt idx="217" formatCode="0.00E+00">
                  <c:v>5.90028E6</c:v>
                </c:pt>
                <c:pt idx="218" formatCode="0.00E+00">
                  <c:v>5.90817E6</c:v>
                </c:pt>
                <c:pt idx="219" formatCode="0.00E+00">
                  <c:v>5.93759E6</c:v>
                </c:pt>
                <c:pt idx="220" formatCode="0.00E+00">
                  <c:v>5.93759E6</c:v>
                </c:pt>
                <c:pt idx="221" formatCode="0.00E+00">
                  <c:v>5.96508E6</c:v>
                </c:pt>
                <c:pt idx="222" formatCode="0.00E+00">
                  <c:v>5.99604E6</c:v>
                </c:pt>
                <c:pt idx="223" formatCode="0.00E+00">
                  <c:v>5.99604E6</c:v>
                </c:pt>
                <c:pt idx="224" formatCode="0.00E+00">
                  <c:v>5.99643E6</c:v>
                </c:pt>
                <c:pt idx="225" formatCode="0.00E+00">
                  <c:v>6.03103E6</c:v>
                </c:pt>
                <c:pt idx="226" formatCode="0.00E+00">
                  <c:v>6.03103E6</c:v>
                </c:pt>
                <c:pt idx="227" formatCode="0.00E+00">
                  <c:v>6.03876E6</c:v>
                </c:pt>
                <c:pt idx="228" formatCode="0.00E+00">
                  <c:v>6.05844E6</c:v>
                </c:pt>
                <c:pt idx="229" formatCode="0.00E+00">
                  <c:v>6.05844E6</c:v>
                </c:pt>
                <c:pt idx="230" formatCode="0.00E+00">
                  <c:v>6.09276E6</c:v>
                </c:pt>
                <c:pt idx="231" formatCode="0.00E+00">
                  <c:v>6.09276E6</c:v>
                </c:pt>
                <c:pt idx="232" formatCode="0.00E+00">
                  <c:v>6.10904E6</c:v>
                </c:pt>
                <c:pt idx="233" formatCode="0.00E+00">
                  <c:v>6.1426E6</c:v>
                </c:pt>
                <c:pt idx="234" formatCode="0.00E+00">
                  <c:v>6.1426E6</c:v>
                </c:pt>
                <c:pt idx="235" formatCode="0.00E+00">
                  <c:v>6.13277E6</c:v>
                </c:pt>
                <c:pt idx="236" formatCode="0.00E+00">
                  <c:v>6.16377E6</c:v>
                </c:pt>
                <c:pt idx="237" formatCode="0.00E+00">
                  <c:v>6.16377E6</c:v>
                </c:pt>
                <c:pt idx="238" formatCode="0.00E+00">
                  <c:v>6.19214E6</c:v>
                </c:pt>
                <c:pt idx="239" formatCode="0.00E+00">
                  <c:v>6.19214E6</c:v>
                </c:pt>
                <c:pt idx="240" formatCode="0.00E+00">
                  <c:v>6.19597E6</c:v>
                </c:pt>
                <c:pt idx="241" formatCode="0.00E+00">
                  <c:v>6.22484E6</c:v>
                </c:pt>
                <c:pt idx="242" formatCode="0.00E+00">
                  <c:v>6.22484E6</c:v>
                </c:pt>
                <c:pt idx="243" formatCode="0.00E+00">
                  <c:v>6.22693E6</c:v>
                </c:pt>
                <c:pt idx="244" formatCode="0.00E+00">
                  <c:v>6.24265E6</c:v>
                </c:pt>
                <c:pt idx="245" formatCode="0.00E+00">
                  <c:v>6.24455E6</c:v>
                </c:pt>
                <c:pt idx="246" formatCode="0.00E+00">
                  <c:v>6.26312E6</c:v>
                </c:pt>
                <c:pt idx="247" formatCode="0.00E+00">
                  <c:v>6.26312E6</c:v>
                </c:pt>
                <c:pt idx="248" formatCode="0.00E+00">
                  <c:v>6.27896E6</c:v>
                </c:pt>
                <c:pt idx="249" formatCode="0.00E+00">
                  <c:v>6.30771E6</c:v>
                </c:pt>
                <c:pt idx="250" formatCode="0.00E+00">
                  <c:v>6.30771E6</c:v>
                </c:pt>
                <c:pt idx="251" formatCode="0.00E+00">
                  <c:v>6.30802E6</c:v>
                </c:pt>
                <c:pt idx="252" formatCode="0.00E+00">
                  <c:v>6.32219E6</c:v>
                </c:pt>
                <c:pt idx="253" formatCode="0.00E+00">
                  <c:v>6.32574E6</c:v>
                </c:pt>
                <c:pt idx="254" formatCode="0.00E+00">
                  <c:v>6.3431E6</c:v>
                </c:pt>
                <c:pt idx="255" formatCode="0.00E+00">
                  <c:v>6.3431E6</c:v>
                </c:pt>
                <c:pt idx="256" formatCode="0.00E+00">
                  <c:v>6.33789E6</c:v>
                </c:pt>
                <c:pt idx="257" formatCode="0.00E+00">
                  <c:v>6.35992E6</c:v>
                </c:pt>
                <c:pt idx="258" formatCode="0.00E+00">
                  <c:v>6.35992E6</c:v>
                </c:pt>
                <c:pt idx="259" formatCode="0.00E+00">
                  <c:v>6.38123E6</c:v>
                </c:pt>
                <c:pt idx="260" formatCode="0.00E+00">
                  <c:v>6.38123E6</c:v>
                </c:pt>
                <c:pt idx="261" formatCode="0.00E+00">
                  <c:v>6.3749E6</c:v>
                </c:pt>
                <c:pt idx="262" formatCode="0.00E+00">
                  <c:v>6.4005E6</c:v>
                </c:pt>
                <c:pt idx="263" formatCode="0.00E+00">
                  <c:v>6.4005E6</c:v>
                </c:pt>
                <c:pt idx="264" formatCode="0.00E+00">
                  <c:v>6.4001E6</c:v>
                </c:pt>
                <c:pt idx="265" formatCode="0.00E+00">
                  <c:v>6.41837E6</c:v>
                </c:pt>
                <c:pt idx="266" formatCode="0.00E+00">
                  <c:v>6.41837E6</c:v>
                </c:pt>
                <c:pt idx="267" formatCode="0.00E+00">
                  <c:v>6.42639E6</c:v>
                </c:pt>
                <c:pt idx="268" formatCode="0.00E+00">
                  <c:v>6.42639E6</c:v>
                </c:pt>
                <c:pt idx="269" formatCode="0.00E+00">
                  <c:v>6.4307E6</c:v>
                </c:pt>
                <c:pt idx="270" formatCode="0.00E+00">
                  <c:v>6.44444E6</c:v>
                </c:pt>
                <c:pt idx="271" formatCode="0.00E+00">
                  <c:v>6.44444E6</c:v>
                </c:pt>
                <c:pt idx="272" formatCode="0.00E+00">
                  <c:v>6.44655E6</c:v>
                </c:pt>
                <c:pt idx="273" formatCode="0.00E+00">
                  <c:v>6.45366E6</c:v>
                </c:pt>
                <c:pt idx="274" formatCode="0.00E+00">
                  <c:v>6.45366E6</c:v>
                </c:pt>
                <c:pt idx="275" formatCode="0.00E+00">
                  <c:v>6.47328E6</c:v>
                </c:pt>
                <c:pt idx="276" formatCode="0.00E+00">
                  <c:v>6.47328E6</c:v>
                </c:pt>
                <c:pt idx="277" formatCode="0.00E+00">
                  <c:v>6.47141E6</c:v>
                </c:pt>
                <c:pt idx="278" formatCode="0.00E+00">
                  <c:v>6.48549E6</c:v>
                </c:pt>
                <c:pt idx="279" formatCode="0.00E+00">
                  <c:v>6.48549E6</c:v>
                </c:pt>
                <c:pt idx="280" formatCode="0.00E+00">
                  <c:v>6.48489E6</c:v>
                </c:pt>
                <c:pt idx="281" formatCode="0.00E+00">
                  <c:v>6.49052E6</c:v>
                </c:pt>
                <c:pt idx="282" formatCode="0.00E+00">
                  <c:v>6.48994E6</c:v>
                </c:pt>
                <c:pt idx="283" formatCode="0.00E+00">
                  <c:v>6.50197E6</c:v>
                </c:pt>
                <c:pt idx="284" formatCode="0.00E+00">
                  <c:v>6.50197E6</c:v>
                </c:pt>
                <c:pt idx="285" formatCode="0.00E+00">
                  <c:v>6.49875E6</c:v>
                </c:pt>
                <c:pt idx="286" formatCode="0.00E+00">
                  <c:v>6.50892E6</c:v>
                </c:pt>
                <c:pt idx="287" formatCode="0.00E+00">
                  <c:v>6.50892E6</c:v>
                </c:pt>
                <c:pt idx="288" formatCode="0.00E+00">
                  <c:v>6.50793E6</c:v>
                </c:pt>
                <c:pt idx="289" formatCode="0.00E+00">
                  <c:v>6.5123E6</c:v>
                </c:pt>
                <c:pt idx="290" formatCode="0.00E+00">
                  <c:v>6.51322E6</c:v>
                </c:pt>
                <c:pt idx="291" formatCode="0.00E+00">
                  <c:v>6.52432E6</c:v>
                </c:pt>
                <c:pt idx="292" formatCode="0.00E+00">
                  <c:v>6.52432E6</c:v>
                </c:pt>
                <c:pt idx="293" formatCode="0.00E+00">
                  <c:v>6.52295E6</c:v>
                </c:pt>
                <c:pt idx="294" formatCode="0.00E+00">
                  <c:v>6.52893E6</c:v>
                </c:pt>
                <c:pt idx="295" formatCode="0.00E+00">
                  <c:v>6.52893E6</c:v>
                </c:pt>
                <c:pt idx="296" formatCode="0.00E+00">
                  <c:v>6.52959E6</c:v>
                </c:pt>
                <c:pt idx="297" formatCode="0.00E+00">
                  <c:v>6.52959E6</c:v>
                </c:pt>
                <c:pt idx="298" formatCode="0.00E+00">
                  <c:v>6.53363E6</c:v>
                </c:pt>
                <c:pt idx="299" formatCode="0.00E+00">
                  <c:v>6.53283E6</c:v>
                </c:pt>
                <c:pt idx="300" formatCode="0.00E+00">
                  <c:v>6.53283E6</c:v>
                </c:pt>
                <c:pt idx="301" formatCode="0.00E+00">
                  <c:v>6.53598E6</c:v>
                </c:pt>
                <c:pt idx="302" formatCode="0.00E+00">
                  <c:v>6.53922E6</c:v>
                </c:pt>
                <c:pt idx="303" formatCode="0.00E+00">
                  <c:v>6.53922E6</c:v>
                </c:pt>
                <c:pt idx="304" formatCode="0.00E+00">
                  <c:v>6.54486E6</c:v>
                </c:pt>
                <c:pt idx="305" formatCode="0.00E+00">
                  <c:v>6.54486E6</c:v>
                </c:pt>
                <c:pt idx="306" formatCode="0.00E+00">
                  <c:v>6.54048E6</c:v>
                </c:pt>
                <c:pt idx="307" formatCode="0.00E+00">
                  <c:v>6.54972E6</c:v>
                </c:pt>
                <c:pt idx="308" formatCode="0.00E+00">
                  <c:v>6.54972E6</c:v>
                </c:pt>
                <c:pt idx="309" formatCode="0.00E+00">
                  <c:v>6.54651E6</c:v>
                </c:pt>
                <c:pt idx="310" formatCode="0.00E+00">
                  <c:v>6.55042E6</c:v>
                </c:pt>
                <c:pt idx="311" formatCode="0.00E+00">
                  <c:v>6.55042E6</c:v>
                </c:pt>
                <c:pt idx="312" formatCode="0.00E+00">
                  <c:v>6.54435E6</c:v>
                </c:pt>
                <c:pt idx="313" formatCode="0.00E+00">
                  <c:v>6.54435E6</c:v>
                </c:pt>
                <c:pt idx="314" formatCode="0.00E+00">
                  <c:v>6.54568E6</c:v>
                </c:pt>
                <c:pt idx="315" formatCode="0.00E+00">
                  <c:v>6.54172E6</c:v>
                </c:pt>
                <c:pt idx="316" formatCode="0.00E+00">
                  <c:v>6.54172E6</c:v>
                </c:pt>
                <c:pt idx="317" formatCode="0.00E+00">
                  <c:v>6.54382E6</c:v>
                </c:pt>
                <c:pt idx="318" formatCode="0.00E+00">
                  <c:v>6.54421E6</c:v>
                </c:pt>
                <c:pt idx="319" formatCode="0.00E+00">
                  <c:v>6.54304E6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5706688"/>
        <c:axId val="2128217408"/>
      </c:scatterChart>
      <c:valAx>
        <c:axId val="2125706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Input Power (W)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8217408"/>
        <c:crosses val="autoZero"/>
        <c:crossBetween val="midCat"/>
      </c:valAx>
      <c:valAx>
        <c:axId val="212821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Output Power (W)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57066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heater curve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Sheet1!$B$27:$B$33</c:f>
              <c:numCache>
                <c:formatCode>General</c:formatCode>
                <c:ptCount val="7"/>
                <c:pt idx="0">
                  <c:v>10.65</c:v>
                </c:pt>
                <c:pt idx="1">
                  <c:v>10.8</c:v>
                </c:pt>
                <c:pt idx="2">
                  <c:v>11.1</c:v>
                </c:pt>
                <c:pt idx="3">
                  <c:v>11.2</c:v>
                </c:pt>
                <c:pt idx="4">
                  <c:v>11.4</c:v>
                </c:pt>
                <c:pt idx="5">
                  <c:v>11.5</c:v>
                </c:pt>
                <c:pt idx="6">
                  <c:v>11.7</c:v>
                </c:pt>
              </c:numCache>
            </c:numRef>
          </c:xVal>
          <c:yVal>
            <c:numRef>
              <c:f>Sheet1!$C$27:$C$33</c:f>
              <c:numCache>
                <c:formatCode>General</c:formatCode>
                <c:ptCount val="7"/>
                <c:pt idx="0">
                  <c:v>91.9</c:v>
                </c:pt>
                <c:pt idx="1">
                  <c:v>94.3</c:v>
                </c:pt>
                <c:pt idx="2">
                  <c:v>95.8</c:v>
                </c:pt>
                <c:pt idx="3">
                  <c:v>96.8</c:v>
                </c:pt>
                <c:pt idx="4">
                  <c:v>97.6</c:v>
                </c:pt>
                <c:pt idx="5">
                  <c:v>97.8</c:v>
                </c:pt>
                <c:pt idx="6">
                  <c:v>98.2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2533040"/>
        <c:axId val="2139974704"/>
      </c:scatterChart>
      <c:valAx>
        <c:axId val="2142533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heater current (Amps)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974704"/>
        <c:crosses val="autoZero"/>
        <c:crossBetween val="midCat"/>
      </c:valAx>
      <c:valAx>
        <c:axId val="2139974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Klystron Current Amps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25330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heater change and perveance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Sheet1!$E$27:$E$33</c:f>
              <c:numCache>
                <c:formatCode>General</c:formatCode>
                <c:ptCount val="7"/>
                <c:pt idx="0">
                  <c:v>14.07</c:v>
                </c:pt>
                <c:pt idx="1">
                  <c:v>15.95</c:v>
                </c:pt>
                <c:pt idx="2">
                  <c:v>16.13</c:v>
                </c:pt>
                <c:pt idx="3">
                  <c:v>16.95</c:v>
                </c:pt>
                <c:pt idx="4">
                  <c:v>17.4</c:v>
                </c:pt>
                <c:pt idx="5">
                  <c:v>17.9</c:v>
                </c:pt>
                <c:pt idx="6">
                  <c:v>18.4</c:v>
                </c:pt>
              </c:numCache>
            </c:numRef>
          </c:xVal>
          <c:yVal>
            <c:numRef>
              <c:f>Sheet1!$F$27:$F$33</c:f>
              <c:numCache>
                <c:formatCode>General</c:formatCode>
                <c:ptCount val="7"/>
                <c:pt idx="0">
                  <c:v>1.4915</c:v>
                </c:pt>
                <c:pt idx="1">
                  <c:v>1.53</c:v>
                </c:pt>
                <c:pt idx="2">
                  <c:v>1.5548</c:v>
                </c:pt>
                <c:pt idx="3">
                  <c:v>1.57</c:v>
                </c:pt>
                <c:pt idx="4">
                  <c:v>1.584</c:v>
                </c:pt>
                <c:pt idx="5">
                  <c:v>1.587</c:v>
                </c:pt>
                <c:pt idx="6">
                  <c:v>1.5938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8226944"/>
        <c:axId val="2140869728"/>
      </c:scatterChart>
      <c:valAx>
        <c:axId val="2128226944"/>
        <c:scaling>
          <c:orientation val="minMax"/>
          <c:min val="13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heater voltage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0869728"/>
        <c:crosses val="autoZero"/>
        <c:crossBetween val="midCat"/>
      </c:valAx>
      <c:valAx>
        <c:axId val="214086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micro perveanceTitle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82269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6965B-8609-45B2-84F6-BDA7C83AD10E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A04B4-E6DE-4FDD-989F-12C67D7801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236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A04B4-E6DE-4FDD-989F-12C67D7801C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081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A04B4-E6DE-4FDD-989F-12C67D7801C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48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418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950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727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9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5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97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86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20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949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986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82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E889D-3431-44BC-B72C-3EB39718BD74}" type="datetimeFigureOut">
              <a:rPr lang="en-GB" smtClean="0"/>
              <a:t>16/06/2017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96F41-56EF-428A-BCB2-AECD753AE565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11"/>
          <p:cNvGrpSpPr/>
          <p:nvPr userDrawn="1"/>
        </p:nvGrpSpPr>
        <p:grpSpPr>
          <a:xfrm>
            <a:off x="0" y="-99392"/>
            <a:ext cx="9144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05127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4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4" Type="http://schemas.openxmlformats.org/officeDocument/2006/relationships/image" Target="../media/image38.tiff"/><Relationship Id="rId5" Type="http://schemas.openxmlformats.org/officeDocument/2006/relationships/image" Target="../media/image3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1470025"/>
          </a:xfrm>
        </p:spPr>
        <p:txBody>
          <a:bodyPr/>
          <a:lstStyle/>
          <a:p>
            <a:r>
              <a:rPr lang="en-US" sz="4000" b="1" dirty="0" err="1"/>
              <a:t>Xband</a:t>
            </a:r>
            <a:r>
              <a:rPr lang="en-US" sz="4000" b="1" dirty="0"/>
              <a:t> </a:t>
            </a:r>
            <a:r>
              <a:rPr lang="en-US" sz="4000" b="1" dirty="0" smtClean="0"/>
              <a:t>Klystron/modulator </a:t>
            </a:r>
            <a:r>
              <a:rPr lang="en-US" sz="4000" b="1" dirty="0"/>
              <a:t>experience at CERN 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17526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HG2017</a:t>
            </a:r>
          </a:p>
          <a:p>
            <a:r>
              <a:rPr lang="en-US" sz="2600" dirty="0" smtClean="0"/>
              <a:t>G. McMonagle</a:t>
            </a:r>
          </a:p>
          <a:p>
            <a:r>
              <a:rPr lang="en-US" sz="2600" dirty="0" smtClean="0"/>
              <a:t>16/06/2017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6237312"/>
            <a:ext cx="3036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 behalf of all the Xbox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60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9672" y="-34641"/>
            <a:ext cx="41051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Xbox3_modulators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328592"/>
          </a:xfrm>
        </p:spPr>
        <p:txBody>
          <a:bodyPr/>
          <a:lstStyle/>
          <a:p>
            <a:r>
              <a:rPr lang="en-GB" sz="2400" dirty="0" smtClean="0"/>
              <a:t>all 4 modulators tested successfully in factory with klystron serial #1</a:t>
            </a:r>
          </a:p>
          <a:p>
            <a:r>
              <a:rPr lang="en-GB" sz="2400" dirty="0" smtClean="0"/>
              <a:t>All four modulators delivered to CERN and installed with tubes serial #1-4</a:t>
            </a:r>
          </a:p>
          <a:p>
            <a:r>
              <a:rPr lang="en-GB" sz="2400" dirty="0"/>
              <a:t>S</a:t>
            </a:r>
            <a:r>
              <a:rPr lang="en-GB" sz="2400" dirty="0" smtClean="0"/>
              <a:t>AT test in diode mode with </a:t>
            </a:r>
            <a:r>
              <a:rPr lang="en-GB" sz="2400" dirty="0" err="1" smtClean="0"/>
              <a:t>Scandinova</a:t>
            </a:r>
            <a:r>
              <a:rPr lang="en-GB" sz="2400" dirty="0" smtClean="0"/>
              <a:t> technicians completed</a:t>
            </a:r>
          </a:p>
          <a:p>
            <a:endParaRPr lang="en-GB" sz="2400" dirty="0"/>
          </a:p>
          <a:p>
            <a:r>
              <a:rPr lang="en-GB" sz="2400" dirty="0" smtClean="0"/>
              <a:t>Software problem (while in remote mode) caused soft start board to burn out in charging supplies, resolved by </a:t>
            </a:r>
            <a:r>
              <a:rPr lang="en-GB" sz="2400" dirty="0" err="1" smtClean="0"/>
              <a:t>Scandinova</a:t>
            </a:r>
            <a:r>
              <a:rPr lang="en-GB" sz="2400" dirty="0" smtClean="0"/>
              <a:t>, </a:t>
            </a:r>
          </a:p>
          <a:p>
            <a:r>
              <a:rPr lang="en-GB" sz="2400" dirty="0" smtClean="0"/>
              <a:t>performance of modulator now excellent, more user friendly GUI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31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9672" y="-34641"/>
            <a:ext cx="35740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Xbox3_klystrons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2736304"/>
          </a:xfrm>
        </p:spPr>
        <p:txBody>
          <a:bodyPr/>
          <a:lstStyle/>
          <a:p>
            <a:r>
              <a:rPr lang="en-GB" sz="2400" dirty="0" smtClean="0"/>
              <a:t>Initial RF tests started with individual klystrons</a:t>
            </a:r>
          </a:p>
          <a:p>
            <a:r>
              <a:rPr lang="en-GB" sz="2400" dirty="0" smtClean="0"/>
              <a:t>First three ok </a:t>
            </a:r>
          </a:p>
          <a:p>
            <a:r>
              <a:rPr lang="en-GB" sz="2400" dirty="0" smtClean="0"/>
              <a:t>Fourth tube did not give any RF power output</a:t>
            </a:r>
          </a:p>
          <a:p>
            <a:r>
              <a:rPr lang="en-GB" sz="2400" dirty="0" smtClean="0"/>
              <a:t>Full reflection on input cavity back to driver</a:t>
            </a:r>
          </a:p>
          <a:p>
            <a:r>
              <a:rPr lang="en-GB" sz="2400" dirty="0" smtClean="0"/>
              <a:t>VNA measurement showed cavity detuned</a:t>
            </a:r>
          </a:p>
          <a:p>
            <a:r>
              <a:rPr lang="en-GB" sz="2400" dirty="0" smtClean="0"/>
              <a:t>Sent back to Toshiba with solenoid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725138" y="3861048"/>
            <a:ext cx="4387187" cy="2608004"/>
            <a:chOff x="725138" y="3861048"/>
            <a:chExt cx="4387187" cy="2608004"/>
          </a:xfrm>
        </p:grpSpPr>
        <p:pic>
          <p:nvPicPr>
            <p:cNvPr id="7" name="Bildobjekt 1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7" r="11104" b="13452"/>
            <a:stretch/>
          </p:blipFill>
          <p:spPr bwMode="auto">
            <a:xfrm>
              <a:off x="725138" y="4189730"/>
              <a:ext cx="2719967" cy="2165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13170" y="577390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A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41362" y="5773906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13170" y="4612486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44399" y="461248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60060" y="5421712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chemeClr val="bg1"/>
                  </a:solidFill>
                </a:rPr>
                <a:t>#1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34583" y="4765794"/>
              <a:ext cx="506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#3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60060" y="4857868"/>
              <a:ext cx="4189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1661242" y="4045714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453330" y="4047707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634994" y="6181020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668611" y="4045714"/>
              <a:ext cx="1776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481237" y="3861048"/>
              <a:ext cx="1631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To lines 3 and 4</a:t>
              </a: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535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8028384" cy="60212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45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706"/>
            <a:ext cx="8100392" cy="60752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5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8028384" cy="60212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24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706"/>
            <a:ext cx="8100392" cy="60752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07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8028384" cy="602128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21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8028384" cy="60212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50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706"/>
            <a:ext cx="8100392" cy="60752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31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0718"/>
            <a:ext cx="7956376" cy="59672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3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328592"/>
          </a:xfrm>
        </p:spPr>
        <p:txBody>
          <a:bodyPr/>
          <a:lstStyle/>
          <a:p>
            <a:r>
              <a:rPr lang="en-US" dirty="0" smtClean="0"/>
              <a:t>Xbox1 and Xbox2 </a:t>
            </a:r>
          </a:p>
          <a:p>
            <a:pPr lvl="1"/>
            <a:r>
              <a:rPr lang="en-US" dirty="0" smtClean="0"/>
              <a:t>(summary)</a:t>
            </a:r>
            <a:endParaRPr lang="en-GB" dirty="0" smtClean="0"/>
          </a:p>
          <a:p>
            <a:r>
              <a:rPr lang="en-US" dirty="0" smtClean="0"/>
              <a:t>Xbox3</a:t>
            </a:r>
          </a:p>
          <a:p>
            <a:pPr lvl="1"/>
            <a:r>
              <a:rPr lang="en-US" dirty="0" smtClean="0"/>
              <a:t>Modulators</a:t>
            </a:r>
          </a:p>
          <a:p>
            <a:pPr lvl="1"/>
            <a:r>
              <a:rPr lang="en-US" dirty="0" smtClean="0"/>
              <a:t>klystrons</a:t>
            </a:r>
          </a:p>
          <a:p>
            <a:r>
              <a:rPr lang="en-US" dirty="0" smtClean="0"/>
              <a:t>IUWR90 Flanges</a:t>
            </a:r>
          </a:p>
          <a:p>
            <a:r>
              <a:rPr lang="en-US" dirty="0" smtClean="0"/>
              <a:t>Future 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619672" y="-34641"/>
            <a:ext cx="20313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OUTLINE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3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706"/>
            <a:ext cx="8100392" cy="60752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92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706"/>
            <a:ext cx="8100392" cy="60752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85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8028384" cy="60212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59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82706"/>
            <a:ext cx="8100392" cy="60752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19672" y="-34641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19672" y="0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53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8220405" cy="61653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19672" y="0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0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1155"/>
            <a:ext cx="7884368" cy="59132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6380" y="4293096"/>
            <a:ext cx="60200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When did this happen ?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Why ?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Why did the body delta T interlock not work ?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Was it damaged at low rep rate 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hence no large temperature difference ?</a:t>
            </a:r>
          </a:p>
        </p:txBody>
      </p:sp>
      <p:sp>
        <p:nvSpPr>
          <p:cNvPr id="4" name="Rectangle 3"/>
          <p:cNvSpPr/>
          <p:nvPr/>
        </p:nvSpPr>
        <p:spPr>
          <a:xfrm>
            <a:off x="1619672" y="0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1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0718"/>
            <a:ext cx="7956376" cy="59672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19672" y="0"/>
            <a:ext cx="5153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smtClean="0">
                <a:solidFill>
                  <a:schemeClr val="bg1"/>
                </a:solidFill>
              </a:rPr>
              <a:t>Toshiba investigation #4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3456384"/>
          </a:xfrm>
        </p:spPr>
        <p:txBody>
          <a:bodyPr/>
          <a:lstStyle/>
          <a:p>
            <a:r>
              <a:rPr lang="en-US" sz="2000" dirty="0" smtClean="0"/>
              <a:t>#2 and #3 combined together </a:t>
            </a:r>
          </a:p>
          <a:p>
            <a:r>
              <a:rPr lang="en-US" sz="2000" dirty="0" smtClean="0"/>
              <a:t>#1 used to condition loads</a:t>
            </a:r>
          </a:p>
          <a:p>
            <a:r>
              <a:rPr lang="en-US" sz="2000" dirty="0"/>
              <a:t>LLRF works very </a:t>
            </a:r>
            <a:r>
              <a:rPr lang="en-US" sz="2000" dirty="0" smtClean="0"/>
              <a:t>well</a:t>
            </a:r>
          </a:p>
          <a:p>
            <a:r>
              <a:rPr lang="en-US" sz="2000" dirty="0" smtClean="0"/>
              <a:t>Conditioned RF network without structure lines 3&amp;4 </a:t>
            </a:r>
          </a:p>
          <a:p>
            <a:r>
              <a:rPr lang="en-US" sz="2000" dirty="0" smtClean="0"/>
              <a:t>Opened network to install structure , klystron #3 vacuum problem ,</a:t>
            </a:r>
          </a:p>
          <a:p>
            <a:r>
              <a:rPr lang="en-US" sz="2000" dirty="0" smtClean="0"/>
              <a:t>Toshiba engineer diagnoses window problem, tube sent back to Toshiba for evaluation last week</a:t>
            </a:r>
          </a:p>
          <a:p>
            <a:r>
              <a:rPr lang="en-US" sz="2000" dirty="0" smtClean="0"/>
              <a:t>Install #1 in modulator D to allow two klystron operation for lines 3 and 4</a:t>
            </a:r>
            <a:endParaRPr lang="en-GB" sz="2000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619672" y="-34641"/>
            <a:ext cx="35740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Xbox3_klystrons</a:t>
            </a:r>
            <a:endParaRPr lang="en-GB" sz="4000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83878" y="4149080"/>
            <a:ext cx="4387187" cy="2493840"/>
            <a:chOff x="783878" y="4149080"/>
            <a:chExt cx="4387187" cy="2493840"/>
          </a:xfrm>
        </p:grpSpPr>
        <p:pic>
          <p:nvPicPr>
            <p:cNvPr id="8" name="Bildobjekt 1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7" r="11104" b="13452"/>
            <a:stretch/>
          </p:blipFill>
          <p:spPr bwMode="auto">
            <a:xfrm>
              <a:off x="783878" y="4477762"/>
              <a:ext cx="2719967" cy="2165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071910" y="6061938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A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00102" y="6061938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71910" y="4900518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C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03139" y="4900518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D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93323" y="5053826"/>
              <a:ext cx="506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#1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18800" y="5145900"/>
              <a:ext cx="4189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1719982" y="4333746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512070" y="4335739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727351" y="4333746"/>
              <a:ext cx="1776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539977" y="4149080"/>
              <a:ext cx="1631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To lines 3 and 4</a:t>
              </a: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5855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5116988"/>
              </p:ext>
            </p:extLst>
          </p:nvPr>
        </p:nvGraphicFramePr>
        <p:xfrm>
          <a:off x="179512" y="3604353"/>
          <a:ext cx="619268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1619672" y="-34641"/>
            <a:ext cx="6728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Implementation LLRF algorithm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3456384"/>
          </a:xfrm>
        </p:spPr>
        <p:txBody>
          <a:bodyPr/>
          <a:lstStyle/>
          <a:p>
            <a:r>
              <a:rPr lang="en-US" sz="2000" dirty="0" smtClean="0"/>
              <a:t>Works well in test bench</a:t>
            </a:r>
          </a:p>
          <a:p>
            <a:r>
              <a:rPr lang="en-US" sz="2000" dirty="0" smtClean="0"/>
              <a:t>Implemented on modulators C and D</a:t>
            </a:r>
          </a:p>
          <a:p>
            <a:r>
              <a:rPr lang="en-US" sz="2000" dirty="0" smtClean="0"/>
              <a:t>Combination of high power very good and switching between lines worked well (Matteo's talk)</a:t>
            </a:r>
          </a:p>
          <a:p>
            <a:r>
              <a:rPr lang="en-US" sz="2000" dirty="0" smtClean="0"/>
              <a:t>Operation problem when ramping up after breakdown, phase instability</a:t>
            </a:r>
          </a:p>
          <a:p>
            <a:r>
              <a:rPr lang="en-US" sz="2000" dirty="0" smtClean="0"/>
              <a:t>Investigation shows problem with tube #2</a:t>
            </a:r>
          </a:p>
          <a:p>
            <a:r>
              <a:rPr lang="en-US" sz="2000" dirty="0" err="1" smtClean="0"/>
              <a:t>FIlament</a:t>
            </a:r>
            <a:r>
              <a:rPr lang="en-US" sz="2000" dirty="0" smtClean="0"/>
              <a:t> hours 4619 , high voltage hours 3229</a:t>
            </a:r>
            <a:endParaRPr lang="en-GB" sz="2000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247373" y="3789040"/>
            <a:ext cx="289662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Solid state amplifier and low level changed</a:t>
            </a:r>
          </a:p>
          <a:p>
            <a:r>
              <a:rPr lang="en-GB" dirty="0" smtClean="0"/>
              <a:t>Problem stayed with klystron</a:t>
            </a:r>
          </a:p>
          <a:p>
            <a:endParaRPr lang="en-GB" dirty="0"/>
          </a:p>
          <a:p>
            <a:r>
              <a:rPr lang="en-GB" dirty="0" smtClean="0"/>
              <a:t>Small changes in solenoid or counter coil only shifted the problem to different input power</a:t>
            </a:r>
          </a:p>
          <a:p>
            <a:endParaRPr lang="en-GB" dirty="0"/>
          </a:p>
          <a:p>
            <a:r>
              <a:rPr lang="en-GB" dirty="0" smtClean="0"/>
              <a:t>VNA measurement on input cavity , frequency 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52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19672" y="-34641"/>
            <a:ext cx="6728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Implementation LLRF algorithm</a:t>
            </a:r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61" y="3924418"/>
            <a:ext cx="3738609" cy="27994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5" y="836712"/>
            <a:ext cx="3686883" cy="27666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81741" y="994295"/>
            <a:ext cx="1010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26</a:t>
            </a:r>
            <a:r>
              <a:rPr lang="en-GB" baseline="30000" smtClean="0"/>
              <a:t>th</a:t>
            </a:r>
            <a:r>
              <a:rPr lang="en-GB" smtClean="0"/>
              <a:t> May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759108" y="3943402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  <a:r>
              <a:rPr lang="en-GB" baseline="30000" dirty="0" smtClean="0"/>
              <a:t>th</a:t>
            </a:r>
            <a:r>
              <a:rPr lang="en-GB" dirty="0" smtClean="0"/>
              <a:t> June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84856" y="1484923"/>
            <a:ext cx="4968550" cy="37264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95878" y="5970714"/>
            <a:ext cx="3203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Increased radiation levels</a:t>
            </a:r>
          </a:p>
          <a:p>
            <a:r>
              <a:rPr lang="en-GB" dirty="0" smtClean="0"/>
              <a:t>Water cooling outlet of solenoid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7970444" y="3349122"/>
            <a:ext cx="392189" cy="264774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4583" y="1219080"/>
            <a:ext cx="46254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Scandinova</a:t>
            </a:r>
            <a:r>
              <a:rPr lang="en-US" sz="2400" dirty="0" smtClean="0"/>
              <a:t> solid state modulators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GB" sz="2400" dirty="0"/>
          </a:p>
        </p:txBody>
      </p:sp>
      <p:sp>
        <p:nvSpPr>
          <p:cNvPr id="10" name="Rectangle 9"/>
          <p:cNvSpPr/>
          <p:nvPr/>
        </p:nvSpPr>
        <p:spPr>
          <a:xfrm>
            <a:off x="1619672" y="-34641"/>
            <a:ext cx="37575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Xbox1 and Xbox2</a:t>
            </a:r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8" name="Picture 2" descr="http://www.sc-nova.com/?q=sites/default/files/imagecache/product_img_main/K2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551" y="1052736"/>
            <a:ext cx="3074033" cy="245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441995"/>
              </p:ext>
            </p:extLst>
          </p:nvPr>
        </p:nvGraphicFramePr>
        <p:xfrm>
          <a:off x="3681213" y="3476972"/>
          <a:ext cx="5184576" cy="332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728192"/>
                <a:gridCol w="1728192"/>
              </a:tblGrid>
              <a:tr h="5034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Parameters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Specifications</a:t>
                      </a: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units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7616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VKX-8311A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9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Frequency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11.9942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59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Peak RF power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MW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59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pulse length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µs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5034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Pulse repetition rate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50 (100)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59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Klystron voltage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410-470 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kV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5034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Micro </a:t>
                      </a:r>
                      <a:r>
                        <a:rPr lang="en-GB" sz="1600" dirty="0" err="1" smtClean="0">
                          <a:latin typeface="+mn-lt"/>
                          <a:ea typeface="Times New Roman"/>
                          <a:cs typeface="Times New Roman"/>
                        </a:rPr>
                        <a:t>perveance</a:t>
                      </a: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1.15E-6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176" y="1988840"/>
            <a:ext cx="1253821" cy="20519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622" y="4354213"/>
            <a:ext cx="3018751" cy="25037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47997" y="2557908"/>
            <a:ext cx="353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CPI Klystron (commercial SLAC XL5)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50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50780"/>
            <a:ext cx="5628117" cy="4221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19672" y="-34641"/>
            <a:ext cx="73804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err="1" smtClean="0">
                <a:solidFill>
                  <a:schemeClr val="bg1"/>
                </a:solidFill>
              </a:rPr>
              <a:t>Perveance</a:t>
            </a:r>
            <a:r>
              <a:rPr lang="en-GB" sz="3600" dirty="0" smtClean="0">
                <a:solidFill>
                  <a:schemeClr val="bg1"/>
                </a:solidFill>
              </a:rPr>
              <a:t> change of #2 with rep rate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2270" y="1210820"/>
            <a:ext cx="289662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Initially asked to investigate why power output had reduced on klystron</a:t>
            </a:r>
          </a:p>
          <a:p>
            <a:endParaRPr lang="en-GB" dirty="0"/>
          </a:p>
          <a:p>
            <a:r>
              <a:rPr lang="en-GB" dirty="0" smtClean="0"/>
              <a:t>Noticed </a:t>
            </a:r>
            <a:r>
              <a:rPr lang="en-GB" dirty="0" err="1" smtClean="0"/>
              <a:t>perveance</a:t>
            </a:r>
            <a:r>
              <a:rPr lang="en-GB" dirty="0" smtClean="0"/>
              <a:t> change</a:t>
            </a:r>
          </a:p>
          <a:p>
            <a:endParaRPr lang="en-GB" dirty="0" smtClean="0"/>
          </a:p>
          <a:p>
            <a:r>
              <a:rPr lang="en-GB" dirty="0" smtClean="0"/>
              <a:t>Increased heater current by 1 amp and recovered tube </a:t>
            </a:r>
            <a:r>
              <a:rPr lang="en-GB" dirty="0" err="1" smtClean="0"/>
              <a:t>perveance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Rep rate changed </a:t>
            </a:r>
          </a:p>
          <a:p>
            <a:r>
              <a:rPr lang="en-GB" dirty="0" smtClean="0"/>
              <a:t>again </a:t>
            </a:r>
            <a:r>
              <a:rPr lang="en-GB" dirty="0" err="1" smtClean="0"/>
              <a:t>perveance</a:t>
            </a:r>
            <a:r>
              <a:rPr lang="en-GB" dirty="0" smtClean="0"/>
              <a:t> changed</a:t>
            </a:r>
          </a:p>
          <a:p>
            <a:r>
              <a:rPr lang="en-GB" dirty="0" smtClean="0"/>
              <a:t>More investigations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8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7346469"/>
              </p:ext>
            </p:extLst>
          </p:nvPr>
        </p:nvGraphicFramePr>
        <p:xfrm>
          <a:off x="161253" y="1052736"/>
          <a:ext cx="4914803" cy="2621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2160086"/>
              </p:ext>
            </p:extLst>
          </p:nvPr>
        </p:nvGraphicFramePr>
        <p:xfrm>
          <a:off x="195849" y="4077072"/>
          <a:ext cx="4880207" cy="2378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1180" y="3359663"/>
            <a:ext cx="4608512" cy="35487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61351" y="998047"/>
            <a:ext cx="3229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Constant Klystron Voltage 150kV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19672" y="-34641"/>
            <a:ext cx="33450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Heater curves #2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91709" y="1994189"/>
            <a:ext cx="4152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Limit </a:t>
            </a:r>
            <a:r>
              <a:rPr lang="en-GB" smtClean="0"/>
              <a:t>of heater </a:t>
            </a:r>
            <a:r>
              <a:rPr lang="en-GB" dirty="0" smtClean="0"/>
              <a:t>power supply </a:t>
            </a:r>
            <a:r>
              <a:rPr lang="en-GB" smtClean="0"/>
              <a:t>in modulator</a:t>
            </a:r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644008" y="1753737"/>
            <a:ext cx="432048" cy="2404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427984" y="2363521"/>
            <a:ext cx="648072" cy="21455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83568" y="2924944"/>
            <a:ext cx="288032" cy="3843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83568" y="5805264"/>
            <a:ext cx="28803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51520" y="3691023"/>
            <a:ext cx="410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Nominal operating point </a:t>
            </a:r>
            <a:r>
              <a:rPr lang="en-GB" smtClean="0">
                <a:solidFill>
                  <a:srgbClr val="FF0000"/>
                </a:solidFill>
              </a:rPr>
              <a:t>from factory test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863588" y="4060355"/>
            <a:ext cx="468052" cy="17531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63588" y="3386131"/>
            <a:ext cx="432048" cy="2404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39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198036" y="729004"/>
            <a:ext cx="4387187" cy="2493840"/>
            <a:chOff x="251520" y="1052736"/>
            <a:chExt cx="4387187" cy="2493840"/>
          </a:xfrm>
        </p:grpSpPr>
        <p:pic>
          <p:nvPicPr>
            <p:cNvPr id="3" name="Bildobjekt 1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7" r="11104" b="13452"/>
            <a:stretch/>
          </p:blipFill>
          <p:spPr bwMode="auto">
            <a:xfrm>
              <a:off x="251520" y="1381418"/>
              <a:ext cx="2719967" cy="2165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39552" y="29655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A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67744" y="2965594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9552" y="180417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70781" y="180417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60965" y="1957482"/>
              <a:ext cx="506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#1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86442" y="2049556"/>
              <a:ext cx="4189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1187624" y="1237402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1979712" y="1239395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194993" y="1237402"/>
              <a:ext cx="1776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007619" y="1052736"/>
              <a:ext cx="1631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To lines 3 and 4</a:t>
              </a:r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86442" y="2708920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#6</a:t>
              </a:r>
              <a:r>
                <a:rPr lang="en-GB" dirty="0" smtClean="0"/>
                <a:t>6</a:t>
              </a:r>
              <a:endParaRPr lang="en-GB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60965" y="2708920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 flipH="1">
            <a:off x="4801143" y="780768"/>
            <a:ext cx="41633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Continue testing lines 3 an 4 </a:t>
            </a:r>
          </a:p>
          <a:p>
            <a:r>
              <a:rPr lang="en-GB" dirty="0" smtClean="0"/>
              <a:t>With instability</a:t>
            </a:r>
          </a:p>
          <a:p>
            <a:endParaRPr lang="en-GB" dirty="0"/>
          </a:p>
          <a:p>
            <a:r>
              <a:rPr lang="en-GB" dirty="0" smtClean="0"/>
              <a:t>First week in July do commissioning of #5 and #6 with Toshiba engineer</a:t>
            </a:r>
          </a:p>
          <a:p>
            <a:endParaRPr lang="en-GB" dirty="0"/>
          </a:p>
          <a:p>
            <a:r>
              <a:rPr lang="en-GB" dirty="0" smtClean="0"/>
              <a:t>After successful tests remove #2 and replace with one of the new tubes</a:t>
            </a:r>
          </a:p>
          <a:p>
            <a:endParaRPr lang="en-GB" dirty="0"/>
          </a:p>
          <a:p>
            <a:r>
              <a:rPr lang="en-GB" dirty="0" smtClean="0"/>
              <a:t>July/August hopefully receive refurbished #4 to complete lines 1 and 2</a:t>
            </a:r>
            <a:endParaRPr lang="en-GB" dirty="0"/>
          </a:p>
        </p:txBody>
      </p:sp>
      <p:grpSp>
        <p:nvGrpSpPr>
          <p:cNvPr id="80" name="Group 79"/>
          <p:cNvGrpSpPr/>
          <p:nvPr/>
        </p:nvGrpSpPr>
        <p:grpSpPr>
          <a:xfrm>
            <a:off x="257135" y="3348994"/>
            <a:ext cx="4387187" cy="2493840"/>
            <a:chOff x="257135" y="3348994"/>
            <a:chExt cx="4387187" cy="2493840"/>
          </a:xfrm>
        </p:grpSpPr>
        <p:pic>
          <p:nvPicPr>
            <p:cNvPr id="49" name="Bildobjekt 1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7" r="11104" b="13452"/>
            <a:stretch/>
          </p:blipFill>
          <p:spPr bwMode="auto">
            <a:xfrm>
              <a:off x="257135" y="3677676"/>
              <a:ext cx="2719967" cy="2165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TextBox 49"/>
            <p:cNvSpPr txBox="1"/>
            <p:nvPr/>
          </p:nvSpPr>
          <p:spPr>
            <a:xfrm>
              <a:off x="517032" y="524778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A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45224" y="5247784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17032" y="408636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248261" y="408636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738445" y="4239672"/>
              <a:ext cx="506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#1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63922" y="4331746"/>
              <a:ext cx="4189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1193239" y="3533660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1957192" y="3521585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1200608" y="3533660"/>
              <a:ext cx="1776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013234" y="3348994"/>
              <a:ext cx="1631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To lines 3 and 4</a:t>
              </a:r>
              <a:endParaRPr lang="en-GB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63922" y="4991110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#6</a:t>
              </a:r>
              <a:r>
                <a:rPr lang="en-GB" dirty="0" smtClean="0"/>
                <a:t>6</a:t>
              </a:r>
              <a:endParaRPr lang="en-GB" dirty="0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649119" y="3967221"/>
            <a:ext cx="4438291" cy="2786442"/>
            <a:chOff x="3649119" y="3967221"/>
            <a:chExt cx="4438291" cy="2786442"/>
          </a:xfrm>
        </p:grpSpPr>
        <p:pic>
          <p:nvPicPr>
            <p:cNvPr id="63" name="Bildobjekt 1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7" r="11104" b="13452"/>
            <a:stretch/>
          </p:blipFill>
          <p:spPr bwMode="auto">
            <a:xfrm>
              <a:off x="3649119" y="4295903"/>
              <a:ext cx="2719967" cy="2165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Box 63"/>
            <p:cNvSpPr txBox="1"/>
            <p:nvPr/>
          </p:nvSpPr>
          <p:spPr>
            <a:xfrm>
              <a:off x="3937151" y="588007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A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665343" y="5880079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937151" y="4718659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668380" y="4718659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D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384041" y="5527885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#6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158564" y="4871967"/>
              <a:ext cx="506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#1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169757" y="5510747"/>
              <a:ext cx="618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84041" y="4964041"/>
              <a:ext cx="4189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 flipV="1">
              <a:off x="4585223" y="4151887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5377311" y="4153880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4585223" y="6347173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5375184" y="6317045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4592592" y="4151887"/>
              <a:ext cx="1776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615614" y="6603731"/>
              <a:ext cx="1776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6405218" y="3967221"/>
              <a:ext cx="1631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To lines 3 and 4</a:t>
              </a:r>
              <a:endParaRPr lang="en-GB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456322" y="6384331"/>
              <a:ext cx="1631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To lines 1 and 2</a:t>
              </a:r>
              <a:endParaRPr lang="en-GB" dirty="0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1619672" y="-34641"/>
            <a:ext cx="24957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Xbox3 today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6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815008"/>
            <a:ext cx="8229600" cy="571033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New unisex </a:t>
            </a:r>
            <a:r>
              <a:rPr lang="en-GB" sz="2400" dirty="0" err="1" smtClean="0"/>
              <a:t>Xband</a:t>
            </a:r>
            <a:r>
              <a:rPr lang="en-GB" sz="2400" dirty="0" smtClean="0"/>
              <a:t> flanges are used in Xbox3</a:t>
            </a:r>
          </a:p>
          <a:p>
            <a:pPr lvl="1"/>
            <a:r>
              <a:rPr lang="en-GB" sz="2000" dirty="0" smtClean="0"/>
              <a:t>International committee with representatives of KEK, SLAC and CERN</a:t>
            </a:r>
          </a:p>
          <a:p>
            <a:pPr lvl="1"/>
            <a:r>
              <a:rPr lang="en-GB" sz="2000" dirty="0" smtClean="0"/>
              <a:t>Tested in SLAC up to 40 MW,1us and 10MW,200 ns</a:t>
            </a:r>
          </a:p>
          <a:p>
            <a:pPr lvl="1"/>
            <a:r>
              <a:rPr lang="en-GB" sz="2000" dirty="0" smtClean="0"/>
              <a:t>Tested at CERN, 5us, 5MW, 400Hz and ~42 MW, 200ns, 200Hz</a:t>
            </a:r>
          </a:p>
          <a:p>
            <a:pPr lvl="1"/>
            <a:r>
              <a:rPr lang="en-GB" sz="2000" dirty="0" smtClean="0"/>
              <a:t>Copper plating optimised</a:t>
            </a:r>
          </a:p>
          <a:p>
            <a:pPr lvl="1"/>
            <a:r>
              <a:rPr lang="en-GB" sz="2000" dirty="0" smtClean="0"/>
              <a:t>Vacuum gasket optimised, tried machined gasket and stamped gasket</a:t>
            </a:r>
          </a:p>
          <a:p>
            <a:pPr lvl="1"/>
            <a:endParaRPr lang="en-GB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58" y="3996095"/>
            <a:ext cx="3213563" cy="231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4071606"/>
            <a:ext cx="3327061" cy="22180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19672" y="-34641"/>
            <a:ext cx="31657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IUWR90 flanges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4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9672" y="-34641"/>
            <a:ext cx="31657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IUWR90 flanges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471" y="829075"/>
            <a:ext cx="8229600" cy="571033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Stamped gaskets</a:t>
            </a:r>
          </a:p>
          <a:p>
            <a:pPr lvl="1"/>
            <a:r>
              <a:rPr lang="en-GB" sz="2000" dirty="0" smtClean="0"/>
              <a:t>Friction fit </a:t>
            </a:r>
          </a:p>
          <a:p>
            <a:pPr lvl="1"/>
            <a:r>
              <a:rPr lang="en-GB" sz="2000" dirty="0" smtClean="0"/>
              <a:t>No problem in mounting </a:t>
            </a:r>
          </a:p>
          <a:p>
            <a:pPr lvl="1"/>
            <a:r>
              <a:rPr lang="en-GB" sz="2000" dirty="0" smtClean="0"/>
              <a:t>external machined edges of flange allowed alignment by touch</a:t>
            </a:r>
          </a:p>
          <a:p>
            <a:endParaRPr lang="en-GB" sz="2400" dirty="0"/>
          </a:p>
          <a:p>
            <a:r>
              <a:rPr lang="en-GB" sz="2400" dirty="0" smtClean="0"/>
              <a:t>Machined gasket </a:t>
            </a:r>
          </a:p>
          <a:p>
            <a:pPr lvl="1"/>
            <a:r>
              <a:rPr lang="en-GB" sz="2000" dirty="0" smtClean="0"/>
              <a:t>Loose fit needs to be held in place</a:t>
            </a:r>
          </a:p>
          <a:p>
            <a:pPr lvl="1"/>
            <a:r>
              <a:rPr lang="en-GB" sz="2000" dirty="0" smtClean="0"/>
              <a:t>Mounting jig needed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Stamped gasket with friction fit is now being used </a:t>
            </a:r>
            <a:endParaRPr lang="en-GB" sz="2000" dirty="0" smtClean="0"/>
          </a:p>
          <a:p>
            <a:pPr lvl="1"/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359" y="2362947"/>
            <a:ext cx="1455626" cy="19408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307" y="2362947"/>
            <a:ext cx="1455626" cy="19408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439" y="4521167"/>
            <a:ext cx="1434632" cy="191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8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9672" y="-34641"/>
            <a:ext cx="1689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FUTURE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571033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Complete high </a:t>
            </a:r>
            <a:r>
              <a:rPr lang="en-GB" sz="2000" dirty="0" smtClean="0"/>
              <a:t>gradient structure testing program by 2019 </a:t>
            </a:r>
          </a:p>
          <a:p>
            <a:endParaRPr lang="en-GB" sz="2000" dirty="0"/>
          </a:p>
          <a:p>
            <a:r>
              <a:rPr lang="en-GB" sz="2000" dirty="0" smtClean="0"/>
              <a:t>Complete </a:t>
            </a:r>
            <a:r>
              <a:rPr lang="en-GB" sz="2000" dirty="0" smtClean="0"/>
              <a:t>commissioning Xbox3 this year	</a:t>
            </a:r>
          </a:p>
          <a:p>
            <a:endParaRPr lang="en-GB" sz="2000" dirty="0" smtClean="0"/>
          </a:p>
          <a:p>
            <a:r>
              <a:rPr lang="en-GB" sz="2000" dirty="0" smtClean="0"/>
              <a:t>Configure Xbox1 to power structure in CLEAR (2018)</a:t>
            </a:r>
          </a:p>
          <a:p>
            <a:pPr lvl="2"/>
            <a:r>
              <a:rPr lang="en-GB" sz="1600" dirty="0" smtClean="0"/>
              <a:t>Upgrade LLRF ? And change pulse compressor?</a:t>
            </a:r>
          </a:p>
          <a:p>
            <a:pPr lvl="2"/>
            <a:r>
              <a:rPr lang="en-GB" sz="1600" dirty="0" smtClean="0"/>
              <a:t>Upgrade existing modulator to 100Hz?</a:t>
            </a:r>
          </a:p>
          <a:p>
            <a:endParaRPr lang="en-GB" sz="2000" dirty="0"/>
          </a:p>
          <a:p>
            <a:r>
              <a:rPr lang="en-GB" sz="2000" dirty="0" smtClean="0"/>
              <a:t>Upgrade Xbox2 </a:t>
            </a:r>
          </a:p>
          <a:p>
            <a:pPr lvl="1"/>
            <a:r>
              <a:rPr lang="en-GB" sz="1600" dirty="0" smtClean="0"/>
              <a:t>Two structure testing, variable attenuator (Veronicas talk)</a:t>
            </a:r>
          </a:p>
          <a:p>
            <a:pPr lvl="1"/>
            <a:r>
              <a:rPr lang="en-GB" sz="1600" dirty="0" smtClean="0"/>
              <a:t>Upgrade existing modulator to 100Hz</a:t>
            </a:r>
          </a:p>
          <a:p>
            <a:endParaRPr lang="en-GB" sz="2000" dirty="0"/>
          </a:p>
          <a:p>
            <a:r>
              <a:rPr lang="en-GB" sz="2000" dirty="0" smtClean="0"/>
              <a:t>Xbox3</a:t>
            </a:r>
          </a:p>
          <a:p>
            <a:pPr lvl="1"/>
            <a:r>
              <a:rPr lang="en-GB" sz="1600" dirty="0" smtClean="0"/>
              <a:t>50% of Xbox3 to Melbourne, collaboration</a:t>
            </a:r>
          </a:p>
          <a:p>
            <a:pPr lvl="1"/>
            <a:r>
              <a:rPr lang="en-GB" sz="1600" dirty="0" smtClean="0"/>
              <a:t>Conditioning structures seems to be dependant on number of pulses </a:t>
            </a:r>
          </a:p>
          <a:p>
            <a:pPr lvl="1"/>
            <a:r>
              <a:rPr lang="en-US" sz="1600" dirty="0" smtClean="0"/>
              <a:t>Higher rep rate faster conditioning ?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0905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19672" y="-34641"/>
            <a:ext cx="1689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FUTURE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" y="782706"/>
            <a:ext cx="8100392" cy="607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73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19672" y="-34641"/>
            <a:ext cx="1689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FUTURE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571033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Klystron based CLIC</a:t>
            </a:r>
          </a:p>
          <a:p>
            <a:r>
              <a:rPr lang="en-US" sz="2000" dirty="0" smtClean="0"/>
              <a:t>High efficiency klystron development (Igor's talk) ?</a:t>
            </a:r>
          </a:p>
          <a:p>
            <a:endParaRPr lang="en-US" sz="2000" dirty="0"/>
          </a:p>
          <a:p>
            <a:r>
              <a:rPr lang="en-US" sz="2000" dirty="0" smtClean="0"/>
              <a:t>Would need two klystrons per 2 m of LINAC</a:t>
            </a:r>
          </a:p>
          <a:p>
            <a:r>
              <a:rPr lang="en-US" sz="2000" dirty="0" smtClean="0"/>
              <a:t>Compact modulator needed for tunnel integration</a:t>
            </a:r>
          </a:p>
          <a:p>
            <a:r>
              <a:rPr lang="en-US" sz="2000" dirty="0" smtClean="0"/>
              <a:t>Test stand at CERN?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6717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19672" y="-34641"/>
            <a:ext cx="1689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FUTURE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706"/>
            <a:ext cx="8100392" cy="607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95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19672" y="-34641"/>
            <a:ext cx="1689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FUTURE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7836363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6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5760640"/>
          </a:xfrm>
        </p:spPr>
        <p:txBody>
          <a:bodyPr/>
          <a:lstStyle/>
          <a:p>
            <a:r>
              <a:rPr lang="en-US" sz="2400" dirty="0" smtClean="0"/>
              <a:t>Xbox1 </a:t>
            </a:r>
          </a:p>
          <a:p>
            <a:pPr lvl="1"/>
            <a:r>
              <a:rPr lang="en-US" sz="2400" dirty="0" smtClean="0"/>
              <a:t>Modulator installed since 2010 in CERN, first generation solid state K300</a:t>
            </a:r>
          </a:p>
          <a:p>
            <a:pPr lvl="1"/>
            <a:r>
              <a:rPr lang="en-US" sz="2400" dirty="0" smtClean="0"/>
              <a:t>Initially with XL5 klystron now CPI</a:t>
            </a:r>
          </a:p>
          <a:p>
            <a:pPr lvl="1"/>
            <a:r>
              <a:rPr lang="en-US" sz="2400" dirty="0" smtClean="0"/>
              <a:t>Structure testing in CTF2 or dogleg (beam tests CTF3)</a:t>
            </a:r>
          </a:p>
          <a:p>
            <a:pPr lvl="1"/>
            <a:r>
              <a:rPr lang="en-US" sz="2400" dirty="0" smtClean="0"/>
              <a:t>LLRF getting ‘tired’, pulse compressor difficult to tune</a:t>
            </a:r>
          </a:p>
          <a:p>
            <a:pPr lvl="1"/>
            <a:r>
              <a:rPr lang="en-US" sz="2400" dirty="0" smtClean="0"/>
              <a:t>Still running reasonably well with lots of babysitting</a:t>
            </a:r>
          </a:p>
          <a:p>
            <a:pPr lvl="1"/>
            <a:r>
              <a:rPr lang="en-US" sz="2400" dirty="0" smtClean="0"/>
              <a:t>Never reached nominal power out of klystron , limited by the high power RF network </a:t>
            </a:r>
          </a:p>
          <a:p>
            <a:pPr lvl="1"/>
            <a:r>
              <a:rPr lang="en-US" sz="2400" dirty="0" smtClean="0"/>
              <a:t>Using solid state 1.2KW klystron driver</a:t>
            </a:r>
            <a:endParaRPr lang="en-GB" sz="2400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619672" y="-34641"/>
            <a:ext cx="37575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Xbox1 and Xbox2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13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886090"/>
            <a:ext cx="8100392" cy="59719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10530" y="5559854"/>
            <a:ext cx="4345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ANY QUESTIONS  ?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2165" y="5559854"/>
            <a:ext cx="4345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ANY QUESTIONS  ?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853233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Thanks for your attention</a:t>
            </a:r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9" y="1844824"/>
            <a:ext cx="1778202" cy="24469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0101" y="1182908"/>
            <a:ext cx="2106235" cy="310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21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328592"/>
          </a:xfrm>
        </p:spPr>
        <p:txBody>
          <a:bodyPr/>
          <a:lstStyle/>
          <a:p>
            <a:r>
              <a:rPr lang="en-US" sz="2400" dirty="0" smtClean="0"/>
              <a:t>Xbox2</a:t>
            </a:r>
          </a:p>
          <a:p>
            <a:pPr lvl="1"/>
            <a:r>
              <a:rPr lang="en-US" sz="2400" dirty="0" smtClean="0"/>
              <a:t>same configuration as Xbox1 for modulator and klystron, (modulator more recent generation)</a:t>
            </a:r>
          </a:p>
          <a:p>
            <a:pPr lvl="1"/>
            <a:r>
              <a:rPr lang="en-US" sz="2400" dirty="0" smtClean="0"/>
              <a:t>LLRF, National Instrument PXI development</a:t>
            </a:r>
          </a:p>
          <a:p>
            <a:pPr lvl="1"/>
            <a:r>
              <a:rPr lang="en-US" sz="2400" dirty="0" smtClean="0"/>
              <a:t>New generation pulse compressor</a:t>
            </a:r>
          </a:p>
          <a:p>
            <a:r>
              <a:rPr lang="en-US" sz="2400" dirty="0" smtClean="0"/>
              <a:t>In commissioning with CPI klystron, oscillations observed (now disappeared) </a:t>
            </a:r>
          </a:p>
          <a:p>
            <a:r>
              <a:rPr lang="en-US" sz="2400" dirty="0" smtClean="0"/>
              <a:t>has been running very reliably this year, really good pulse to pulse stability</a:t>
            </a:r>
          </a:p>
          <a:p>
            <a:r>
              <a:rPr lang="en-US" sz="2400" dirty="0" smtClean="0"/>
              <a:t>TWT driver will be replaced with solid state amp next week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619672" y="-34641"/>
            <a:ext cx="37575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Xbox1 and Xbox2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328592"/>
          </a:xfrm>
        </p:spPr>
        <p:txBody>
          <a:bodyPr/>
          <a:lstStyle/>
          <a:p>
            <a:r>
              <a:rPr lang="en-US" sz="2400" dirty="0" smtClean="0"/>
              <a:t>3rd Klystron ordered from CPI</a:t>
            </a:r>
          </a:p>
          <a:p>
            <a:r>
              <a:rPr lang="en-US" sz="2400" dirty="0" smtClean="0"/>
              <a:t>Klystron acceptance was done in January 2016</a:t>
            </a:r>
          </a:p>
          <a:p>
            <a:r>
              <a:rPr lang="en-US" sz="2400" dirty="0" smtClean="0"/>
              <a:t>When dismantling test load klystron went up to air</a:t>
            </a:r>
          </a:p>
          <a:p>
            <a:r>
              <a:rPr lang="en-US" sz="2400" dirty="0" smtClean="0"/>
              <a:t>Broken window</a:t>
            </a:r>
          </a:p>
          <a:p>
            <a:r>
              <a:rPr lang="en-US" sz="2400" dirty="0" smtClean="0"/>
              <a:t>Klystron repaired </a:t>
            </a:r>
          </a:p>
          <a:p>
            <a:r>
              <a:rPr lang="en-US" sz="2400" dirty="0" smtClean="0"/>
              <a:t>Initial testing (~January 2017) gun oscillation observed</a:t>
            </a:r>
          </a:p>
          <a:p>
            <a:r>
              <a:rPr lang="en-US" sz="2400" dirty="0" smtClean="0"/>
              <a:t>Discussions between CPI and SLAC</a:t>
            </a:r>
          </a:p>
          <a:p>
            <a:r>
              <a:rPr lang="en-US" sz="2400" dirty="0" smtClean="0"/>
              <a:t>Modification to gun and modulator tank  (ferrite tiles)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Acceptance tests next week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619672" y="-34641"/>
            <a:ext cx="3166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Spare Klystron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31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19672" y="-34641"/>
            <a:ext cx="3166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Spare Klystron</a:t>
            </a:r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36711"/>
            <a:ext cx="7984575" cy="59884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00192" y="4221088"/>
            <a:ext cx="30661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GB" dirty="0" smtClean="0">
                <a:solidFill>
                  <a:srgbClr val="FF0000"/>
                </a:solidFill>
              </a:rPr>
              <a:t>Hoping this is compatible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with CERN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modulator connectivity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61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790551" y="4685439"/>
            <a:ext cx="3245946" cy="22580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5568" y="1196752"/>
            <a:ext cx="465614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multi slot High Gradient </a:t>
            </a:r>
            <a:r>
              <a:rPr lang="en-US" sz="2400" dirty="0"/>
              <a:t>T</a:t>
            </a:r>
            <a:r>
              <a:rPr lang="en-US" sz="2400" dirty="0" smtClean="0"/>
              <a:t>est Facility</a:t>
            </a:r>
          </a:p>
          <a:p>
            <a:endParaRPr lang="en-US" sz="2400" dirty="0" smtClean="0"/>
          </a:p>
          <a:p>
            <a:r>
              <a:rPr lang="en-US" sz="2400" dirty="0" smtClean="0"/>
              <a:t>Turnkey solution</a:t>
            </a:r>
          </a:p>
          <a:p>
            <a:endParaRPr lang="en-US" sz="2400" dirty="0"/>
          </a:p>
          <a:p>
            <a:r>
              <a:rPr lang="en-US" sz="2400" dirty="0" smtClean="0"/>
              <a:t>Toshiba E37113 klystrons</a:t>
            </a:r>
          </a:p>
          <a:p>
            <a:r>
              <a:rPr lang="en-US" sz="2400" dirty="0" err="1" smtClean="0"/>
              <a:t>Scandinova</a:t>
            </a:r>
            <a:r>
              <a:rPr lang="en-US" sz="2400" dirty="0" smtClean="0"/>
              <a:t> solid state modulators</a:t>
            </a:r>
          </a:p>
          <a:p>
            <a:endParaRPr lang="en-GB" sz="2400" dirty="0"/>
          </a:p>
        </p:txBody>
      </p:sp>
      <p:sp>
        <p:nvSpPr>
          <p:cNvPr id="10" name="Rectangle 9"/>
          <p:cNvSpPr/>
          <p:nvPr/>
        </p:nvSpPr>
        <p:spPr>
          <a:xfrm>
            <a:off x="1619672" y="-34641"/>
            <a:ext cx="14637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Xbox3</a:t>
            </a:r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075" y="1340768"/>
            <a:ext cx="2440898" cy="1800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892376"/>
              </p:ext>
            </p:extLst>
          </p:nvPr>
        </p:nvGraphicFramePr>
        <p:xfrm>
          <a:off x="4870018" y="3308552"/>
          <a:ext cx="3776353" cy="3205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72264"/>
                <a:gridCol w="680089"/>
              </a:tblGrid>
              <a:tr h="3758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Parameters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Specifications</a:t>
                      </a: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  <a:cs typeface="Times New Roman"/>
                        </a:rPr>
                        <a:t>units</a:t>
                      </a: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E37113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Frequency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11.9942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Peak RF power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MW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RF pulse length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µs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Pulse repetition rate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Hz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+mn-lt"/>
                          <a:ea typeface="Times New Roman"/>
                          <a:cs typeface="Times New Roman"/>
                        </a:rPr>
                        <a:t>Klystron voltage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kV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</a:tr>
              <a:tr h="470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Micro </a:t>
                      </a:r>
                      <a:r>
                        <a:rPr lang="en-GB" sz="1600" dirty="0" err="1" smtClean="0">
                          <a:latin typeface="+mn-lt"/>
                          <a:ea typeface="Times New Roman"/>
                          <a:cs typeface="Times New Roman"/>
                        </a:rPr>
                        <a:t>perveance</a:t>
                      </a:r>
                      <a:r>
                        <a:rPr lang="en-GB" sz="16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2" marR="6858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46445" y="3917510"/>
            <a:ext cx="2348878" cy="17616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6" y="3874408"/>
            <a:ext cx="2915214" cy="2344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41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611560" y="1012086"/>
            <a:ext cx="4438291" cy="2786442"/>
            <a:chOff x="611560" y="1012086"/>
            <a:chExt cx="4438291" cy="2786442"/>
          </a:xfrm>
        </p:grpSpPr>
        <p:pic>
          <p:nvPicPr>
            <p:cNvPr id="2" name="Bildobjekt 1" descr="image00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7" r="11104" b="13452"/>
            <a:stretch/>
          </p:blipFill>
          <p:spPr bwMode="auto">
            <a:xfrm>
              <a:off x="611560" y="1340768"/>
              <a:ext cx="2719967" cy="2165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899592" y="292494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A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27784" y="2924944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99592" y="176352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30821" y="1763524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D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46482" y="2572750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chemeClr val="bg1"/>
                  </a:solidFill>
                </a:rPr>
                <a:t>#1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21005" y="1916832"/>
              <a:ext cx="506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#3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32198" y="2555612"/>
              <a:ext cx="6181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46482" y="2008906"/>
              <a:ext cx="4189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#2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1547664" y="1196752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339752" y="1198745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547664" y="3392038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337625" y="3361910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1555033" y="1196752"/>
              <a:ext cx="1776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578055" y="3648596"/>
              <a:ext cx="1776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367659" y="1012086"/>
              <a:ext cx="1631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To lines 3 and 4</a:t>
              </a:r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418763" y="3429196"/>
              <a:ext cx="16310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To lines 1 and 2</a:t>
              </a:r>
              <a:endParaRPr lang="en-GB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1619672" y="-34641"/>
            <a:ext cx="57622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Xbox3_initial configuration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6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5545</TotalTime>
  <Words>1108</Words>
  <Application>Microsoft Macintosh PowerPoint</Application>
  <PresentationFormat>On-screen Show (4:3)</PresentationFormat>
  <Paragraphs>300</Paragraphs>
  <Slides>40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Times New Roman</vt:lpstr>
      <vt:lpstr>Office Theme</vt:lpstr>
      <vt:lpstr>Xband Klystron/modulator experience at CERN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our X-band klystrons</dc:title>
  <dc:creator>McMONAGLE</dc:creator>
  <cp:lastModifiedBy>Microsoft Office User</cp:lastModifiedBy>
  <cp:revision>183</cp:revision>
  <dcterms:created xsi:type="dcterms:W3CDTF">2014-02-11T14:06:35Z</dcterms:created>
  <dcterms:modified xsi:type="dcterms:W3CDTF">2017-06-16T05:45:07Z</dcterms:modified>
</cp:coreProperties>
</file>