
<file path=[Content_Types].xml><?xml version="1.0" encoding="utf-8"?>
<Types xmlns="http://schemas.openxmlformats.org/package/2006/content-types">
  <Default Extension="xml" ContentType="application/xml"/>
  <Default Extension="jpeg" ContentType="image/jpeg"/>
  <Default Extension="tiff" ContentType="image/tiff"/>
  <Default Extension="emf" ContentType="image/x-em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4.xml" ContentType="application/vnd.openxmlformats-officedocument.theme+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 id="2147483684" r:id="rId4"/>
    <p:sldMasterId id="2147483693" r:id="rId5"/>
  </p:sldMasterIdLst>
  <p:notesMasterIdLst>
    <p:notesMasterId r:id="rId51"/>
  </p:notesMasterIdLst>
  <p:sldIdLst>
    <p:sldId id="304" r:id="rId6"/>
    <p:sldId id="257" r:id="rId7"/>
    <p:sldId id="273" r:id="rId8"/>
    <p:sldId id="305" r:id="rId9"/>
    <p:sldId id="266" r:id="rId10"/>
    <p:sldId id="318" r:id="rId11"/>
    <p:sldId id="285" r:id="rId12"/>
    <p:sldId id="306" r:id="rId13"/>
    <p:sldId id="308" r:id="rId14"/>
    <p:sldId id="302" r:id="rId15"/>
    <p:sldId id="309" r:id="rId16"/>
    <p:sldId id="310" r:id="rId17"/>
    <p:sldId id="311" r:id="rId18"/>
    <p:sldId id="312" r:id="rId19"/>
    <p:sldId id="314" r:id="rId20"/>
    <p:sldId id="316" r:id="rId21"/>
    <p:sldId id="313" r:id="rId22"/>
    <p:sldId id="317" r:id="rId23"/>
    <p:sldId id="315" r:id="rId24"/>
    <p:sldId id="261" r:id="rId25"/>
    <p:sldId id="303" r:id="rId26"/>
    <p:sldId id="319" r:id="rId27"/>
    <p:sldId id="320" r:id="rId28"/>
    <p:sldId id="321" r:id="rId29"/>
    <p:sldId id="322" r:id="rId30"/>
    <p:sldId id="323" r:id="rId31"/>
    <p:sldId id="325" r:id="rId32"/>
    <p:sldId id="326" r:id="rId33"/>
    <p:sldId id="327" r:id="rId34"/>
    <p:sldId id="328" r:id="rId35"/>
    <p:sldId id="329" r:id="rId36"/>
    <p:sldId id="260" r:id="rId37"/>
    <p:sldId id="268" r:id="rId38"/>
    <p:sldId id="301" r:id="rId39"/>
    <p:sldId id="330" r:id="rId40"/>
    <p:sldId id="331" r:id="rId41"/>
    <p:sldId id="333" r:id="rId42"/>
    <p:sldId id="334" r:id="rId43"/>
    <p:sldId id="335" r:id="rId44"/>
    <p:sldId id="336" r:id="rId45"/>
    <p:sldId id="337" r:id="rId46"/>
    <p:sldId id="338" r:id="rId47"/>
    <p:sldId id="307" r:id="rId48"/>
    <p:sldId id="270" r:id="rId49"/>
    <p:sldId id="272" r:id="rId50"/>
  </p:sldIdLst>
  <p:sldSz cx="9906000" cy="6858000" type="A4"/>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1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39" autoAdjust="0"/>
    <p:restoredTop sz="94660"/>
  </p:normalViewPr>
  <p:slideViewPr>
    <p:cSldViewPr snapToGrid="0">
      <p:cViewPr varScale="1">
        <p:scale>
          <a:sx n="87" d="100"/>
          <a:sy n="87" d="100"/>
        </p:scale>
        <p:origin x="-960" y="-104"/>
      </p:cViewPr>
      <p:guideLst>
        <p:guide orient="horz" pos="2160"/>
        <p:guide pos="312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4" Type="http://schemas.openxmlformats.org/officeDocument/2006/relationships/slide" Target="slides/slide9.xml"/><Relationship Id="rId15" Type="http://schemas.openxmlformats.org/officeDocument/2006/relationships/slide" Target="slides/slide10.xml"/><Relationship Id="rId16" Type="http://schemas.openxmlformats.org/officeDocument/2006/relationships/slide" Target="slides/slide11.xml"/><Relationship Id="rId17" Type="http://schemas.openxmlformats.org/officeDocument/2006/relationships/slide" Target="slides/slide12.xml"/><Relationship Id="rId18" Type="http://schemas.openxmlformats.org/officeDocument/2006/relationships/slide" Target="slides/slide13.xml"/><Relationship Id="rId19" Type="http://schemas.openxmlformats.org/officeDocument/2006/relationships/slide" Target="slides/slide14.xml"/><Relationship Id="rId50" Type="http://schemas.openxmlformats.org/officeDocument/2006/relationships/slide" Target="slides/slide45.xml"/><Relationship Id="rId51" Type="http://schemas.openxmlformats.org/officeDocument/2006/relationships/notesMaster" Target="notesMasters/notesMaster1.xml"/><Relationship Id="rId52" Type="http://schemas.openxmlformats.org/officeDocument/2006/relationships/printerSettings" Target="printerSettings/printerSettings1.bin"/><Relationship Id="rId53" Type="http://schemas.openxmlformats.org/officeDocument/2006/relationships/presProps" Target="presProps.xml"/><Relationship Id="rId54" Type="http://schemas.openxmlformats.org/officeDocument/2006/relationships/viewProps" Target="viewProps.xml"/><Relationship Id="rId55" Type="http://schemas.openxmlformats.org/officeDocument/2006/relationships/theme" Target="theme/theme1.xml"/><Relationship Id="rId56" Type="http://schemas.openxmlformats.org/officeDocument/2006/relationships/tableStyles" Target="tableStyles.xml"/><Relationship Id="rId40" Type="http://schemas.openxmlformats.org/officeDocument/2006/relationships/slide" Target="slides/slide35.xml"/><Relationship Id="rId41" Type="http://schemas.openxmlformats.org/officeDocument/2006/relationships/slide" Target="slides/slide36.xml"/><Relationship Id="rId42" Type="http://schemas.openxmlformats.org/officeDocument/2006/relationships/slide" Target="slides/slide37.xml"/><Relationship Id="rId43" Type="http://schemas.openxmlformats.org/officeDocument/2006/relationships/slide" Target="slides/slide38.xml"/><Relationship Id="rId44" Type="http://schemas.openxmlformats.org/officeDocument/2006/relationships/slide" Target="slides/slide39.xml"/><Relationship Id="rId45" Type="http://schemas.openxmlformats.org/officeDocument/2006/relationships/slide" Target="slides/slide40.xml"/><Relationship Id="rId46" Type="http://schemas.openxmlformats.org/officeDocument/2006/relationships/slide" Target="slides/slide41.xml"/><Relationship Id="rId47" Type="http://schemas.openxmlformats.org/officeDocument/2006/relationships/slide" Target="slides/slide42.xml"/><Relationship Id="rId48" Type="http://schemas.openxmlformats.org/officeDocument/2006/relationships/slide" Target="slides/slide43.xml"/><Relationship Id="rId49" Type="http://schemas.openxmlformats.org/officeDocument/2006/relationships/slide" Target="slides/slide44.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9" Type="http://schemas.openxmlformats.org/officeDocument/2006/relationships/slide" Target="slides/slide4.xml"/><Relationship Id="rId30" Type="http://schemas.openxmlformats.org/officeDocument/2006/relationships/slide" Target="slides/slide25.xml"/><Relationship Id="rId31" Type="http://schemas.openxmlformats.org/officeDocument/2006/relationships/slide" Target="slides/slide26.xml"/><Relationship Id="rId32" Type="http://schemas.openxmlformats.org/officeDocument/2006/relationships/slide" Target="slides/slide27.xml"/><Relationship Id="rId33" Type="http://schemas.openxmlformats.org/officeDocument/2006/relationships/slide" Target="slides/slide28.xml"/><Relationship Id="rId34" Type="http://schemas.openxmlformats.org/officeDocument/2006/relationships/slide" Target="slides/slide29.xml"/><Relationship Id="rId35" Type="http://schemas.openxmlformats.org/officeDocument/2006/relationships/slide" Target="slides/slide30.xml"/><Relationship Id="rId36" Type="http://schemas.openxmlformats.org/officeDocument/2006/relationships/slide" Target="slides/slide31.xml"/><Relationship Id="rId37" Type="http://schemas.openxmlformats.org/officeDocument/2006/relationships/slide" Target="slides/slide32.xml"/><Relationship Id="rId38" Type="http://schemas.openxmlformats.org/officeDocument/2006/relationships/slide" Target="slides/slide33.xml"/><Relationship Id="rId39" Type="http://schemas.openxmlformats.org/officeDocument/2006/relationships/slide" Target="slides/slide34.xml"/><Relationship Id="rId20" Type="http://schemas.openxmlformats.org/officeDocument/2006/relationships/slide" Target="slides/slide15.xml"/><Relationship Id="rId21" Type="http://schemas.openxmlformats.org/officeDocument/2006/relationships/slide" Target="slides/slide16.xml"/><Relationship Id="rId22" Type="http://schemas.openxmlformats.org/officeDocument/2006/relationships/slide" Target="slides/slide17.xml"/><Relationship Id="rId23" Type="http://schemas.openxmlformats.org/officeDocument/2006/relationships/slide" Target="slides/slide18.xml"/><Relationship Id="rId24" Type="http://schemas.openxmlformats.org/officeDocument/2006/relationships/slide" Target="slides/slide19.xml"/><Relationship Id="rId25" Type="http://schemas.openxmlformats.org/officeDocument/2006/relationships/slide" Target="slides/slide20.xml"/><Relationship Id="rId26" Type="http://schemas.openxmlformats.org/officeDocument/2006/relationships/slide" Target="slides/slide21.xml"/><Relationship Id="rId27" Type="http://schemas.openxmlformats.org/officeDocument/2006/relationships/slide" Target="slides/slide22.xml"/><Relationship Id="rId28" Type="http://schemas.openxmlformats.org/officeDocument/2006/relationships/slide" Target="slides/slide23.xml"/><Relationship Id="rId29" Type="http://schemas.openxmlformats.org/officeDocument/2006/relationships/slide" Target="slides/slide24.xml"/><Relationship Id="rId10" Type="http://schemas.openxmlformats.org/officeDocument/2006/relationships/slide" Target="slides/slide5.xml"/><Relationship Id="rId11" Type="http://schemas.openxmlformats.org/officeDocument/2006/relationships/slide" Target="slides/slide6.xml"/><Relationship Id="rId12"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1BE08C3-1A88-1A4B-91FE-9DEC40169134}" type="datetimeFigureOut">
              <a:rPr lang="it-IT" smtClean="0"/>
              <a:t>06/04/17</a:t>
            </a:fld>
            <a:endParaRPr lang="it-IT"/>
          </a:p>
        </p:txBody>
      </p:sp>
      <p:sp>
        <p:nvSpPr>
          <p:cNvPr id="4" name="Segnaposto immagine diapositiva 3"/>
          <p:cNvSpPr>
            <a:spLocks noGrp="1" noRot="1" noChangeAspect="1"/>
          </p:cNvSpPr>
          <p:nvPr>
            <p:ph type="sldImg" idx="2"/>
          </p:nvPr>
        </p:nvSpPr>
        <p:spPr>
          <a:xfrm>
            <a:off x="952500" y="685800"/>
            <a:ext cx="4953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0AA89CD-BA19-A545-9B7F-0FA820DF6A83}" type="slidenum">
              <a:rPr lang="it-IT" smtClean="0"/>
              <a:t>‹n.›</a:t>
            </a:fld>
            <a:endParaRPr lang="it-IT"/>
          </a:p>
        </p:txBody>
      </p:sp>
    </p:spTree>
    <p:extLst>
      <p:ext uri="{BB962C8B-B14F-4D97-AF65-F5344CB8AC3E}">
        <p14:creationId xmlns:p14="http://schemas.microsoft.com/office/powerpoint/2010/main" val="345149364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p:cNvSpPr>
          <p:nvPr>
            <p:ph type="sldImg"/>
          </p:nvPr>
        </p:nvSpPr>
        <p:spPr>
          <a:xfrm>
            <a:off x="952500" y="685800"/>
            <a:ext cx="4953000" cy="3429000"/>
          </a:xfrm>
          <a:ln/>
        </p:spPr>
      </p:sp>
      <p:sp>
        <p:nvSpPr>
          <p:cNvPr id="3481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sz="1100">
              <a:latin typeface="Comic Sans MS" charset="0"/>
              <a:ea typeface="ＭＳ Ｐゴシック" charset="0"/>
              <a:cs typeface="Comic Sans MS" charset="0"/>
            </a:endParaRPr>
          </a:p>
        </p:txBody>
      </p:sp>
      <p:sp>
        <p:nvSpPr>
          <p:cNvPr id="3482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i="1" u="sng">
                <a:solidFill>
                  <a:schemeClr val="bg1"/>
                </a:solidFill>
                <a:latin typeface="Verdana" charset="0"/>
                <a:ea typeface="ＭＳ Ｐゴシック" charset="0"/>
                <a:cs typeface="ＭＳ Ｐゴシック" charset="0"/>
              </a:defRPr>
            </a:lvl1pPr>
            <a:lvl2pPr marL="37931725" indent="-37474525" eaLnBrk="0" hangingPunct="0">
              <a:defRPr sz="1600" i="1" u="sng">
                <a:solidFill>
                  <a:schemeClr val="bg1"/>
                </a:solidFill>
                <a:latin typeface="Verdana" charset="0"/>
                <a:ea typeface="ＭＳ Ｐゴシック" charset="0"/>
              </a:defRPr>
            </a:lvl2pPr>
            <a:lvl3pPr eaLnBrk="0" hangingPunct="0">
              <a:defRPr sz="1600" i="1" u="sng">
                <a:solidFill>
                  <a:schemeClr val="bg1"/>
                </a:solidFill>
                <a:latin typeface="Verdana" charset="0"/>
                <a:ea typeface="ＭＳ Ｐゴシック" charset="0"/>
              </a:defRPr>
            </a:lvl3pPr>
            <a:lvl4pPr eaLnBrk="0" hangingPunct="0">
              <a:defRPr sz="1600" i="1" u="sng">
                <a:solidFill>
                  <a:schemeClr val="bg1"/>
                </a:solidFill>
                <a:latin typeface="Verdana" charset="0"/>
                <a:ea typeface="ＭＳ Ｐゴシック" charset="0"/>
              </a:defRPr>
            </a:lvl4pPr>
            <a:lvl5pPr eaLnBrk="0" hangingPunct="0">
              <a:defRPr sz="1600" i="1" u="sng">
                <a:solidFill>
                  <a:schemeClr val="bg1"/>
                </a:solidFill>
                <a:latin typeface="Verdana" charset="0"/>
                <a:ea typeface="ＭＳ Ｐゴシック" charset="0"/>
              </a:defRPr>
            </a:lvl5pPr>
            <a:lvl6pPr marL="457200" eaLnBrk="0" fontAlgn="base" hangingPunct="0">
              <a:spcBef>
                <a:spcPct val="0"/>
              </a:spcBef>
              <a:spcAft>
                <a:spcPct val="0"/>
              </a:spcAft>
              <a:defRPr sz="1600" i="1" u="sng">
                <a:solidFill>
                  <a:schemeClr val="bg1"/>
                </a:solidFill>
                <a:latin typeface="Verdana" charset="0"/>
                <a:ea typeface="ＭＳ Ｐゴシック" charset="0"/>
              </a:defRPr>
            </a:lvl6pPr>
            <a:lvl7pPr marL="914400" eaLnBrk="0" fontAlgn="base" hangingPunct="0">
              <a:spcBef>
                <a:spcPct val="0"/>
              </a:spcBef>
              <a:spcAft>
                <a:spcPct val="0"/>
              </a:spcAft>
              <a:defRPr sz="1600" i="1" u="sng">
                <a:solidFill>
                  <a:schemeClr val="bg1"/>
                </a:solidFill>
                <a:latin typeface="Verdana" charset="0"/>
                <a:ea typeface="ＭＳ Ｐゴシック" charset="0"/>
              </a:defRPr>
            </a:lvl7pPr>
            <a:lvl8pPr marL="1371600" eaLnBrk="0" fontAlgn="base" hangingPunct="0">
              <a:spcBef>
                <a:spcPct val="0"/>
              </a:spcBef>
              <a:spcAft>
                <a:spcPct val="0"/>
              </a:spcAft>
              <a:defRPr sz="1600" i="1" u="sng">
                <a:solidFill>
                  <a:schemeClr val="bg1"/>
                </a:solidFill>
                <a:latin typeface="Verdana" charset="0"/>
                <a:ea typeface="ＭＳ Ｐゴシック" charset="0"/>
              </a:defRPr>
            </a:lvl8pPr>
            <a:lvl9pPr marL="1828800" eaLnBrk="0" fontAlgn="base" hangingPunct="0">
              <a:spcBef>
                <a:spcPct val="0"/>
              </a:spcBef>
              <a:spcAft>
                <a:spcPct val="0"/>
              </a:spcAft>
              <a:defRPr sz="1600" i="1" u="sng">
                <a:solidFill>
                  <a:schemeClr val="bg1"/>
                </a:solidFill>
                <a:latin typeface="Verdana" charset="0"/>
                <a:ea typeface="ＭＳ Ｐゴシック" charset="0"/>
              </a:defRPr>
            </a:lvl9pPr>
          </a:lstStyle>
          <a:p>
            <a:pPr eaLnBrk="1" hangingPunct="1"/>
            <a:fld id="{3A1BA817-3AA6-044D-9FDA-175D2D4E967C}" type="slidenum">
              <a:rPr lang="it-IT" sz="1200" i="0" u="none">
                <a:solidFill>
                  <a:srgbClr val="FFFFFF"/>
                </a:solidFill>
              </a:rPr>
              <a:pPr eaLnBrk="1" hangingPunct="1"/>
              <a:t>11</a:t>
            </a:fld>
            <a:endParaRPr lang="it-IT" sz="1200" i="0" u="none">
              <a:solidFill>
                <a:srgbClr val="FFFFFF"/>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954088" y="685800"/>
            <a:ext cx="4951412" cy="3427413"/>
          </a:xfrm>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pPr>
              <a:defRPr/>
            </a:pPr>
            <a:fld id="{9831BB6A-A0DD-468D-BA33-5CDE4EAAACD5}" type="slidenum">
              <a:rPr lang="fr-FR" smtClean="0">
                <a:solidFill>
                  <a:srgbClr val="000000"/>
                </a:solidFill>
              </a:rPr>
              <a:pPr>
                <a:defRPr/>
              </a:pPr>
              <a:t>26</a:t>
            </a:fld>
            <a:endParaRPr lang="fr-FR">
              <a:solidFill>
                <a:srgbClr val="000000"/>
              </a:solidFill>
            </a:endParaRPr>
          </a:p>
        </p:txBody>
      </p:sp>
    </p:spTree>
    <p:extLst>
      <p:ext uri="{BB962C8B-B14F-4D97-AF65-F5344CB8AC3E}">
        <p14:creationId xmlns:p14="http://schemas.microsoft.com/office/powerpoint/2010/main" val="25429780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p:cNvSpPr>
          <p:nvPr>
            <p:ph type="sldImg"/>
          </p:nvPr>
        </p:nvSpPr>
        <p:spPr>
          <a:xfrm>
            <a:off x="952500" y="685800"/>
            <a:ext cx="4953000" cy="3429000"/>
          </a:xfrm>
          <a:ln/>
        </p:spPr>
      </p:sp>
      <p:sp>
        <p:nvSpPr>
          <p:cNvPr id="3686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sz="1100">
              <a:latin typeface="Comic Sans MS" charset="0"/>
              <a:ea typeface="ＭＳ Ｐゴシック" charset="0"/>
              <a:cs typeface="Comic Sans MS" charset="0"/>
            </a:endParaRPr>
          </a:p>
        </p:txBody>
      </p:sp>
      <p:sp>
        <p:nvSpPr>
          <p:cNvPr id="3686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i="1" u="sng">
                <a:solidFill>
                  <a:schemeClr val="bg1"/>
                </a:solidFill>
                <a:latin typeface="Verdana" charset="0"/>
                <a:ea typeface="ＭＳ Ｐゴシック" charset="0"/>
                <a:cs typeface="ＭＳ Ｐゴシック" charset="0"/>
              </a:defRPr>
            </a:lvl1pPr>
            <a:lvl2pPr marL="37931725" indent="-37474525" eaLnBrk="0" hangingPunct="0">
              <a:defRPr sz="1600" i="1" u="sng">
                <a:solidFill>
                  <a:schemeClr val="bg1"/>
                </a:solidFill>
                <a:latin typeface="Verdana" charset="0"/>
                <a:ea typeface="ＭＳ Ｐゴシック" charset="0"/>
              </a:defRPr>
            </a:lvl2pPr>
            <a:lvl3pPr eaLnBrk="0" hangingPunct="0">
              <a:defRPr sz="1600" i="1" u="sng">
                <a:solidFill>
                  <a:schemeClr val="bg1"/>
                </a:solidFill>
                <a:latin typeface="Verdana" charset="0"/>
                <a:ea typeface="ＭＳ Ｐゴシック" charset="0"/>
              </a:defRPr>
            </a:lvl3pPr>
            <a:lvl4pPr eaLnBrk="0" hangingPunct="0">
              <a:defRPr sz="1600" i="1" u="sng">
                <a:solidFill>
                  <a:schemeClr val="bg1"/>
                </a:solidFill>
                <a:latin typeface="Verdana" charset="0"/>
                <a:ea typeface="ＭＳ Ｐゴシック" charset="0"/>
              </a:defRPr>
            </a:lvl4pPr>
            <a:lvl5pPr eaLnBrk="0" hangingPunct="0">
              <a:defRPr sz="1600" i="1" u="sng">
                <a:solidFill>
                  <a:schemeClr val="bg1"/>
                </a:solidFill>
                <a:latin typeface="Verdana" charset="0"/>
                <a:ea typeface="ＭＳ Ｐゴシック" charset="0"/>
              </a:defRPr>
            </a:lvl5pPr>
            <a:lvl6pPr marL="457200" eaLnBrk="0" fontAlgn="base" hangingPunct="0">
              <a:spcBef>
                <a:spcPct val="0"/>
              </a:spcBef>
              <a:spcAft>
                <a:spcPct val="0"/>
              </a:spcAft>
              <a:defRPr sz="1600" i="1" u="sng">
                <a:solidFill>
                  <a:schemeClr val="bg1"/>
                </a:solidFill>
                <a:latin typeface="Verdana" charset="0"/>
                <a:ea typeface="ＭＳ Ｐゴシック" charset="0"/>
              </a:defRPr>
            </a:lvl6pPr>
            <a:lvl7pPr marL="914400" eaLnBrk="0" fontAlgn="base" hangingPunct="0">
              <a:spcBef>
                <a:spcPct val="0"/>
              </a:spcBef>
              <a:spcAft>
                <a:spcPct val="0"/>
              </a:spcAft>
              <a:defRPr sz="1600" i="1" u="sng">
                <a:solidFill>
                  <a:schemeClr val="bg1"/>
                </a:solidFill>
                <a:latin typeface="Verdana" charset="0"/>
                <a:ea typeface="ＭＳ Ｐゴシック" charset="0"/>
              </a:defRPr>
            </a:lvl7pPr>
            <a:lvl8pPr marL="1371600" eaLnBrk="0" fontAlgn="base" hangingPunct="0">
              <a:spcBef>
                <a:spcPct val="0"/>
              </a:spcBef>
              <a:spcAft>
                <a:spcPct val="0"/>
              </a:spcAft>
              <a:defRPr sz="1600" i="1" u="sng">
                <a:solidFill>
                  <a:schemeClr val="bg1"/>
                </a:solidFill>
                <a:latin typeface="Verdana" charset="0"/>
                <a:ea typeface="ＭＳ Ｐゴシック" charset="0"/>
              </a:defRPr>
            </a:lvl8pPr>
            <a:lvl9pPr marL="1828800" eaLnBrk="0" fontAlgn="base" hangingPunct="0">
              <a:spcBef>
                <a:spcPct val="0"/>
              </a:spcBef>
              <a:spcAft>
                <a:spcPct val="0"/>
              </a:spcAft>
              <a:defRPr sz="1600" i="1" u="sng">
                <a:solidFill>
                  <a:schemeClr val="bg1"/>
                </a:solidFill>
                <a:latin typeface="Verdana" charset="0"/>
                <a:ea typeface="ＭＳ Ｐゴシック" charset="0"/>
              </a:defRPr>
            </a:lvl9pPr>
          </a:lstStyle>
          <a:p>
            <a:pPr eaLnBrk="1" hangingPunct="1"/>
            <a:fld id="{A46D8A52-C25A-F84C-B95F-BD23BBCDFB71}" type="slidenum">
              <a:rPr lang="it-IT" sz="1200" i="0" u="none">
                <a:solidFill>
                  <a:srgbClr val="FFFFFF"/>
                </a:solidFill>
              </a:rPr>
              <a:pPr eaLnBrk="1" hangingPunct="1"/>
              <a:t>12</a:t>
            </a:fld>
            <a:endParaRPr lang="it-IT" sz="1200" i="0" u="none">
              <a:solidFill>
                <a:srgbClr val="FFFFFF"/>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p:cNvSpPr>
          <p:nvPr>
            <p:ph type="sldImg"/>
          </p:nvPr>
        </p:nvSpPr>
        <p:spPr>
          <a:xfrm>
            <a:off x="952500" y="685800"/>
            <a:ext cx="4953000" cy="3429000"/>
          </a:xfrm>
          <a:ln/>
        </p:spPr>
      </p:sp>
      <p:sp>
        <p:nvSpPr>
          <p:cNvPr id="4096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sz="1100">
              <a:latin typeface="Comic Sans MS" charset="0"/>
              <a:ea typeface="ＭＳ Ｐゴシック" charset="0"/>
              <a:cs typeface="Comic Sans MS" charset="0"/>
            </a:endParaRPr>
          </a:p>
        </p:txBody>
      </p:sp>
      <p:sp>
        <p:nvSpPr>
          <p:cNvPr id="4096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i="1" u="sng">
                <a:solidFill>
                  <a:schemeClr val="bg1"/>
                </a:solidFill>
                <a:latin typeface="Verdana" charset="0"/>
                <a:ea typeface="ＭＳ Ｐゴシック" charset="0"/>
                <a:cs typeface="ＭＳ Ｐゴシック" charset="0"/>
              </a:defRPr>
            </a:lvl1pPr>
            <a:lvl2pPr marL="37931725" indent="-37474525" eaLnBrk="0" hangingPunct="0">
              <a:defRPr sz="1600" i="1" u="sng">
                <a:solidFill>
                  <a:schemeClr val="bg1"/>
                </a:solidFill>
                <a:latin typeface="Verdana" charset="0"/>
                <a:ea typeface="ＭＳ Ｐゴシック" charset="0"/>
              </a:defRPr>
            </a:lvl2pPr>
            <a:lvl3pPr eaLnBrk="0" hangingPunct="0">
              <a:defRPr sz="1600" i="1" u="sng">
                <a:solidFill>
                  <a:schemeClr val="bg1"/>
                </a:solidFill>
                <a:latin typeface="Verdana" charset="0"/>
                <a:ea typeface="ＭＳ Ｐゴシック" charset="0"/>
              </a:defRPr>
            </a:lvl3pPr>
            <a:lvl4pPr eaLnBrk="0" hangingPunct="0">
              <a:defRPr sz="1600" i="1" u="sng">
                <a:solidFill>
                  <a:schemeClr val="bg1"/>
                </a:solidFill>
                <a:latin typeface="Verdana" charset="0"/>
                <a:ea typeface="ＭＳ Ｐゴシック" charset="0"/>
              </a:defRPr>
            </a:lvl4pPr>
            <a:lvl5pPr eaLnBrk="0" hangingPunct="0">
              <a:defRPr sz="1600" i="1" u="sng">
                <a:solidFill>
                  <a:schemeClr val="bg1"/>
                </a:solidFill>
                <a:latin typeface="Verdana" charset="0"/>
                <a:ea typeface="ＭＳ Ｐゴシック" charset="0"/>
              </a:defRPr>
            </a:lvl5pPr>
            <a:lvl6pPr marL="457200" eaLnBrk="0" fontAlgn="base" hangingPunct="0">
              <a:spcBef>
                <a:spcPct val="0"/>
              </a:spcBef>
              <a:spcAft>
                <a:spcPct val="0"/>
              </a:spcAft>
              <a:defRPr sz="1600" i="1" u="sng">
                <a:solidFill>
                  <a:schemeClr val="bg1"/>
                </a:solidFill>
                <a:latin typeface="Verdana" charset="0"/>
                <a:ea typeface="ＭＳ Ｐゴシック" charset="0"/>
              </a:defRPr>
            </a:lvl6pPr>
            <a:lvl7pPr marL="914400" eaLnBrk="0" fontAlgn="base" hangingPunct="0">
              <a:spcBef>
                <a:spcPct val="0"/>
              </a:spcBef>
              <a:spcAft>
                <a:spcPct val="0"/>
              </a:spcAft>
              <a:defRPr sz="1600" i="1" u="sng">
                <a:solidFill>
                  <a:schemeClr val="bg1"/>
                </a:solidFill>
                <a:latin typeface="Verdana" charset="0"/>
                <a:ea typeface="ＭＳ Ｐゴシック" charset="0"/>
              </a:defRPr>
            </a:lvl7pPr>
            <a:lvl8pPr marL="1371600" eaLnBrk="0" fontAlgn="base" hangingPunct="0">
              <a:spcBef>
                <a:spcPct val="0"/>
              </a:spcBef>
              <a:spcAft>
                <a:spcPct val="0"/>
              </a:spcAft>
              <a:defRPr sz="1600" i="1" u="sng">
                <a:solidFill>
                  <a:schemeClr val="bg1"/>
                </a:solidFill>
                <a:latin typeface="Verdana" charset="0"/>
                <a:ea typeface="ＭＳ Ｐゴシック" charset="0"/>
              </a:defRPr>
            </a:lvl8pPr>
            <a:lvl9pPr marL="1828800" eaLnBrk="0" fontAlgn="base" hangingPunct="0">
              <a:spcBef>
                <a:spcPct val="0"/>
              </a:spcBef>
              <a:spcAft>
                <a:spcPct val="0"/>
              </a:spcAft>
              <a:defRPr sz="1600" i="1" u="sng">
                <a:solidFill>
                  <a:schemeClr val="bg1"/>
                </a:solidFill>
                <a:latin typeface="Verdana" charset="0"/>
                <a:ea typeface="ＭＳ Ｐゴシック" charset="0"/>
              </a:defRPr>
            </a:lvl9pPr>
          </a:lstStyle>
          <a:p>
            <a:pPr eaLnBrk="1" hangingPunct="1"/>
            <a:fld id="{8B7C1972-BD72-9C4B-B098-2A97D4EA6054}" type="slidenum">
              <a:rPr lang="it-IT" sz="1200" i="0" u="none">
                <a:solidFill>
                  <a:srgbClr val="FFFFFF"/>
                </a:solidFill>
              </a:rPr>
              <a:pPr eaLnBrk="1" hangingPunct="1"/>
              <a:t>13</a:t>
            </a:fld>
            <a:endParaRPr lang="it-IT" sz="1200" i="0" u="none">
              <a:solidFill>
                <a:srgbClr val="FFFFFF"/>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p:cNvSpPr>
          <p:nvPr>
            <p:ph type="sldImg"/>
          </p:nvPr>
        </p:nvSpPr>
        <p:spPr>
          <a:xfrm>
            <a:off x="952500" y="685800"/>
            <a:ext cx="4953000" cy="3429000"/>
          </a:xfrm>
          <a:ln/>
        </p:spPr>
      </p:sp>
      <p:sp>
        <p:nvSpPr>
          <p:cNvPr id="430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sz="1100">
              <a:latin typeface="Comic Sans MS" charset="0"/>
              <a:ea typeface="ＭＳ Ｐゴシック" charset="0"/>
              <a:cs typeface="Comic Sans MS" charset="0"/>
            </a:endParaRPr>
          </a:p>
        </p:txBody>
      </p:sp>
      <p:sp>
        <p:nvSpPr>
          <p:cNvPr id="4301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i="1" u="sng">
                <a:solidFill>
                  <a:schemeClr val="bg1"/>
                </a:solidFill>
                <a:latin typeface="Verdana" charset="0"/>
                <a:ea typeface="ＭＳ Ｐゴシック" charset="0"/>
                <a:cs typeface="ＭＳ Ｐゴシック" charset="0"/>
              </a:defRPr>
            </a:lvl1pPr>
            <a:lvl2pPr marL="37931725" indent="-37474525" eaLnBrk="0" hangingPunct="0">
              <a:defRPr sz="1600" i="1" u="sng">
                <a:solidFill>
                  <a:schemeClr val="bg1"/>
                </a:solidFill>
                <a:latin typeface="Verdana" charset="0"/>
                <a:ea typeface="ＭＳ Ｐゴシック" charset="0"/>
              </a:defRPr>
            </a:lvl2pPr>
            <a:lvl3pPr eaLnBrk="0" hangingPunct="0">
              <a:defRPr sz="1600" i="1" u="sng">
                <a:solidFill>
                  <a:schemeClr val="bg1"/>
                </a:solidFill>
                <a:latin typeface="Verdana" charset="0"/>
                <a:ea typeface="ＭＳ Ｐゴシック" charset="0"/>
              </a:defRPr>
            </a:lvl3pPr>
            <a:lvl4pPr eaLnBrk="0" hangingPunct="0">
              <a:defRPr sz="1600" i="1" u="sng">
                <a:solidFill>
                  <a:schemeClr val="bg1"/>
                </a:solidFill>
                <a:latin typeface="Verdana" charset="0"/>
                <a:ea typeface="ＭＳ Ｐゴシック" charset="0"/>
              </a:defRPr>
            </a:lvl4pPr>
            <a:lvl5pPr eaLnBrk="0" hangingPunct="0">
              <a:defRPr sz="1600" i="1" u="sng">
                <a:solidFill>
                  <a:schemeClr val="bg1"/>
                </a:solidFill>
                <a:latin typeface="Verdana" charset="0"/>
                <a:ea typeface="ＭＳ Ｐゴシック" charset="0"/>
              </a:defRPr>
            </a:lvl5pPr>
            <a:lvl6pPr marL="457200" eaLnBrk="0" fontAlgn="base" hangingPunct="0">
              <a:spcBef>
                <a:spcPct val="0"/>
              </a:spcBef>
              <a:spcAft>
                <a:spcPct val="0"/>
              </a:spcAft>
              <a:defRPr sz="1600" i="1" u="sng">
                <a:solidFill>
                  <a:schemeClr val="bg1"/>
                </a:solidFill>
                <a:latin typeface="Verdana" charset="0"/>
                <a:ea typeface="ＭＳ Ｐゴシック" charset="0"/>
              </a:defRPr>
            </a:lvl6pPr>
            <a:lvl7pPr marL="914400" eaLnBrk="0" fontAlgn="base" hangingPunct="0">
              <a:spcBef>
                <a:spcPct val="0"/>
              </a:spcBef>
              <a:spcAft>
                <a:spcPct val="0"/>
              </a:spcAft>
              <a:defRPr sz="1600" i="1" u="sng">
                <a:solidFill>
                  <a:schemeClr val="bg1"/>
                </a:solidFill>
                <a:latin typeface="Verdana" charset="0"/>
                <a:ea typeface="ＭＳ Ｐゴシック" charset="0"/>
              </a:defRPr>
            </a:lvl7pPr>
            <a:lvl8pPr marL="1371600" eaLnBrk="0" fontAlgn="base" hangingPunct="0">
              <a:spcBef>
                <a:spcPct val="0"/>
              </a:spcBef>
              <a:spcAft>
                <a:spcPct val="0"/>
              </a:spcAft>
              <a:defRPr sz="1600" i="1" u="sng">
                <a:solidFill>
                  <a:schemeClr val="bg1"/>
                </a:solidFill>
                <a:latin typeface="Verdana" charset="0"/>
                <a:ea typeface="ＭＳ Ｐゴシック" charset="0"/>
              </a:defRPr>
            </a:lvl8pPr>
            <a:lvl9pPr marL="1828800" eaLnBrk="0" fontAlgn="base" hangingPunct="0">
              <a:spcBef>
                <a:spcPct val="0"/>
              </a:spcBef>
              <a:spcAft>
                <a:spcPct val="0"/>
              </a:spcAft>
              <a:defRPr sz="1600" i="1" u="sng">
                <a:solidFill>
                  <a:schemeClr val="bg1"/>
                </a:solidFill>
                <a:latin typeface="Verdana" charset="0"/>
                <a:ea typeface="ＭＳ Ｐゴシック" charset="0"/>
              </a:defRPr>
            </a:lvl9pPr>
          </a:lstStyle>
          <a:p>
            <a:pPr eaLnBrk="1" hangingPunct="1"/>
            <a:fld id="{1D76B77E-3F7B-064B-950B-5C9E86F987C0}" type="slidenum">
              <a:rPr lang="it-IT" sz="1200" i="0" u="none">
                <a:solidFill>
                  <a:srgbClr val="FFFFFF"/>
                </a:solidFill>
              </a:rPr>
              <a:pPr eaLnBrk="1" hangingPunct="1"/>
              <a:t>14</a:t>
            </a:fld>
            <a:endParaRPr lang="it-IT" sz="1200" i="0" u="none">
              <a:solidFill>
                <a:srgbClr val="FFFFFF"/>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p:cNvSpPr>
          <p:nvPr>
            <p:ph type="sldImg"/>
          </p:nvPr>
        </p:nvSpPr>
        <p:spPr>
          <a:xfrm>
            <a:off x="952500" y="685800"/>
            <a:ext cx="4953000" cy="3429000"/>
          </a:xfrm>
          <a:ln/>
        </p:spPr>
      </p:sp>
      <p:sp>
        <p:nvSpPr>
          <p:cNvPr id="512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sz="1100">
              <a:latin typeface="Comic Sans MS" charset="0"/>
              <a:ea typeface="ＭＳ Ｐゴシック" charset="0"/>
              <a:cs typeface="Comic Sans MS" charset="0"/>
            </a:endParaRPr>
          </a:p>
        </p:txBody>
      </p:sp>
      <p:sp>
        <p:nvSpPr>
          <p:cNvPr id="5120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i="1" u="sng">
                <a:solidFill>
                  <a:schemeClr val="bg1"/>
                </a:solidFill>
                <a:latin typeface="Verdana" charset="0"/>
                <a:ea typeface="ＭＳ Ｐゴシック" charset="0"/>
                <a:cs typeface="ＭＳ Ｐゴシック" charset="0"/>
              </a:defRPr>
            </a:lvl1pPr>
            <a:lvl2pPr marL="37931725" indent="-37474525" eaLnBrk="0" hangingPunct="0">
              <a:defRPr sz="1600" i="1" u="sng">
                <a:solidFill>
                  <a:schemeClr val="bg1"/>
                </a:solidFill>
                <a:latin typeface="Verdana" charset="0"/>
                <a:ea typeface="ＭＳ Ｐゴシック" charset="0"/>
              </a:defRPr>
            </a:lvl2pPr>
            <a:lvl3pPr eaLnBrk="0" hangingPunct="0">
              <a:defRPr sz="1600" i="1" u="sng">
                <a:solidFill>
                  <a:schemeClr val="bg1"/>
                </a:solidFill>
                <a:latin typeface="Verdana" charset="0"/>
                <a:ea typeface="ＭＳ Ｐゴシック" charset="0"/>
              </a:defRPr>
            </a:lvl3pPr>
            <a:lvl4pPr eaLnBrk="0" hangingPunct="0">
              <a:defRPr sz="1600" i="1" u="sng">
                <a:solidFill>
                  <a:schemeClr val="bg1"/>
                </a:solidFill>
                <a:latin typeface="Verdana" charset="0"/>
                <a:ea typeface="ＭＳ Ｐゴシック" charset="0"/>
              </a:defRPr>
            </a:lvl4pPr>
            <a:lvl5pPr eaLnBrk="0" hangingPunct="0">
              <a:defRPr sz="1600" i="1" u="sng">
                <a:solidFill>
                  <a:schemeClr val="bg1"/>
                </a:solidFill>
                <a:latin typeface="Verdana" charset="0"/>
                <a:ea typeface="ＭＳ Ｐゴシック" charset="0"/>
              </a:defRPr>
            </a:lvl5pPr>
            <a:lvl6pPr marL="457200" eaLnBrk="0" fontAlgn="base" hangingPunct="0">
              <a:spcBef>
                <a:spcPct val="0"/>
              </a:spcBef>
              <a:spcAft>
                <a:spcPct val="0"/>
              </a:spcAft>
              <a:defRPr sz="1600" i="1" u="sng">
                <a:solidFill>
                  <a:schemeClr val="bg1"/>
                </a:solidFill>
                <a:latin typeface="Verdana" charset="0"/>
                <a:ea typeface="ＭＳ Ｐゴシック" charset="0"/>
              </a:defRPr>
            </a:lvl6pPr>
            <a:lvl7pPr marL="914400" eaLnBrk="0" fontAlgn="base" hangingPunct="0">
              <a:spcBef>
                <a:spcPct val="0"/>
              </a:spcBef>
              <a:spcAft>
                <a:spcPct val="0"/>
              </a:spcAft>
              <a:defRPr sz="1600" i="1" u="sng">
                <a:solidFill>
                  <a:schemeClr val="bg1"/>
                </a:solidFill>
                <a:latin typeface="Verdana" charset="0"/>
                <a:ea typeface="ＭＳ Ｐゴシック" charset="0"/>
              </a:defRPr>
            </a:lvl7pPr>
            <a:lvl8pPr marL="1371600" eaLnBrk="0" fontAlgn="base" hangingPunct="0">
              <a:spcBef>
                <a:spcPct val="0"/>
              </a:spcBef>
              <a:spcAft>
                <a:spcPct val="0"/>
              </a:spcAft>
              <a:defRPr sz="1600" i="1" u="sng">
                <a:solidFill>
                  <a:schemeClr val="bg1"/>
                </a:solidFill>
                <a:latin typeface="Verdana" charset="0"/>
                <a:ea typeface="ＭＳ Ｐゴシック" charset="0"/>
              </a:defRPr>
            </a:lvl8pPr>
            <a:lvl9pPr marL="1828800" eaLnBrk="0" fontAlgn="base" hangingPunct="0">
              <a:spcBef>
                <a:spcPct val="0"/>
              </a:spcBef>
              <a:spcAft>
                <a:spcPct val="0"/>
              </a:spcAft>
              <a:defRPr sz="1600" i="1" u="sng">
                <a:solidFill>
                  <a:schemeClr val="bg1"/>
                </a:solidFill>
                <a:latin typeface="Verdana" charset="0"/>
                <a:ea typeface="ＭＳ Ｐゴシック" charset="0"/>
              </a:defRPr>
            </a:lvl9pPr>
          </a:lstStyle>
          <a:p>
            <a:pPr eaLnBrk="1" hangingPunct="1"/>
            <a:fld id="{2D4A85F3-7D01-EA48-9FF1-DF288325CC84}" type="slidenum">
              <a:rPr lang="it-IT" sz="1200" i="0" u="none">
                <a:solidFill>
                  <a:srgbClr val="FFFFFF"/>
                </a:solidFill>
              </a:rPr>
              <a:pPr eaLnBrk="1" hangingPunct="1"/>
              <a:t>15</a:t>
            </a:fld>
            <a:endParaRPr lang="it-IT" sz="1200" i="0" u="none">
              <a:solidFill>
                <a:srgbClr val="FFFFFF"/>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p:cNvSpPr>
          <p:nvPr>
            <p:ph type="sldImg"/>
          </p:nvPr>
        </p:nvSpPr>
        <p:spPr>
          <a:xfrm>
            <a:off x="952500" y="685800"/>
            <a:ext cx="4953000" cy="3429000"/>
          </a:xfrm>
          <a:ln/>
        </p:spPr>
      </p:sp>
      <p:sp>
        <p:nvSpPr>
          <p:cNvPr id="450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sz="1100">
              <a:latin typeface="Comic Sans MS" charset="0"/>
              <a:ea typeface="ＭＳ Ｐゴシック" charset="0"/>
              <a:cs typeface="Comic Sans MS" charset="0"/>
            </a:endParaRPr>
          </a:p>
        </p:txBody>
      </p:sp>
      <p:sp>
        <p:nvSpPr>
          <p:cNvPr id="4506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i="1" u="sng">
                <a:solidFill>
                  <a:schemeClr val="bg1"/>
                </a:solidFill>
                <a:latin typeface="Verdana" charset="0"/>
                <a:ea typeface="ＭＳ Ｐゴシック" charset="0"/>
                <a:cs typeface="ＭＳ Ｐゴシック" charset="0"/>
              </a:defRPr>
            </a:lvl1pPr>
            <a:lvl2pPr marL="37931725" indent="-37474525" eaLnBrk="0" hangingPunct="0">
              <a:defRPr sz="1600" i="1" u="sng">
                <a:solidFill>
                  <a:schemeClr val="bg1"/>
                </a:solidFill>
                <a:latin typeface="Verdana" charset="0"/>
                <a:ea typeface="ＭＳ Ｐゴシック" charset="0"/>
              </a:defRPr>
            </a:lvl2pPr>
            <a:lvl3pPr eaLnBrk="0" hangingPunct="0">
              <a:defRPr sz="1600" i="1" u="sng">
                <a:solidFill>
                  <a:schemeClr val="bg1"/>
                </a:solidFill>
                <a:latin typeface="Verdana" charset="0"/>
                <a:ea typeface="ＭＳ Ｐゴシック" charset="0"/>
              </a:defRPr>
            </a:lvl3pPr>
            <a:lvl4pPr eaLnBrk="0" hangingPunct="0">
              <a:defRPr sz="1600" i="1" u="sng">
                <a:solidFill>
                  <a:schemeClr val="bg1"/>
                </a:solidFill>
                <a:latin typeface="Verdana" charset="0"/>
                <a:ea typeface="ＭＳ Ｐゴシック" charset="0"/>
              </a:defRPr>
            </a:lvl4pPr>
            <a:lvl5pPr eaLnBrk="0" hangingPunct="0">
              <a:defRPr sz="1600" i="1" u="sng">
                <a:solidFill>
                  <a:schemeClr val="bg1"/>
                </a:solidFill>
                <a:latin typeface="Verdana" charset="0"/>
                <a:ea typeface="ＭＳ Ｐゴシック" charset="0"/>
              </a:defRPr>
            </a:lvl5pPr>
            <a:lvl6pPr marL="457200" eaLnBrk="0" fontAlgn="base" hangingPunct="0">
              <a:spcBef>
                <a:spcPct val="0"/>
              </a:spcBef>
              <a:spcAft>
                <a:spcPct val="0"/>
              </a:spcAft>
              <a:defRPr sz="1600" i="1" u="sng">
                <a:solidFill>
                  <a:schemeClr val="bg1"/>
                </a:solidFill>
                <a:latin typeface="Verdana" charset="0"/>
                <a:ea typeface="ＭＳ Ｐゴシック" charset="0"/>
              </a:defRPr>
            </a:lvl6pPr>
            <a:lvl7pPr marL="914400" eaLnBrk="0" fontAlgn="base" hangingPunct="0">
              <a:spcBef>
                <a:spcPct val="0"/>
              </a:spcBef>
              <a:spcAft>
                <a:spcPct val="0"/>
              </a:spcAft>
              <a:defRPr sz="1600" i="1" u="sng">
                <a:solidFill>
                  <a:schemeClr val="bg1"/>
                </a:solidFill>
                <a:latin typeface="Verdana" charset="0"/>
                <a:ea typeface="ＭＳ Ｐゴシック" charset="0"/>
              </a:defRPr>
            </a:lvl7pPr>
            <a:lvl8pPr marL="1371600" eaLnBrk="0" fontAlgn="base" hangingPunct="0">
              <a:spcBef>
                <a:spcPct val="0"/>
              </a:spcBef>
              <a:spcAft>
                <a:spcPct val="0"/>
              </a:spcAft>
              <a:defRPr sz="1600" i="1" u="sng">
                <a:solidFill>
                  <a:schemeClr val="bg1"/>
                </a:solidFill>
                <a:latin typeface="Verdana" charset="0"/>
                <a:ea typeface="ＭＳ Ｐゴシック" charset="0"/>
              </a:defRPr>
            </a:lvl8pPr>
            <a:lvl9pPr marL="1828800" eaLnBrk="0" fontAlgn="base" hangingPunct="0">
              <a:spcBef>
                <a:spcPct val="0"/>
              </a:spcBef>
              <a:spcAft>
                <a:spcPct val="0"/>
              </a:spcAft>
              <a:defRPr sz="1600" i="1" u="sng">
                <a:solidFill>
                  <a:schemeClr val="bg1"/>
                </a:solidFill>
                <a:latin typeface="Verdana" charset="0"/>
                <a:ea typeface="ＭＳ Ｐゴシック" charset="0"/>
              </a:defRPr>
            </a:lvl9pPr>
          </a:lstStyle>
          <a:p>
            <a:pPr eaLnBrk="1" hangingPunct="1"/>
            <a:fld id="{3196EBAF-A148-4946-A8A8-75FD0CB77FAE}" type="slidenum">
              <a:rPr lang="it-IT" sz="1200" i="0" u="none">
                <a:solidFill>
                  <a:srgbClr val="FFFFFF"/>
                </a:solidFill>
              </a:rPr>
              <a:pPr eaLnBrk="1" hangingPunct="1"/>
              <a:t>17</a:t>
            </a:fld>
            <a:endParaRPr lang="it-IT" sz="1200" i="0" u="none">
              <a:solidFill>
                <a:srgbClr val="FFFFFF"/>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p:cNvSpPr>
          <p:nvPr>
            <p:ph type="sldImg"/>
          </p:nvPr>
        </p:nvSpPr>
        <p:spPr>
          <a:xfrm>
            <a:off x="952500" y="685800"/>
            <a:ext cx="4953000" cy="3429000"/>
          </a:xfrm>
          <a:ln/>
        </p:spPr>
      </p:sp>
      <p:sp>
        <p:nvSpPr>
          <p:cNvPr id="6553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sz="1100">
              <a:latin typeface="Comic Sans MS" charset="0"/>
              <a:ea typeface="ＭＳ Ｐゴシック" charset="0"/>
              <a:cs typeface="Comic Sans MS" charset="0"/>
            </a:endParaRPr>
          </a:p>
        </p:txBody>
      </p:sp>
      <p:sp>
        <p:nvSpPr>
          <p:cNvPr id="6554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i="1" u="sng">
                <a:solidFill>
                  <a:schemeClr val="bg1"/>
                </a:solidFill>
                <a:latin typeface="Verdana" charset="0"/>
                <a:ea typeface="ＭＳ Ｐゴシック" charset="0"/>
                <a:cs typeface="ＭＳ Ｐゴシック" charset="0"/>
              </a:defRPr>
            </a:lvl1pPr>
            <a:lvl2pPr marL="37931725" indent="-37474525" eaLnBrk="0" hangingPunct="0">
              <a:defRPr sz="1600" i="1" u="sng">
                <a:solidFill>
                  <a:schemeClr val="bg1"/>
                </a:solidFill>
                <a:latin typeface="Verdana" charset="0"/>
                <a:ea typeface="ＭＳ Ｐゴシック" charset="0"/>
              </a:defRPr>
            </a:lvl2pPr>
            <a:lvl3pPr eaLnBrk="0" hangingPunct="0">
              <a:defRPr sz="1600" i="1" u="sng">
                <a:solidFill>
                  <a:schemeClr val="bg1"/>
                </a:solidFill>
                <a:latin typeface="Verdana" charset="0"/>
                <a:ea typeface="ＭＳ Ｐゴシック" charset="0"/>
              </a:defRPr>
            </a:lvl3pPr>
            <a:lvl4pPr eaLnBrk="0" hangingPunct="0">
              <a:defRPr sz="1600" i="1" u="sng">
                <a:solidFill>
                  <a:schemeClr val="bg1"/>
                </a:solidFill>
                <a:latin typeface="Verdana" charset="0"/>
                <a:ea typeface="ＭＳ Ｐゴシック" charset="0"/>
              </a:defRPr>
            </a:lvl4pPr>
            <a:lvl5pPr eaLnBrk="0" hangingPunct="0">
              <a:defRPr sz="1600" i="1" u="sng">
                <a:solidFill>
                  <a:schemeClr val="bg1"/>
                </a:solidFill>
                <a:latin typeface="Verdana" charset="0"/>
                <a:ea typeface="ＭＳ Ｐゴシック" charset="0"/>
              </a:defRPr>
            </a:lvl5pPr>
            <a:lvl6pPr marL="457200" eaLnBrk="0" fontAlgn="base" hangingPunct="0">
              <a:spcBef>
                <a:spcPct val="0"/>
              </a:spcBef>
              <a:spcAft>
                <a:spcPct val="0"/>
              </a:spcAft>
              <a:defRPr sz="1600" i="1" u="sng">
                <a:solidFill>
                  <a:schemeClr val="bg1"/>
                </a:solidFill>
                <a:latin typeface="Verdana" charset="0"/>
                <a:ea typeface="ＭＳ Ｐゴシック" charset="0"/>
              </a:defRPr>
            </a:lvl6pPr>
            <a:lvl7pPr marL="914400" eaLnBrk="0" fontAlgn="base" hangingPunct="0">
              <a:spcBef>
                <a:spcPct val="0"/>
              </a:spcBef>
              <a:spcAft>
                <a:spcPct val="0"/>
              </a:spcAft>
              <a:defRPr sz="1600" i="1" u="sng">
                <a:solidFill>
                  <a:schemeClr val="bg1"/>
                </a:solidFill>
                <a:latin typeface="Verdana" charset="0"/>
                <a:ea typeface="ＭＳ Ｐゴシック" charset="0"/>
              </a:defRPr>
            </a:lvl7pPr>
            <a:lvl8pPr marL="1371600" eaLnBrk="0" fontAlgn="base" hangingPunct="0">
              <a:spcBef>
                <a:spcPct val="0"/>
              </a:spcBef>
              <a:spcAft>
                <a:spcPct val="0"/>
              </a:spcAft>
              <a:defRPr sz="1600" i="1" u="sng">
                <a:solidFill>
                  <a:schemeClr val="bg1"/>
                </a:solidFill>
                <a:latin typeface="Verdana" charset="0"/>
                <a:ea typeface="ＭＳ Ｐゴシック" charset="0"/>
              </a:defRPr>
            </a:lvl8pPr>
            <a:lvl9pPr marL="1828800" eaLnBrk="0" fontAlgn="base" hangingPunct="0">
              <a:spcBef>
                <a:spcPct val="0"/>
              </a:spcBef>
              <a:spcAft>
                <a:spcPct val="0"/>
              </a:spcAft>
              <a:defRPr sz="1600" i="1" u="sng">
                <a:solidFill>
                  <a:schemeClr val="bg1"/>
                </a:solidFill>
                <a:latin typeface="Verdana" charset="0"/>
                <a:ea typeface="ＭＳ Ｐゴシック" charset="0"/>
              </a:defRPr>
            </a:lvl9pPr>
          </a:lstStyle>
          <a:p>
            <a:pPr eaLnBrk="1" hangingPunct="1"/>
            <a:fld id="{41EB77FA-F1EB-AA4C-B5F0-1CB60653ADA2}" type="slidenum">
              <a:rPr lang="it-IT" sz="1200" i="0" u="none">
                <a:solidFill>
                  <a:srgbClr val="FFFFFF"/>
                </a:solidFill>
              </a:rPr>
              <a:pPr eaLnBrk="1" hangingPunct="1"/>
              <a:t>19</a:t>
            </a:fld>
            <a:endParaRPr lang="it-IT" sz="1200" i="0" u="none">
              <a:solidFill>
                <a:srgbClr val="FFFFFF"/>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954088" y="685800"/>
            <a:ext cx="4951412" cy="3427413"/>
          </a:xfrm>
        </p:spPr>
      </p:sp>
      <p:sp>
        <p:nvSpPr>
          <p:cNvPr id="3" name="Espace réservé des commentaires 2"/>
          <p:cNvSpPr>
            <a:spLocks noGrp="1"/>
          </p:cNvSpPr>
          <p:nvPr>
            <p:ph type="body" idx="1"/>
          </p:nvPr>
        </p:nvSpPr>
        <p:spPr/>
        <p:txBody>
          <a:bodyPr/>
          <a:lstStyle/>
          <a:p>
            <a:endParaRPr lang="en-US"/>
          </a:p>
        </p:txBody>
      </p:sp>
      <p:sp>
        <p:nvSpPr>
          <p:cNvPr id="4" name="Espace réservé du numéro de diapositive 3"/>
          <p:cNvSpPr>
            <a:spLocks noGrp="1"/>
          </p:cNvSpPr>
          <p:nvPr>
            <p:ph type="sldNum" sz="quarter" idx="10"/>
          </p:nvPr>
        </p:nvSpPr>
        <p:spPr/>
        <p:txBody>
          <a:bodyPr/>
          <a:lstStyle/>
          <a:p>
            <a:fld id="{8096182A-9F06-4CE4-8412-EDC53F77392F}" type="slidenum">
              <a:rPr lang="en-US" smtClean="0">
                <a:solidFill>
                  <a:srgbClr val="000000"/>
                </a:solidFill>
              </a:rPr>
              <a:pPr/>
              <a:t>23</a:t>
            </a:fld>
            <a:endParaRPr lang="en-US">
              <a:solidFill>
                <a:srgbClr val="000000"/>
              </a:solidFill>
            </a:endParaRPr>
          </a:p>
        </p:txBody>
      </p:sp>
    </p:spTree>
    <p:extLst>
      <p:ext uri="{BB962C8B-B14F-4D97-AF65-F5344CB8AC3E}">
        <p14:creationId xmlns:p14="http://schemas.microsoft.com/office/powerpoint/2010/main" val="902817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Grp="1" noRot="1" noChangeAspect="1" noChangeArrowheads="1" noTextEdit="1"/>
          </p:cNvSpPr>
          <p:nvPr>
            <p:ph type="sldImg"/>
          </p:nvPr>
        </p:nvSpPr>
        <p:spPr>
          <a:xfrm>
            <a:off x="954088" y="685800"/>
            <a:ext cx="4951412" cy="3427413"/>
          </a:xfrm>
          <a:ln/>
        </p:spPr>
      </p:sp>
    </p:spTree>
    <p:extLst>
      <p:ext uri="{BB962C8B-B14F-4D97-AF65-F5344CB8AC3E}">
        <p14:creationId xmlns:p14="http://schemas.microsoft.com/office/powerpoint/2010/main" val="22897879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jpeg"/><Relationship Id="rId5" Type="http://schemas.openxmlformats.org/officeDocument/2006/relationships/image" Target="../media/image5.jpeg"/><Relationship Id="rId1" Type="http://schemas.openxmlformats.org/officeDocument/2006/relationships/slideMaster" Target="../slideMasters/slideMaster2.xml"/><Relationship Id="rId2" Type="http://schemas.openxmlformats.org/officeDocument/2006/relationships/image" Target="../media/image2.jpe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jpeg"/><Relationship Id="rId5" Type="http://schemas.openxmlformats.org/officeDocument/2006/relationships/image" Target="../media/image5.jpeg"/><Relationship Id="rId1" Type="http://schemas.openxmlformats.org/officeDocument/2006/relationships/slideMaster" Target="../slideMasters/slideMaster5.xml"/><Relationship Id="rId2" Type="http://schemas.openxmlformats.org/officeDocument/2006/relationships/image" Target="../media/image2.jpeg"/></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1.png"/></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238250" y="1122363"/>
            <a:ext cx="7429500" cy="2387600"/>
          </a:xfrm>
        </p:spPr>
        <p:txBody>
          <a:bodyPr anchor="b"/>
          <a:lstStyle>
            <a:lvl1pPr algn="ctr">
              <a:defRPr sz="6000"/>
            </a:lvl1pPr>
          </a:lstStyle>
          <a:p>
            <a:r>
              <a:rPr lang="fr-FR" smtClean="0"/>
              <a:t>Modifiez le style du titre</a:t>
            </a:r>
            <a:endParaRPr lang="fr-FR"/>
          </a:p>
        </p:txBody>
      </p:sp>
      <p:sp>
        <p:nvSpPr>
          <p:cNvPr id="3" name="Sous-titre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smtClean="0"/>
              <a:t>Modifiez le style des sous-titres du masque</a:t>
            </a:r>
            <a:endParaRPr lang="fr-FR"/>
          </a:p>
        </p:txBody>
      </p:sp>
      <p:sp>
        <p:nvSpPr>
          <p:cNvPr id="4" name="Espace réservé de la date 3"/>
          <p:cNvSpPr>
            <a:spLocks noGrp="1"/>
          </p:cNvSpPr>
          <p:nvPr>
            <p:ph type="dt" sz="half" idx="10"/>
          </p:nvPr>
        </p:nvSpPr>
        <p:spPr/>
        <p:txBody>
          <a:bodyPr/>
          <a:lstStyle/>
          <a:p>
            <a:fld id="{0B626806-87F6-49BE-B37C-8CC46D7A74BF}" type="datetimeFigureOut">
              <a:rPr lang="fr-FR" smtClean="0"/>
              <a:t>06/04/17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6061A7B0-94A7-4CF3-814A-4BB5B8C8C3A9}" type="slidenum">
              <a:rPr lang="fr-FR" smtClean="0"/>
              <a:t>‹n.›</a:t>
            </a:fld>
            <a:endParaRPr lang="fr-FR"/>
          </a:p>
        </p:txBody>
      </p:sp>
    </p:spTree>
    <p:extLst>
      <p:ext uri="{BB962C8B-B14F-4D97-AF65-F5344CB8AC3E}">
        <p14:creationId xmlns:p14="http://schemas.microsoft.com/office/powerpoint/2010/main" val="1264588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0B626806-87F6-49BE-B37C-8CC46D7A74BF}" type="datetimeFigureOut">
              <a:rPr lang="fr-FR" smtClean="0"/>
              <a:t>06/04/17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6061A7B0-94A7-4CF3-814A-4BB5B8C8C3A9}" type="slidenum">
              <a:rPr lang="fr-FR" smtClean="0"/>
              <a:t>‹n.›</a:t>
            </a:fld>
            <a:endParaRPr lang="fr-FR"/>
          </a:p>
        </p:txBody>
      </p:sp>
    </p:spTree>
    <p:extLst>
      <p:ext uri="{BB962C8B-B14F-4D97-AF65-F5344CB8AC3E}">
        <p14:creationId xmlns:p14="http://schemas.microsoft.com/office/powerpoint/2010/main" val="8166841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7088985" y="365125"/>
            <a:ext cx="2135981" cy="5811838"/>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681041" y="365125"/>
            <a:ext cx="6284119" cy="5811838"/>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0B626806-87F6-49BE-B37C-8CC46D7A74BF}" type="datetimeFigureOut">
              <a:rPr lang="fr-FR" smtClean="0"/>
              <a:t>06/04/17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6061A7B0-94A7-4CF3-814A-4BB5B8C8C3A9}" type="slidenum">
              <a:rPr lang="fr-FR" smtClean="0"/>
              <a:t>‹n.›</a:t>
            </a:fld>
            <a:endParaRPr lang="fr-FR"/>
          </a:p>
        </p:txBody>
      </p:sp>
    </p:spTree>
    <p:extLst>
      <p:ext uri="{BB962C8B-B14F-4D97-AF65-F5344CB8AC3E}">
        <p14:creationId xmlns:p14="http://schemas.microsoft.com/office/powerpoint/2010/main" val="41278870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5" name="Arc 7"/>
          <p:cNvSpPr>
            <a:spLocks/>
          </p:cNvSpPr>
          <p:nvPr/>
        </p:nvSpPr>
        <p:spPr bwMode="auto">
          <a:xfrm flipV="1">
            <a:off x="9520770" y="6181725"/>
            <a:ext cx="159941" cy="101600"/>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92075">
            <a:solidFill>
              <a:srgbClr val="D31216"/>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latin typeface="Arial" pitchFamily="34" charset="0"/>
            </a:endParaRPr>
          </a:p>
        </p:txBody>
      </p:sp>
      <p:sp>
        <p:nvSpPr>
          <p:cNvPr id="6" name="Rectangle 8"/>
          <p:cNvSpPr>
            <a:spLocks noChangeArrowheads="1"/>
          </p:cNvSpPr>
          <p:nvPr/>
        </p:nvSpPr>
        <p:spPr bwMode="auto">
          <a:xfrm>
            <a:off x="4870450" y="5562609"/>
            <a:ext cx="343958" cy="75247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latin typeface="Arial" pitchFamily="34" charset="0"/>
            </a:endParaRPr>
          </a:p>
        </p:txBody>
      </p:sp>
      <p:sp>
        <p:nvSpPr>
          <p:cNvPr id="7" name="Rectangle 9"/>
          <p:cNvSpPr>
            <a:spLocks noChangeArrowheads="1"/>
          </p:cNvSpPr>
          <p:nvPr/>
        </p:nvSpPr>
        <p:spPr bwMode="auto">
          <a:xfrm>
            <a:off x="4939242" y="5603875"/>
            <a:ext cx="383514" cy="63658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latin typeface="Arial" pitchFamily="34" charset="0"/>
            </a:endParaRPr>
          </a:p>
        </p:txBody>
      </p:sp>
      <p:sp>
        <p:nvSpPr>
          <p:cNvPr id="8" name="Rectangle 10"/>
          <p:cNvSpPr>
            <a:spLocks noChangeArrowheads="1"/>
          </p:cNvSpPr>
          <p:nvPr/>
        </p:nvSpPr>
        <p:spPr bwMode="auto">
          <a:xfrm>
            <a:off x="4889373" y="5595947"/>
            <a:ext cx="374915" cy="636587"/>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latin typeface="Arial" pitchFamily="34" charset="0"/>
            </a:endParaRPr>
          </a:p>
        </p:txBody>
      </p:sp>
      <p:sp>
        <p:nvSpPr>
          <p:cNvPr id="9" name="Rectangle 11"/>
          <p:cNvSpPr>
            <a:spLocks noChangeArrowheads="1"/>
          </p:cNvSpPr>
          <p:nvPr/>
        </p:nvSpPr>
        <p:spPr bwMode="auto">
          <a:xfrm>
            <a:off x="4753509" y="5651509"/>
            <a:ext cx="672439" cy="52387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latin typeface="Arial" pitchFamily="34" charset="0"/>
            </a:endParaRPr>
          </a:p>
        </p:txBody>
      </p:sp>
      <p:sp>
        <p:nvSpPr>
          <p:cNvPr id="29" name="Rectangle 39"/>
          <p:cNvSpPr>
            <a:spLocks noChangeArrowheads="1"/>
          </p:cNvSpPr>
          <p:nvPr/>
        </p:nvSpPr>
        <p:spPr bwMode="auto">
          <a:xfrm>
            <a:off x="2" y="836613"/>
            <a:ext cx="428229" cy="6021387"/>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latin typeface="Arial" pitchFamily="34" charset="0"/>
            </a:endParaRPr>
          </a:p>
        </p:txBody>
      </p:sp>
      <p:sp>
        <p:nvSpPr>
          <p:cNvPr id="30" name="Rectangle 40"/>
          <p:cNvSpPr>
            <a:spLocks noChangeArrowheads="1"/>
          </p:cNvSpPr>
          <p:nvPr/>
        </p:nvSpPr>
        <p:spPr bwMode="auto">
          <a:xfrm>
            <a:off x="9477777" y="836613"/>
            <a:ext cx="428228" cy="6021387"/>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latin typeface="Arial" pitchFamily="34" charset="0"/>
            </a:endParaRPr>
          </a:p>
        </p:txBody>
      </p:sp>
      <p:sp>
        <p:nvSpPr>
          <p:cNvPr id="87043" name="Rectangle 3"/>
          <p:cNvSpPr>
            <a:spLocks noGrp="1" noChangeArrowheads="1"/>
          </p:cNvSpPr>
          <p:nvPr>
            <p:ph type="ctrTitle"/>
          </p:nvPr>
        </p:nvSpPr>
        <p:spPr>
          <a:xfrm>
            <a:off x="311283" y="1476384"/>
            <a:ext cx="9293754" cy="2085975"/>
          </a:xfrm>
        </p:spPr>
        <p:txBody>
          <a:bodyPr/>
          <a:lstStyle>
            <a:lvl1pPr algn="ctr">
              <a:defRPr sz="3200">
                <a:solidFill>
                  <a:schemeClr val="tx1"/>
                </a:solidFill>
              </a:defRPr>
            </a:lvl1pPr>
          </a:lstStyle>
          <a:p>
            <a:pPr lvl="0"/>
            <a:r>
              <a:rPr lang="fr-FR" noProof="0" smtClean="0"/>
              <a:t>Cliquez pour modifier le style du titre</a:t>
            </a:r>
          </a:p>
        </p:txBody>
      </p:sp>
      <p:sp>
        <p:nvSpPr>
          <p:cNvPr id="87044" name="Rectangle 4"/>
          <p:cNvSpPr>
            <a:spLocks noGrp="1" noChangeArrowheads="1"/>
          </p:cNvSpPr>
          <p:nvPr>
            <p:ph type="subTitle" idx="1"/>
          </p:nvPr>
        </p:nvSpPr>
        <p:spPr>
          <a:xfrm>
            <a:off x="316441" y="3697288"/>
            <a:ext cx="9295475" cy="1752600"/>
          </a:xfrm>
        </p:spPr>
        <p:txBody>
          <a:bodyPr/>
          <a:lstStyle>
            <a:lvl1pPr marL="0" indent="0" algn="ctr">
              <a:buFontTx/>
              <a:buNone/>
              <a:defRPr b="1">
                <a:solidFill>
                  <a:srgbClr val="D31216"/>
                </a:solidFill>
              </a:defRPr>
            </a:lvl1pPr>
          </a:lstStyle>
          <a:p>
            <a:pPr lvl="0"/>
            <a:r>
              <a:rPr lang="fr-FR" noProof="0" smtClean="0"/>
              <a:t>Cliquez pour modifier le style des sous-titres du masque</a:t>
            </a:r>
          </a:p>
        </p:txBody>
      </p:sp>
      <p:pic>
        <p:nvPicPr>
          <p:cNvPr id="31" name="Picture 2" descr="chipembeded 012"/>
          <p:cNvPicPr>
            <a:picLocks noChangeAspect="1" noChangeArrowheads="1"/>
          </p:cNvPicPr>
          <p:nvPr/>
        </p:nvPicPr>
        <p:blipFill rotWithShape="1">
          <a:blip r:embed="rId2" cstate="print">
            <a:lum bright="50000" contrast="-40000"/>
            <a:extLst>
              <a:ext uri="{28A0092B-C50C-407E-A947-70E740481C1C}">
                <a14:useLocalDpi xmlns:a14="http://schemas.microsoft.com/office/drawing/2010/main" val="0"/>
              </a:ext>
            </a:extLst>
          </a:blip>
          <a:srcRect l="5582" t="11342" b="10225"/>
          <a:stretch/>
        </p:blipFill>
        <p:spPr bwMode="auto">
          <a:xfrm>
            <a:off x="5" y="1628800"/>
            <a:ext cx="9905999" cy="4705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 name="Image 3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 y="332658"/>
            <a:ext cx="9921092" cy="1341677"/>
          </a:xfrm>
          <a:prstGeom prst="rect">
            <a:avLst/>
          </a:prstGeom>
        </p:spPr>
      </p:pic>
      <p:cxnSp>
        <p:nvCxnSpPr>
          <p:cNvPr id="33" name="Connecteur droit 32"/>
          <p:cNvCxnSpPr/>
          <p:nvPr/>
        </p:nvCxnSpPr>
        <p:spPr>
          <a:xfrm>
            <a:off x="-15093" y="6334780"/>
            <a:ext cx="9921092" cy="0"/>
          </a:xfrm>
          <a:prstGeom prst="line">
            <a:avLst/>
          </a:prstGeom>
          <a:ln w="152400">
            <a:solidFill>
              <a:srgbClr val="AA0000"/>
            </a:solidFill>
          </a:ln>
        </p:spPr>
        <p:style>
          <a:lnRef idx="1">
            <a:schemeClr val="accent1"/>
          </a:lnRef>
          <a:fillRef idx="0">
            <a:schemeClr val="accent1"/>
          </a:fillRef>
          <a:effectRef idx="0">
            <a:schemeClr val="accent1"/>
          </a:effectRef>
          <a:fontRef idx="minor">
            <a:schemeClr val="tx1"/>
          </a:fontRef>
        </p:style>
      </p:cxnSp>
      <p:sp>
        <p:nvSpPr>
          <p:cNvPr id="34" name="ZoneTexte 33"/>
          <p:cNvSpPr txBox="1"/>
          <p:nvPr/>
        </p:nvSpPr>
        <p:spPr>
          <a:xfrm>
            <a:off x="0" y="6334789"/>
            <a:ext cx="9906000" cy="461665"/>
          </a:xfrm>
          <a:prstGeom prst="rect">
            <a:avLst/>
          </a:prstGeom>
          <a:noFill/>
        </p:spPr>
        <p:txBody>
          <a:bodyPr wrap="square" rtlCol="0">
            <a:spAutoFit/>
          </a:bodyPr>
          <a:lstStyle/>
          <a:p>
            <a:pPr algn="ctr" fontAlgn="base">
              <a:spcBef>
                <a:spcPct val="0"/>
              </a:spcBef>
              <a:spcAft>
                <a:spcPct val="0"/>
              </a:spcAft>
            </a:pPr>
            <a:r>
              <a:rPr lang="fr-FR" sz="2400" dirty="0" err="1" smtClean="0">
                <a:solidFill>
                  <a:srgbClr val="FF0000"/>
                </a:solidFill>
                <a:latin typeface="Bryant Medium Compressed" pitchFamily="34" charset="0"/>
              </a:rPr>
              <a:t>O</a:t>
            </a:r>
            <a:r>
              <a:rPr lang="fr-FR" sz="2400" dirty="0" err="1" smtClean="0">
                <a:solidFill>
                  <a:srgbClr val="000000"/>
                </a:solidFill>
                <a:latin typeface="Bryant Medium Compressed" pitchFamily="34" charset="0"/>
              </a:rPr>
              <a:t>rganization</a:t>
            </a:r>
            <a:r>
              <a:rPr lang="fr-FR" sz="2400" dirty="0" smtClean="0">
                <a:solidFill>
                  <a:srgbClr val="000000"/>
                </a:solidFill>
                <a:latin typeface="Bryant Medium Compressed" pitchFamily="34" charset="0"/>
              </a:rPr>
              <a:t> for </a:t>
            </a:r>
            <a:r>
              <a:rPr lang="fr-FR" sz="2400" dirty="0" err="1" smtClean="0">
                <a:solidFill>
                  <a:srgbClr val="FF0000"/>
                </a:solidFill>
                <a:latin typeface="Bryant Medium Compressed" pitchFamily="34" charset="0"/>
              </a:rPr>
              <a:t>M</a:t>
            </a:r>
            <a:r>
              <a:rPr lang="fr-FR" sz="2400" dirty="0" err="1" smtClean="0">
                <a:solidFill>
                  <a:srgbClr val="000000"/>
                </a:solidFill>
                <a:latin typeface="Bryant Medium Compressed" pitchFamily="34" charset="0"/>
              </a:rPr>
              <a:t>icro-</a:t>
            </a:r>
            <a:r>
              <a:rPr lang="fr-FR" sz="2400" dirty="0" err="1" smtClean="0">
                <a:solidFill>
                  <a:srgbClr val="FF0000"/>
                </a:solidFill>
                <a:latin typeface="Bryant Medium Compressed" pitchFamily="34" charset="0"/>
              </a:rPr>
              <a:t>E</a:t>
            </a:r>
            <a:r>
              <a:rPr lang="fr-FR" sz="2400" dirty="0" err="1" smtClean="0">
                <a:solidFill>
                  <a:srgbClr val="000000"/>
                </a:solidFill>
                <a:latin typeface="Bryant Medium Compressed" pitchFamily="34" charset="0"/>
              </a:rPr>
              <a:t>lectronics</a:t>
            </a:r>
            <a:r>
              <a:rPr lang="fr-FR" sz="2400" dirty="0" smtClean="0">
                <a:solidFill>
                  <a:srgbClr val="000000"/>
                </a:solidFill>
                <a:latin typeface="Bryant Medium Compressed" pitchFamily="34" charset="0"/>
              </a:rPr>
              <a:t> </a:t>
            </a:r>
            <a:r>
              <a:rPr lang="fr-FR" sz="2400" dirty="0" err="1" smtClean="0">
                <a:solidFill>
                  <a:srgbClr val="000000"/>
                </a:solidFill>
                <a:latin typeface="Bryant Medium Compressed" pitchFamily="34" charset="0"/>
              </a:rPr>
              <a:t>desi</a:t>
            </a:r>
            <a:r>
              <a:rPr lang="fr-FR" sz="2400" dirty="0" err="1" smtClean="0">
                <a:solidFill>
                  <a:srgbClr val="FF0000"/>
                </a:solidFill>
                <a:latin typeface="Bryant Medium Compressed" pitchFamily="34" charset="0"/>
              </a:rPr>
              <a:t>G</a:t>
            </a:r>
            <a:r>
              <a:rPr lang="fr-FR" sz="2400" dirty="0" err="1" smtClean="0">
                <a:solidFill>
                  <a:srgbClr val="000000"/>
                </a:solidFill>
                <a:latin typeface="Bryant Medium Compressed" pitchFamily="34" charset="0"/>
              </a:rPr>
              <a:t>n</a:t>
            </a:r>
            <a:r>
              <a:rPr lang="fr-FR" sz="2400" dirty="0" smtClean="0">
                <a:solidFill>
                  <a:srgbClr val="000000"/>
                </a:solidFill>
                <a:latin typeface="Bryant Medium Compressed" pitchFamily="34" charset="0"/>
              </a:rPr>
              <a:t> and </a:t>
            </a:r>
            <a:r>
              <a:rPr lang="fr-FR" sz="2400" dirty="0" smtClean="0">
                <a:solidFill>
                  <a:srgbClr val="FF0000"/>
                </a:solidFill>
                <a:latin typeface="Bryant Medium Compressed" pitchFamily="34" charset="0"/>
              </a:rPr>
              <a:t>A</a:t>
            </a:r>
            <a:r>
              <a:rPr lang="fr-FR" sz="2400" dirty="0" smtClean="0">
                <a:solidFill>
                  <a:srgbClr val="000000"/>
                </a:solidFill>
                <a:latin typeface="Bryant Medium Compressed" pitchFamily="34" charset="0"/>
              </a:rPr>
              <a:t>pplications</a:t>
            </a:r>
            <a:endParaRPr lang="en-US" sz="2800" dirty="0">
              <a:solidFill>
                <a:srgbClr val="000000"/>
              </a:solidFill>
              <a:latin typeface="Bryant Medium Compressed" pitchFamily="34" charset="0"/>
            </a:endParaRPr>
          </a:p>
        </p:txBody>
      </p:sp>
      <p:pic>
        <p:nvPicPr>
          <p:cNvPr id="36" name="Picture 4" descr="http://www.cenbg.in2p3.fr/joliot-curie/IMG/logoCNRSIN2P3.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9"/>
            <a:ext cx="2520611" cy="1292621"/>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2" descr="chipembeded 012"/>
          <p:cNvPicPr>
            <a:picLocks noChangeAspect="1" noChangeArrowheads="1"/>
          </p:cNvPicPr>
          <p:nvPr/>
        </p:nvPicPr>
        <p:blipFill rotWithShape="1">
          <a:blip r:embed="rId2" cstate="print">
            <a:lum bright="50000" contrast="-40000"/>
            <a:extLst>
              <a:ext uri="{28A0092B-C50C-407E-A947-70E740481C1C}">
                <a14:useLocalDpi xmlns:a14="http://schemas.microsoft.com/office/drawing/2010/main" val="0"/>
              </a:ext>
            </a:extLst>
          </a:blip>
          <a:srcRect l="5582" t="11342" b="10225"/>
          <a:stretch/>
        </p:blipFill>
        <p:spPr bwMode="auto">
          <a:xfrm>
            <a:off x="5" y="1628800"/>
            <a:ext cx="9905999" cy="4705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Image 1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 y="332658"/>
            <a:ext cx="9921092" cy="1341677"/>
          </a:xfrm>
          <a:prstGeom prst="rect">
            <a:avLst/>
          </a:prstGeom>
        </p:spPr>
      </p:pic>
      <p:cxnSp>
        <p:nvCxnSpPr>
          <p:cNvPr id="19" name="Connecteur droit 18"/>
          <p:cNvCxnSpPr/>
          <p:nvPr/>
        </p:nvCxnSpPr>
        <p:spPr>
          <a:xfrm>
            <a:off x="-15093" y="6334780"/>
            <a:ext cx="9921092" cy="0"/>
          </a:xfrm>
          <a:prstGeom prst="line">
            <a:avLst/>
          </a:prstGeom>
          <a:ln w="152400">
            <a:solidFill>
              <a:srgbClr val="AA0000"/>
            </a:solidFill>
          </a:ln>
        </p:spPr>
        <p:style>
          <a:lnRef idx="1">
            <a:schemeClr val="accent1"/>
          </a:lnRef>
          <a:fillRef idx="0">
            <a:schemeClr val="accent1"/>
          </a:fillRef>
          <a:effectRef idx="0">
            <a:schemeClr val="accent1"/>
          </a:effectRef>
          <a:fontRef idx="minor">
            <a:schemeClr val="tx1"/>
          </a:fontRef>
        </p:style>
      </p:cxnSp>
      <p:sp>
        <p:nvSpPr>
          <p:cNvPr id="20" name="ZoneTexte 19"/>
          <p:cNvSpPr txBox="1"/>
          <p:nvPr/>
        </p:nvSpPr>
        <p:spPr>
          <a:xfrm>
            <a:off x="0" y="6334789"/>
            <a:ext cx="9906000" cy="461665"/>
          </a:xfrm>
          <a:prstGeom prst="rect">
            <a:avLst/>
          </a:prstGeom>
          <a:noFill/>
        </p:spPr>
        <p:txBody>
          <a:bodyPr wrap="square" rtlCol="0">
            <a:spAutoFit/>
          </a:bodyPr>
          <a:lstStyle/>
          <a:p>
            <a:pPr algn="ctr" fontAlgn="base">
              <a:spcBef>
                <a:spcPct val="0"/>
              </a:spcBef>
              <a:spcAft>
                <a:spcPct val="0"/>
              </a:spcAft>
            </a:pPr>
            <a:r>
              <a:rPr lang="fr-FR" sz="2400" dirty="0" err="1" smtClean="0">
                <a:solidFill>
                  <a:srgbClr val="FF0000"/>
                </a:solidFill>
                <a:latin typeface="Bryant Medium Compressed" pitchFamily="34" charset="0"/>
              </a:rPr>
              <a:t>O</a:t>
            </a:r>
            <a:r>
              <a:rPr lang="fr-FR" sz="2400" dirty="0" err="1" smtClean="0">
                <a:solidFill>
                  <a:srgbClr val="000000"/>
                </a:solidFill>
                <a:latin typeface="Bryant Medium Compressed" pitchFamily="34" charset="0"/>
              </a:rPr>
              <a:t>rganization</a:t>
            </a:r>
            <a:r>
              <a:rPr lang="fr-FR" sz="2400" dirty="0" smtClean="0">
                <a:solidFill>
                  <a:srgbClr val="000000"/>
                </a:solidFill>
                <a:latin typeface="Bryant Medium Compressed" pitchFamily="34" charset="0"/>
              </a:rPr>
              <a:t> for </a:t>
            </a:r>
            <a:r>
              <a:rPr lang="fr-FR" sz="2400" dirty="0" err="1" smtClean="0">
                <a:solidFill>
                  <a:srgbClr val="FF0000"/>
                </a:solidFill>
                <a:latin typeface="Bryant Medium Compressed" pitchFamily="34" charset="0"/>
              </a:rPr>
              <a:t>M</a:t>
            </a:r>
            <a:r>
              <a:rPr lang="fr-FR" sz="2400" dirty="0" err="1" smtClean="0">
                <a:solidFill>
                  <a:srgbClr val="000000"/>
                </a:solidFill>
                <a:latin typeface="Bryant Medium Compressed" pitchFamily="34" charset="0"/>
              </a:rPr>
              <a:t>icro-</a:t>
            </a:r>
            <a:r>
              <a:rPr lang="fr-FR" sz="2400" dirty="0" err="1" smtClean="0">
                <a:solidFill>
                  <a:srgbClr val="FF0000"/>
                </a:solidFill>
                <a:latin typeface="Bryant Medium Compressed" pitchFamily="34" charset="0"/>
              </a:rPr>
              <a:t>E</a:t>
            </a:r>
            <a:r>
              <a:rPr lang="fr-FR" sz="2400" dirty="0" err="1" smtClean="0">
                <a:solidFill>
                  <a:srgbClr val="000000"/>
                </a:solidFill>
                <a:latin typeface="Bryant Medium Compressed" pitchFamily="34" charset="0"/>
              </a:rPr>
              <a:t>lectronics</a:t>
            </a:r>
            <a:r>
              <a:rPr lang="fr-FR" sz="2400" dirty="0" smtClean="0">
                <a:solidFill>
                  <a:srgbClr val="000000"/>
                </a:solidFill>
                <a:latin typeface="Bryant Medium Compressed" pitchFamily="34" charset="0"/>
              </a:rPr>
              <a:t> </a:t>
            </a:r>
            <a:r>
              <a:rPr lang="fr-FR" sz="2400" dirty="0" err="1" smtClean="0">
                <a:solidFill>
                  <a:srgbClr val="000000"/>
                </a:solidFill>
                <a:latin typeface="Bryant Medium Compressed" pitchFamily="34" charset="0"/>
              </a:rPr>
              <a:t>desi</a:t>
            </a:r>
            <a:r>
              <a:rPr lang="fr-FR" sz="2400" dirty="0" err="1" smtClean="0">
                <a:solidFill>
                  <a:srgbClr val="FF0000"/>
                </a:solidFill>
                <a:latin typeface="Bryant Medium Compressed" pitchFamily="34" charset="0"/>
              </a:rPr>
              <a:t>G</a:t>
            </a:r>
            <a:r>
              <a:rPr lang="fr-FR" sz="2400" dirty="0" err="1" smtClean="0">
                <a:solidFill>
                  <a:srgbClr val="000000"/>
                </a:solidFill>
                <a:latin typeface="Bryant Medium Compressed" pitchFamily="34" charset="0"/>
              </a:rPr>
              <a:t>n</a:t>
            </a:r>
            <a:r>
              <a:rPr lang="fr-FR" sz="2400" dirty="0" smtClean="0">
                <a:solidFill>
                  <a:srgbClr val="000000"/>
                </a:solidFill>
                <a:latin typeface="Bryant Medium Compressed" pitchFamily="34" charset="0"/>
              </a:rPr>
              <a:t> and </a:t>
            </a:r>
            <a:r>
              <a:rPr lang="fr-FR" sz="2400" dirty="0" smtClean="0">
                <a:solidFill>
                  <a:srgbClr val="FF0000"/>
                </a:solidFill>
                <a:latin typeface="Bryant Medium Compressed" pitchFamily="34" charset="0"/>
              </a:rPr>
              <a:t>A</a:t>
            </a:r>
            <a:r>
              <a:rPr lang="fr-FR" sz="2400" dirty="0" smtClean="0">
                <a:solidFill>
                  <a:srgbClr val="000000"/>
                </a:solidFill>
                <a:latin typeface="Bryant Medium Compressed" pitchFamily="34" charset="0"/>
              </a:rPr>
              <a:t>pplications</a:t>
            </a:r>
            <a:endParaRPr lang="en-US" sz="2800" dirty="0">
              <a:solidFill>
                <a:srgbClr val="000000"/>
              </a:solidFill>
              <a:latin typeface="Bryant Medium Compressed" pitchFamily="34" charset="0"/>
            </a:endParaRPr>
          </a:p>
        </p:txBody>
      </p:sp>
      <p:pic>
        <p:nvPicPr>
          <p:cNvPr id="22" name="Picture 4" descr="http://www.cenbg.in2p3.fr/joliot-curie/IMG/logoCNRSIN2P3.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9"/>
            <a:ext cx="2520611" cy="1292621"/>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2" descr="chipembeded 012"/>
          <p:cNvPicPr>
            <a:picLocks noChangeAspect="1" noChangeArrowheads="1"/>
          </p:cNvPicPr>
          <p:nvPr userDrawn="1"/>
        </p:nvPicPr>
        <p:blipFill rotWithShape="1">
          <a:blip r:embed="rId2" cstate="print">
            <a:lum bright="50000" contrast="-40000"/>
            <a:extLst>
              <a:ext uri="{28A0092B-C50C-407E-A947-70E740481C1C}">
                <a14:useLocalDpi xmlns:a14="http://schemas.microsoft.com/office/drawing/2010/main" val="0"/>
              </a:ext>
            </a:extLst>
          </a:blip>
          <a:srcRect l="5582" t="11342" b="10225"/>
          <a:stretch/>
        </p:blipFill>
        <p:spPr bwMode="auto">
          <a:xfrm>
            <a:off x="5" y="1628800"/>
            <a:ext cx="9905999" cy="4705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Image 2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 y="332658"/>
            <a:ext cx="9921092" cy="1341677"/>
          </a:xfrm>
          <a:prstGeom prst="rect">
            <a:avLst/>
          </a:prstGeom>
        </p:spPr>
      </p:pic>
      <p:cxnSp>
        <p:nvCxnSpPr>
          <p:cNvPr id="25" name="Connecteur droit 24"/>
          <p:cNvCxnSpPr/>
          <p:nvPr userDrawn="1"/>
        </p:nvCxnSpPr>
        <p:spPr>
          <a:xfrm>
            <a:off x="-15093" y="6334780"/>
            <a:ext cx="9921092" cy="0"/>
          </a:xfrm>
          <a:prstGeom prst="line">
            <a:avLst/>
          </a:prstGeom>
          <a:ln w="152400">
            <a:solidFill>
              <a:srgbClr val="AA0000"/>
            </a:solidFill>
          </a:ln>
        </p:spPr>
        <p:style>
          <a:lnRef idx="1">
            <a:schemeClr val="accent1"/>
          </a:lnRef>
          <a:fillRef idx="0">
            <a:schemeClr val="accent1"/>
          </a:fillRef>
          <a:effectRef idx="0">
            <a:schemeClr val="accent1"/>
          </a:effectRef>
          <a:fontRef idx="minor">
            <a:schemeClr val="tx1"/>
          </a:fontRef>
        </p:style>
      </p:cxnSp>
      <p:sp>
        <p:nvSpPr>
          <p:cNvPr id="26" name="ZoneTexte 25"/>
          <p:cNvSpPr txBox="1"/>
          <p:nvPr userDrawn="1"/>
        </p:nvSpPr>
        <p:spPr>
          <a:xfrm>
            <a:off x="0" y="6334789"/>
            <a:ext cx="9906000" cy="461665"/>
          </a:xfrm>
          <a:prstGeom prst="rect">
            <a:avLst/>
          </a:prstGeom>
          <a:noFill/>
        </p:spPr>
        <p:txBody>
          <a:bodyPr wrap="square" rtlCol="0">
            <a:spAutoFit/>
          </a:bodyPr>
          <a:lstStyle/>
          <a:p>
            <a:pPr algn="ctr" fontAlgn="base">
              <a:spcBef>
                <a:spcPct val="0"/>
              </a:spcBef>
              <a:spcAft>
                <a:spcPct val="0"/>
              </a:spcAft>
            </a:pPr>
            <a:r>
              <a:rPr lang="fr-FR" sz="2400" dirty="0" err="1" smtClean="0">
                <a:solidFill>
                  <a:srgbClr val="FF0000"/>
                </a:solidFill>
                <a:latin typeface="Bryant Medium Compressed" pitchFamily="34" charset="0"/>
              </a:rPr>
              <a:t>O</a:t>
            </a:r>
            <a:r>
              <a:rPr lang="fr-FR" sz="2400" dirty="0" err="1" smtClean="0">
                <a:solidFill>
                  <a:srgbClr val="000000"/>
                </a:solidFill>
                <a:latin typeface="Bryant Medium Compressed" pitchFamily="34" charset="0"/>
              </a:rPr>
              <a:t>rganization</a:t>
            </a:r>
            <a:r>
              <a:rPr lang="fr-FR" sz="2400" dirty="0" smtClean="0">
                <a:solidFill>
                  <a:srgbClr val="000000"/>
                </a:solidFill>
                <a:latin typeface="Bryant Medium Compressed" pitchFamily="34" charset="0"/>
              </a:rPr>
              <a:t> for </a:t>
            </a:r>
            <a:r>
              <a:rPr lang="fr-FR" sz="2400" dirty="0" err="1" smtClean="0">
                <a:solidFill>
                  <a:srgbClr val="FF0000"/>
                </a:solidFill>
                <a:latin typeface="Bryant Medium Compressed" pitchFamily="34" charset="0"/>
              </a:rPr>
              <a:t>M</a:t>
            </a:r>
            <a:r>
              <a:rPr lang="fr-FR" sz="2400" dirty="0" err="1" smtClean="0">
                <a:solidFill>
                  <a:srgbClr val="000000"/>
                </a:solidFill>
                <a:latin typeface="Bryant Medium Compressed" pitchFamily="34" charset="0"/>
              </a:rPr>
              <a:t>icro-</a:t>
            </a:r>
            <a:r>
              <a:rPr lang="fr-FR" sz="2400" dirty="0" err="1" smtClean="0">
                <a:solidFill>
                  <a:srgbClr val="FF0000"/>
                </a:solidFill>
                <a:latin typeface="Bryant Medium Compressed" pitchFamily="34" charset="0"/>
              </a:rPr>
              <a:t>E</a:t>
            </a:r>
            <a:r>
              <a:rPr lang="fr-FR" sz="2400" dirty="0" err="1" smtClean="0">
                <a:solidFill>
                  <a:srgbClr val="000000"/>
                </a:solidFill>
                <a:latin typeface="Bryant Medium Compressed" pitchFamily="34" charset="0"/>
              </a:rPr>
              <a:t>lectronics</a:t>
            </a:r>
            <a:r>
              <a:rPr lang="fr-FR" sz="2400" dirty="0" smtClean="0">
                <a:solidFill>
                  <a:srgbClr val="000000"/>
                </a:solidFill>
                <a:latin typeface="Bryant Medium Compressed" pitchFamily="34" charset="0"/>
              </a:rPr>
              <a:t> </a:t>
            </a:r>
            <a:r>
              <a:rPr lang="fr-FR" sz="2400" dirty="0" err="1" smtClean="0">
                <a:solidFill>
                  <a:srgbClr val="000000"/>
                </a:solidFill>
                <a:latin typeface="Bryant Medium Compressed" pitchFamily="34" charset="0"/>
              </a:rPr>
              <a:t>desi</a:t>
            </a:r>
            <a:r>
              <a:rPr lang="fr-FR" sz="2400" dirty="0" err="1" smtClean="0">
                <a:solidFill>
                  <a:srgbClr val="FF0000"/>
                </a:solidFill>
                <a:latin typeface="Bryant Medium Compressed" pitchFamily="34" charset="0"/>
              </a:rPr>
              <a:t>G</a:t>
            </a:r>
            <a:r>
              <a:rPr lang="fr-FR" sz="2400" dirty="0" err="1" smtClean="0">
                <a:solidFill>
                  <a:srgbClr val="000000"/>
                </a:solidFill>
                <a:latin typeface="Bryant Medium Compressed" pitchFamily="34" charset="0"/>
              </a:rPr>
              <a:t>n</a:t>
            </a:r>
            <a:r>
              <a:rPr lang="fr-FR" sz="2400" dirty="0" smtClean="0">
                <a:solidFill>
                  <a:srgbClr val="000000"/>
                </a:solidFill>
                <a:latin typeface="Bryant Medium Compressed" pitchFamily="34" charset="0"/>
              </a:rPr>
              <a:t> and </a:t>
            </a:r>
            <a:r>
              <a:rPr lang="fr-FR" sz="2400" dirty="0" smtClean="0">
                <a:solidFill>
                  <a:srgbClr val="FF0000"/>
                </a:solidFill>
                <a:latin typeface="Bryant Medium Compressed" pitchFamily="34" charset="0"/>
              </a:rPr>
              <a:t>A</a:t>
            </a:r>
            <a:r>
              <a:rPr lang="fr-FR" sz="2400" dirty="0" smtClean="0">
                <a:solidFill>
                  <a:srgbClr val="000000"/>
                </a:solidFill>
                <a:latin typeface="Bryant Medium Compressed" pitchFamily="34" charset="0"/>
              </a:rPr>
              <a:t>pplications</a:t>
            </a:r>
            <a:endParaRPr lang="en-US" sz="2800" dirty="0">
              <a:solidFill>
                <a:srgbClr val="000000"/>
              </a:solidFill>
              <a:latin typeface="Bryant Medium Compressed" pitchFamily="34" charset="0"/>
            </a:endParaRPr>
          </a:p>
        </p:txBody>
      </p:sp>
      <p:pic>
        <p:nvPicPr>
          <p:cNvPr id="28" name="Picture 4" descr="http://www.cenbg.in2p3.fr/joliot-curie/IMG/logoCNRSIN2P3.jp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0" y="9"/>
            <a:ext cx="2520611" cy="1292621"/>
          </a:xfrm>
          <a:prstGeom prst="rect">
            <a:avLst/>
          </a:prstGeom>
          <a:noFill/>
          <a:extLst>
            <a:ext uri="{909E8E84-426E-40dd-AFC4-6F175D3DCCD1}">
              <a14:hiddenFill xmlns:a14="http://schemas.microsoft.com/office/drawing/2010/main">
                <a:solidFill>
                  <a:srgbClr val="FFFFFF"/>
                </a:solidFill>
              </a14:hiddenFill>
            </a:ext>
          </a:extLst>
        </p:spPr>
      </p:pic>
      <p:pic>
        <p:nvPicPr>
          <p:cNvPr id="37" name="Image 36"/>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371270" y="188640"/>
            <a:ext cx="2418710" cy="1008112"/>
          </a:xfrm>
          <a:prstGeom prst="rect">
            <a:avLst/>
          </a:prstGeom>
        </p:spPr>
      </p:pic>
    </p:spTree>
    <p:extLst>
      <p:ext uri="{BB962C8B-B14F-4D97-AF65-F5344CB8AC3E}">
        <p14:creationId xmlns:p14="http://schemas.microsoft.com/office/powerpoint/2010/main" val="170109900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0" y="9"/>
            <a:ext cx="7410582" cy="620713"/>
          </a:xfrm>
        </p:spPr>
        <p:txBody>
          <a:bodyPr/>
          <a:lstStyle>
            <a:lvl1pPr>
              <a:defRPr>
                <a:solidFill>
                  <a:srgbClr val="C00000"/>
                </a:solidFill>
              </a:defRPr>
            </a:lvl1pPr>
          </a:lstStyle>
          <a:p>
            <a:r>
              <a:rPr lang="fr-FR" smtClean="0"/>
              <a:t>Cliquez pour modifier le style du titre</a:t>
            </a:r>
            <a:endParaRPr lang="fr-FR" dirty="0"/>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6"/>
          <p:cNvSpPr>
            <a:spLocks noGrp="1" noChangeArrowheads="1"/>
          </p:cNvSpPr>
          <p:nvPr>
            <p:ph type="ftr" sz="quarter" idx="10"/>
          </p:nvPr>
        </p:nvSpPr>
        <p:spPr>
          <a:xfrm>
            <a:off x="271728" y="6597650"/>
            <a:ext cx="8270479" cy="215900"/>
          </a:xfrm>
          <a:prstGeom prst="rect">
            <a:avLst/>
          </a:prstGeom>
          <a:ln/>
        </p:spPr>
        <p:txBody>
          <a:bodyPr/>
          <a:lstStyle>
            <a:lvl1pPr>
              <a:defRPr/>
            </a:lvl1pPr>
          </a:lstStyle>
          <a:p>
            <a:pPr fontAlgn="base">
              <a:spcBef>
                <a:spcPct val="0"/>
              </a:spcBef>
              <a:spcAft>
                <a:spcPct val="0"/>
              </a:spcAft>
            </a:pPr>
            <a:r>
              <a:rPr lang="en-US" smtClean="0">
                <a:solidFill>
                  <a:srgbClr val="000000"/>
                </a:solidFill>
                <a:latin typeface="Arial" pitchFamily="34" charset="0"/>
              </a:rPr>
              <a:t>CdLT  SiGe ROC ASICs   KEK seminar</a:t>
            </a:r>
            <a:endParaRPr lang="en-US" dirty="0">
              <a:solidFill>
                <a:srgbClr val="000000"/>
              </a:solidFill>
              <a:latin typeface="Arial" pitchFamily="34" charset="0"/>
            </a:endParaRPr>
          </a:p>
        </p:txBody>
      </p:sp>
      <p:sp>
        <p:nvSpPr>
          <p:cNvPr id="5" name="Rectangle 7"/>
          <p:cNvSpPr>
            <a:spLocks noGrp="1" noChangeArrowheads="1"/>
          </p:cNvSpPr>
          <p:nvPr>
            <p:ph type="sldNum" sz="quarter" idx="11"/>
          </p:nvPr>
        </p:nvSpPr>
        <p:spPr>
          <a:ln/>
        </p:spPr>
        <p:txBody>
          <a:bodyPr/>
          <a:lstStyle>
            <a:lvl1pPr>
              <a:defRPr>
                <a:solidFill>
                  <a:schemeClr val="tx1"/>
                </a:solidFill>
              </a:defRPr>
            </a:lvl1pPr>
          </a:lstStyle>
          <a:p>
            <a:fld id="{2471A504-AE2C-4488-80ED-9ED6A4A57476}" type="slidenum">
              <a:rPr lang="en-US" smtClean="0">
                <a:solidFill>
                  <a:srgbClr val="000000"/>
                </a:solidFill>
              </a:rPr>
              <a:pPr/>
              <a:t>‹n.›</a:t>
            </a:fld>
            <a:endParaRPr lang="en-US" dirty="0">
              <a:solidFill>
                <a:srgbClr val="000000"/>
              </a:solidFill>
            </a:endParaRPr>
          </a:p>
        </p:txBody>
      </p:sp>
      <p:pic>
        <p:nvPicPr>
          <p:cNvPr id="6" name="Imag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906000" cy="564286"/>
          </a:xfrm>
          <a:prstGeom prst="rect">
            <a:avLst/>
          </a:prstGeom>
        </p:spPr>
      </p:pic>
      <p:pic>
        <p:nvPicPr>
          <p:cNvPr id="7" name="Imag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906000" cy="564286"/>
          </a:xfrm>
          <a:prstGeom prst="rect">
            <a:avLst/>
          </a:prstGeom>
        </p:spPr>
      </p:pic>
      <p:pic>
        <p:nvPicPr>
          <p:cNvPr id="8" name="Imag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9906000" cy="564286"/>
          </a:xfrm>
          <a:prstGeom prst="rect">
            <a:avLst/>
          </a:prstGeom>
        </p:spPr>
      </p:pic>
    </p:spTree>
    <p:extLst>
      <p:ext uri="{BB962C8B-B14F-4D97-AF65-F5344CB8AC3E}">
        <p14:creationId xmlns:p14="http://schemas.microsoft.com/office/powerpoint/2010/main" val="27599061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9185" y="892175"/>
            <a:ext cx="4639998" cy="52657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5264284" y="892175"/>
            <a:ext cx="4641717" cy="52657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Rectangle 6"/>
          <p:cNvSpPr>
            <a:spLocks noGrp="1" noChangeArrowheads="1"/>
          </p:cNvSpPr>
          <p:nvPr>
            <p:ph type="ftr" sz="quarter" idx="10"/>
          </p:nvPr>
        </p:nvSpPr>
        <p:spPr>
          <a:xfrm>
            <a:off x="271728" y="6597650"/>
            <a:ext cx="8270479" cy="215900"/>
          </a:xfrm>
          <a:prstGeom prst="rect">
            <a:avLst/>
          </a:prstGeom>
          <a:ln/>
        </p:spPr>
        <p:txBody>
          <a:bodyPr/>
          <a:lstStyle>
            <a:lvl1pPr>
              <a:defRPr/>
            </a:lvl1pPr>
          </a:lstStyle>
          <a:p>
            <a:pPr fontAlgn="base">
              <a:spcBef>
                <a:spcPct val="0"/>
              </a:spcBef>
              <a:spcAft>
                <a:spcPct val="0"/>
              </a:spcAft>
            </a:pPr>
            <a:r>
              <a:rPr lang="en-US" smtClean="0">
                <a:solidFill>
                  <a:srgbClr val="000000"/>
                </a:solidFill>
                <a:latin typeface="Arial" pitchFamily="34" charset="0"/>
              </a:rPr>
              <a:t>CdLT  SiGe ROC ASICs   KEK seminar</a:t>
            </a:r>
            <a:endParaRPr lang="en-US">
              <a:solidFill>
                <a:srgbClr val="000000"/>
              </a:solidFill>
              <a:latin typeface="Arial" pitchFamily="34" charset="0"/>
            </a:endParaRPr>
          </a:p>
        </p:txBody>
      </p:sp>
      <p:sp>
        <p:nvSpPr>
          <p:cNvPr id="6" name="Rectangle 7"/>
          <p:cNvSpPr>
            <a:spLocks noGrp="1" noChangeArrowheads="1"/>
          </p:cNvSpPr>
          <p:nvPr>
            <p:ph type="sldNum" sz="quarter" idx="11"/>
          </p:nvPr>
        </p:nvSpPr>
        <p:spPr>
          <a:xfrm>
            <a:off x="9087379" y="6597361"/>
            <a:ext cx="818621" cy="249237"/>
          </a:xfrm>
          <a:ln/>
        </p:spPr>
        <p:txBody>
          <a:bodyPr/>
          <a:lstStyle>
            <a:lvl1pPr>
              <a:defRPr>
                <a:solidFill>
                  <a:schemeClr val="tx1"/>
                </a:solidFill>
              </a:defRPr>
            </a:lvl1pPr>
          </a:lstStyle>
          <a:p>
            <a:fld id="{91974DF9-AD47-4691-BA21-BBFCE3637A9A}" type="slidenum">
              <a:rPr lang="en-US" smtClean="0">
                <a:solidFill>
                  <a:srgbClr val="000000"/>
                </a:solidFill>
              </a:rPr>
              <a:pPr/>
              <a:t>‹n.›</a:t>
            </a:fld>
            <a:endParaRPr lang="en-US">
              <a:solidFill>
                <a:srgbClr val="000000"/>
              </a:solidFill>
            </a:endParaRPr>
          </a:p>
        </p:txBody>
      </p:sp>
    </p:spTree>
    <p:extLst>
      <p:ext uri="{BB962C8B-B14F-4D97-AF65-F5344CB8AC3E}">
        <p14:creationId xmlns:p14="http://schemas.microsoft.com/office/powerpoint/2010/main" val="41996413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95300" y="274638"/>
            <a:ext cx="8915400" cy="1143000"/>
          </a:xfrm>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5032115"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5032115"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u pied de page 6"/>
          <p:cNvSpPr>
            <a:spLocks noGrp="1" noChangeArrowheads="1"/>
          </p:cNvSpPr>
          <p:nvPr>
            <p:ph type="ftr" sz="quarter" idx="10"/>
          </p:nvPr>
        </p:nvSpPr>
        <p:spPr>
          <a:xfrm>
            <a:off x="271728" y="6597650"/>
            <a:ext cx="8270479" cy="215900"/>
          </a:xfrm>
          <a:prstGeom prst="rect">
            <a:avLst/>
          </a:prstGeom>
          <a:ln/>
        </p:spPr>
        <p:txBody>
          <a:bodyPr/>
          <a:lstStyle>
            <a:lvl1pPr>
              <a:defRPr/>
            </a:lvl1pPr>
          </a:lstStyle>
          <a:p>
            <a:pPr fontAlgn="base">
              <a:spcBef>
                <a:spcPct val="0"/>
              </a:spcBef>
              <a:spcAft>
                <a:spcPct val="0"/>
              </a:spcAft>
            </a:pPr>
            <a:r>
              <a:rPr lang="en-US" smtClean="0">
                <a:solidFill>
                  <a:srgbClr val="000000"/>
                </a:solidFill>
                <a:latin typeface="Arial" pitchFamily="34" charset="0"/>
              </a:rPr>
              <a:t>CdLT  SiGe ROC ASICs   KEK seminar</a:t>
            </a:r>
            <a:endParaRPr lang="en-US">
              <a:solidFill>
                <a:srgbClr val="000000"/>
              </a:solidFill>
              <a:latin typeface="Arial" pitchFamily="34" charset="0"/>
            </a:endParaRPr>
          </a:p>
        </p:txBody>
      </p:sp>
      <p:sp>
        <p:nvSpPr>
          <p:cNvPr id="8" name="Rectangle 7"/>
          <p:cNvSpPr>
            <a:spLocks noGrp="1" noChangeArrowheads="1"/>
          </p:cNvSpPr>
          <p:nvPr>
            <p:ph type="sldNum" sz="quarter" idx="11"/>
          </p:nvPr>
        </p:nvSpPr>
        <p:spPr>
          <a:ln/>
        </p:spPr>
        <p:txBody>
          <a:bodyPr/>
          <a:lstStyle>
            <a:lvl1pPr>
              <a:defRPr>
                <a:solidFill>
                  <a:schemeClr val="tx1"/>
                </a:solidFill>
              </a:defRPr>
            </a:lvl1pPr>
          </a:lstStyle>
          <a:p>
            <a:fld id="{91974DF9-AD47-4691-BA21-BBFCE3637A9A}" type="slidenum">
              <a:rPr lang="en-US" smtClean="0">
                <a:solidFill>
                  <a:srgbClr val="000000"/>
                </a:solidFill>
              </a:rPr>
              <a:pPr/>
              <a:t>‹n.›</a:t>
            </a:fld>
            <a:endParaRPr lang="en-US">
              <a:solidFill>
                <a:srgbClr val="000000"/>
              </a:solidFill>
            </a:endParaRPr>
          </a:p>
        </p:txBody>
      </p:sp>
    </p:spTree>
    <p:extLst>
      <p:ext uri="{BB962C8B-B14F-4D97-AF65-F5344CB8AC3E}">
        <p14:creationId xmlns:p14="http://schemas.microsoft.com/office/powerpoint/2010/main" val="325578619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Disposition personnalisée">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pied de page 2"/>
          <p:cNvSpPr>
            <a:spLocks noGrp="1"/>
          </p:cNvSpPr>
          <p:nvPr>
            <p:ph type="ftr" sz="quarter" idx="10"/>
          </p:nvPr>
        </p:nvSpPr>
        <p:spPr>
          <a:xfrm>
            <a:off x="271728" y="6597650"/>
            <a:ext cx="8270479" cy="215900"/>
          </a:xfrm>
          <a:prstGeom prst="rect">
            <a:avLst/>
          </a:prstGeom>
        </p:spPr>
        <p:txBody>
          <a:bodyPr/>
          <a:lstStyle/>
          <a:p>
            <a:pPr fontAlgn="base">
              <a:spcBef>
                <a:spcPct val="0"/>
              </a:spcBef>
              <a:spcAft>
                <a:spcPct val="0"/>
              </a:spcAft>
            </a:pPr>
            <a:r>
              <a:rPr lang="en-US" smtClean="0">
                <a:solidFill>
                  <a:srgbClr val="000000"/>
                </a:solidFill>
                <a:latin typeface="Arial" pitchFamily="34" charset="0"/>
              </a:rPr>
              <a:t>CdLT  SiGe ROC ASICs   KEK seminar</a:t>
            </a:r>
            <a:endParaRPr lang="en-US">
              <a:solidFill>
                <a:srgbClr val="000000"/>
              </a:solidFill>
              <a:latin typeface="Arial" pitchFamily="34" charset="0"/>
            </a:endParaRPr>
          </a:p>
        </p:txBody>
      </p:sp>
      <p:sp>
        <p:nvSpPr>
          <p:cNvPr id="4" name="Espace réservé du numéro de diapositive 3"/>
          <p:cNvSpPr>
            <a:spLocks noGrp="1"/>
          </p:cNvSpPr>
          <p:nvPr>
            <p:ph type="sldNum" sz="quarter" idx="11"/>
          </p:nvPr>
        </p:nvSpPr>
        <p:spPr/>
        <p:txBody>
          <a:bodyPr/>
          <a:lstStyle>
            <a:lvl1pPr>
              <a:defRPr>
                <a:solidFill>
                  <a:schemeClr val="tx1"/>
                </a:solidFill>
              </a:defRPr>
            </a:lvl1pPr>
          </a:lstStyle>
          <a:p>
            <a:fld id="{91974DF9-AD47-4691-BA21-BBFCE3637A9A}" type="slidenum">
              <a:rPr lang="en-US" smtClean="0">
                <a:solidFill>
                  <a:srgbClr val="000000"/>
                </a:solidFill>
              </a:rPr>
              <a:pPr/>
              <a:t>‹n.›</a:t>
            </a:fld>
            <a:endParaRPr lang="en-US">
              <a:solidFill>
                <a:srgbClr val="000000"/>
              </a:solidFil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6"/>
          <p:cNvSpPr>
            <a:spLocks noGrp="1" noChangeArrowheads="1"/>
          </p:cNvSpPr>
          <p:nvPr>
            <p:ph type="ftr" sz="quarter" idx="10"/>
          </p:nvPr>
        </p:nvSpPr>
        <p:spPr>
          <a:xfrm>
            <a:off x="271728" y="6597650"/>
            <a:ext cx="8270479" cy="215900"/>
          </a:xfrm>
          <a:prstGeom prst="rect">
            <a:avLst/>
          </a:prstGeom>
          <a:ln/>
        </p:spPr>
        <p:txBody>
          <a:bodyPr/>
          <a:lstStyle>
            <a:lvl1pPr>
              <a:defRPr/>
            </a:lvl1pPr>
          </a:lstStyle>
          <a:p>
            <a:pPr fontAlgn="base">
              <a:spcBef>
                <a:spcPct val="0"/>
              </a:spcBef>
              <a:spcAft>
                <a:spcPct val="0"/>
              </a:spcAft>
            </a:pPr>
            <a:r>
              <a:rPr lang="en-US" smtClean="0">
                <a:solidFill>
                  <a:srgbClr val="000000"/>
                </a:solidFill>
                <a:latin typeface="Arial" pitchFamily="34" charset="0"/>
              </a:rPr>
              <a:t>CdLT  SiGe ROC ASICs   KEK seminar</a:t>
            </a:r>
            <a:endParaRPr lang="en-US">
              <a:solidFill>
                <a:srgbClr val="000000"/>
              </a:solidFill>
              <a:latin typeface="Arial" pitchFamily="34" charset="0"/>
            </a:endParaRPr>
          </a:p>
        </p:txBody>
      </p:sp>
      <p:sp>
        <p:nvSpPr>
          <p:cNvPr id="3" name="Rectangle 7"/>
          <p:cNvSpPr>
            <a:spLocks noGrp="1" noChangeArrowheads="1"/>
          </p:cNvSpPr>
          <p:nvPr>
            <p:ph type="sldNum" sz="quarter" idx="11"/>
          </p:nvPr>
        </p:nvSpPr>
        <p:spPr>
          <a:ln/>
        </p:spPr>
        <p:txBody>
          <a:bodyPr/>
          <a:lstStyle>
            <a:lvl1pPr>
              <a:defRPr>
                <a:solidFill>
                  <a:schemeClr val="tx1"/>
                </a:solidFill>
              </a:defRPr>
            </a:lvl1pPr>
          </a:lstStyle>
          <a:p>
            <a:fld id="{91974DF9-AD47-4691-BA21-BBFCE3637A9A}" type="slidenum">
              <a:rPr lang="en-US" smtClean="0">
                <a:solidFill>
                  <a:srgbClr val="000000"/>
                </a:solidFill>
              </a:rPr>
              <a:pPr/>
              <a:t>‹n.›</a:t>
            </a:fld>
            <a:endParaRPr lang="en-US">
              <a:solidFill>
                <a:srgbClr val="000000"/>
              </a:solidFill>
            </a:endParaRPr>
          </a:p>
        </p:txBody>
      </p:sp>
    </p:spTree>
    <p:extLst>
      <p:ext uri="{BB962C8B-B14F-4D97-AF65-F5344CB8AC3E}">
        <p14:creationId xmlns:p14="http://schemas.microsoft.com/office/powerpoint/2010/main" val="140591883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95300" y="273050"/>
            <a:ext cx="3259006"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872972" y="273059"/>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95300" y="1435103"/>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Rectangle 6"/>
          <p:cNvSpPr>
            <a:spLocks noGrp="1" noChangeArrowheads="1"/>
          </p:cNvSpPr>
          <p:nvPr>
            <p:ph type="ftr" sz="quarter" idx="10"/>
          </p:nvPr>
        </p:nvSpPr>
        <p:spPr>
          <a:xfrm>
            <a:off x="271728" y="6597650"/>
            <a:ext cx="8270479" cy="215900"/>
          </a:xfrm>
          <a:prstGeom prst="rect">
            <a:avLst/>
          </a:prstGeom>
          <a:ln/>
        </p:spPr>
        <p:txBody>
          <a:bodyPr/>
          <a:lstStyle>
            <a:lvl1pPr>
              <a:defRPr/>
            </a:lvl1pPr>
          </a:lstStyle>
          <a:p>
            <a:pPr fontAlgn="base">
              <a:spcBef>
                <a:spcPct val="0"/>
              </a:spcBef>
              <a:spcAft>
                <a:spcPct val="0"/>
              </a:spcAft>
            </a:pPr>
            <a:r>
              <a:rPr lang="en-US" smtClean="0">
                <a:solidFill>
                  <a:srgbClr val="000000"/>
                </a:solidFill>
                <a:latin typeface="Arial" pitchFamily="34" charset="0"/>
              </a:rPr>
              <a:t>CdLT  SiGe ROC ASICs   KEK seminar</a:t>
            </a:r>
            <a:endParaRPr lang="en-US">
              <a:solidFill>
                <a:srgbClr val="000000"/>
              </a:solidFill>
              <a:latin typeface="Arial" pitchFamily="34" charset="0"/>
            </a:endParaRPr>
          </a:p>
        </p:txBody>
      </p:sp>
      <p:sp>
        <p:nvSpPr>
          <p:cNvPr id="6" name="Rectangle 7"/>
          <p:cNvSpPr>
            <a:spLocks noGrp="1" noChangeArrowheads="1"/>
          </p:cNvSpPr>
          <p:nvPr>
            <p:ph type="sldNum" sz="quarter" idx="11"/>
          </p:nvPr>
        </p:nvSpPr>
        <p:spPr>
          <a:ln/>
        </p:spPr>
        <p:txBody>
          <a:bodyPr/>
          <a:lstStyle>
            <a:lvl1pPr>
              <a:defRPr>
                <a:solidFill>
                  <a:schemeClr val="tx1"/>
                </a:solidFill>
              </a:defRPr>
            </a:lvl1pPr>
          </a:lstStyle>
          <a:p>
            <a:fld id="{91974DF9-AD47-4691-BA21-BBFCE3637A9A}" type="slidenum">
              <a:rPr lang="en-US" smtClean="0">
                <a:solidFill>
                  <a:srgbClr val="000000"/>
                </a:solidFill>
              </a:rPr>
              <a:pPr/>
              <a:t>‹n.›</a:t>
            </a:fld>
            <a:endParaRPr lang="en-US">
              <a:solidFill>
                <a:srgbClr val="000000"/>
              </a:solidFill>
            </a:endParaRPr>
          </a:p>
        </p:txBody>
      </p:sp>
    </p:spTree>
    <p:extLst>
      <p:ext uri="{BB962C8B-B14F-4D97-AF65-F5344CB8AC3E}">
        <p14:creationId xmlns:p14="http://schemas.microsoft.com/office/powerpoint/2010/main" val="9065771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941645" y="4800600"/>
            <a:ext cx="59436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941645"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fr-FR" noProof="0" smtClean="0"/>
              <a:t>Cliquez sur l'icône pour ajouter une image</a:t>
            </a:r>
          </a:p>
        </p:txBody>
      </p:sp>
      <p:sp>
        <p:nvSpPr>
          <p:cNvPr id="4" name="Espace réservé du texte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Rectangle 6"/>
          <p:cNvSpPr>
            <a:spLocks noGrp="1" noChangeArrowheads="1"/>
          </p:cNvSpPr>
          <p:nvPr>
            <p:ph type="ftr" sz="quarter" idx="10"/>
          </p:nvPr>
        </p:nvSpPr>
        <p:spPr>
          <a:xfrm>
            <a:off x="271728" y="6597650"/>
            <a:ext cx="8270479" cy="215900"/>
          </a:xfrm>
          <a:prstGeom prst="rect">
            <a:avLst/>
          </a:prstGeom>
          <a:ln/>
        </p:spPr>
        <p:txBody>
          <a:bodyPr/>
          <a:lstStyle>
            <a:lvl1pPr>
              <a:defRPr/>
            </a:lvl1pPr>
          </a:lstStyle>
          <a:p>
            <a:pPr fontAlgn="base">
              <a:spcBef>
                <a:spcPct val="0"/>
              </a:spcBef>
              <a:spcAft>
                <a:spcPct val="0"/>
              </a:spcAft>
            </a:pPr>
            <a:r>
              <a:rPr lang="en-US" smtClean="0">
                <a:solidFill>
                  <a:srgbClr val="000000"/>
                </a:solidFill>
                <a:latin typeface="Arial" pitchFamily="34" charset="0"/>
              </a:rPr>
              <a:t>CdLT  SiGe ROC ASICs   KEK seminar</a:t>
            </a:r>
            <a:endParaRPr lang="en-US">
              <a:solidFill>
                <a:srgbClr val="000000"/>
              </a:solidFill>
              <a:latin typeface="Arial" pitchFamily="34" charset="0"/>
            </a:endParaRPr>
          </a:p>
        </p:txBody>
      </p:sp>
      <p:sp>
        <p:nvSpPr>
          <p:cNvPr id="6" name="Rectangle 7"/>
          <p:cNvSpPr>
            <a:spLocks noGrp="1" noChangeArrowheads="1"/>
          </p:cNvSpPr>
          <p:nvPr>
            <p:ph type="sldNum" sz="quarter" idx="11"/>
          </p:nvPr>
        </p:nvSpPr>
        <p:spPr>
          <a:ln/>
        </p:spPr>
        <p:txBody>
          <a:bodyPr/>
          <a:lstStyle>
            <a:lvl1pPr>
              <a:defRPr>
                <a:solidFill>
                  <a:schemeClr val="tx1"/>
                </a:solidFill>
              </a:defRPr>
            </a:lvl1pPr>
          </a:lstStyle>
          <a:p>
            <a:fld id="{91974DF9-AD47-4691-BA21-BBFCE3637A9A}" type="slidenum">
              <a:rPr lang="en-US" smtClean="0">
                <a:solidFill>
                  <a:srgbClr val="000000"/>
                </a:solidFill>
              </a:rPr>
              <a:pPr/>
              <a:t>‹n.›</a:t>
            </a:fld>
            <a:endParaRPr lang="en-US">
              <a:solidFill>
                <a:srgbClr val="000000"/>
              </a:solidFill>
            </a:endParaRPr>
          </a:p>
        </p:txBody>
      </p:sp>
    </p:spTree>
    <p:extLst>
      <p:ext uri="{BB962C8B-B14F-4D97-AF65-F5344CB8AC3E}">
        <p14:creationId xmlns:p14="http://schemas.microsoft.com/office/powerpoint/2010/main" val="10848120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0B626806-87F6-49BE-B37C-8CC46D7A74BF}" type="datetimeFigureOut">
              <a:rPr lang="fr-FR" smtClean="0"/>
              <a:t>06/04/17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6061A7B0-94A7-4CF3-814A-4BB5B8C8C3A9}" type="slidenum">
              <a:rPr lang="fr-FR" smtClean="0"/>
              <a:t>‹n.›</a:t>
            </a:fld>
            <a:endParaRPr lang="fr-FR"/>
          </a:p>
        </p:txBody>
      </p:sp>
    </p:spTree>
    <p:extLst>
      <p:ext uri="{BB962C8B-B14F-4D97-AF65-F5344CB8AC3E}">
        <p14:creationId xmlns:p14="http://schemas.microsoft.com/office/powerpoint/2010/main" val="111858089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6"/>
          <p:cNvSpPr>
            <a:spLocks noGrp="1" noChangeArrowheads="1"/>
          </p:cNvSpPr>
          <p:nvPr>
            <p:ph type="ftr" sz="quarter" idx="10"/>
          </p:nvPr>
        </p:nvSpPr>
        <p:spPr>
          <a:xfrm>
            <a:off x="271728" y="6597650"/>
            <a:ext cx="8270479" cy="215900"/>
          </a:xfrm>
          <a:prstGeom prst="rect">
            <a:avLst/>
          </a:prstGeom>
          <a:ln/>
        </p:spPr>
        <p:txBody>
          <a:bodyPr/>
          <a:lstStyle>
            <a:lvl1pPr>
              <a:defRPr/>
            </a:lvl1pPr>
          </a:lstStyle>
          <a:p>
            <a:pPr fontAlgn="base">
              <a:spcBef>
                <a:spcPct val="0"/>
              </a:spcBef>
              <a:spcAft>
                <a:spcPct val="0"/>
              </a:spcAft>
            </a:pPr>
            <a:r>
              <a:rPr lang="en-US" smtClean="0">
                <a:solidFill>
                  <a:srgbClr val="000000"/>
                </a:solidFill>
                <a:latin typeface="Arial" pitchFamily="34" charset="0"/>
              </a:rPr>
              <a:t>CdLT  SiGe ROC ASICs   KEK seminar</a:t>
            </a:r>
            <a:endParaRPr lang="en-US">
              <a:solidFill>
                <a:srgbClr val="000000"/>
              </a:solidFill>
              <a:latin typeface="Arial" pitchFamily="34" charset="0"/>
            </a:endParaRPr>
          </a:p>
        </p:txBody>
      </p:sp>
      <p:sp>
        <p:nvSpPr>
          <p:cNvPr id="5" name="Rectangle 7"/>
          <p:cNvSpPr>
            <a:spLocks noGrp="1" noChangeArrowheads="1"/>
          </p:cNvSpPr>
          <p:nvPr>
            <p:ph type="sldNum" sz="quarter" idx="11"/>
          </p:nvPr>
        </p:nvSpPr>
        <p:spPr>
          <a:ln/>
        </p:spPr>
        <p:txBody>
          <a:bodyPr/>
          <a:lstStyle>
            <a:lvl1pPr>
              <a:defRPr>
                <a:solidFill>
                  <a:schemeClr val="tx1"/>
                </a:solidFill>
              </a:defRPr>
            </a:lvl1pPr>
          </a:lstStyle>
          <a:p>
            <a:fld id="{91974DF9-AD47-4691-BA21-BBFCE3637A9A}" type="slidenum">
              <a:rPr lang="en-US" smtClean="0">
                <a:solidFill>
                  <a:srgbClr val="000000"/>
                </a:solidFill>
              </a:rPr>
              <a:pPr/>
              <a:t>‹n.›</a:t>
            </a:fld>
            <a:endParaRPr lang="en-US">
              <a:solidFill>
                <a:srgbClr val="000000"/>
              </a:solidFill>
            </a:endParaRPr>
          </a:p>
        </p:txBody>
      </p:sp>
    </p:spTree>
    <p:extLst>
      <p:ext uri="{BB962C8B-B14F-4D97-AF65-F5344CB8AC3E}">
        <p14:creationId xmlns:p14="http://schemas.microsoft.com/office/powerpoint/2010/main" val="238955825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7479374" y="9"/>
            <a:ext cx="2426626" cy="6157913"/>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194337" y="9"/>
            <a:ext cx="7119938" cy="6157913"/>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6"/>
          <p:cNvSpPr>
            <a:spLocks noGrp="1" noChangeArrowheads="1"/>
          </p:cNvSpPr>
          <p:nvPr>
            <p:ph type="ftr" sz="quarter" idx="10"/>
          </p:nvPr>
        </p:nvSpPr>
        <p:spPr>
          <a:xfrm>
            <a:off x="271728" y="6597650"/>
            <a:ext cx="8270479" cy="215900"/>
          </a:xfrm>
          <a:prstGeom prst="rect">
            <a:avLst/>
          </a:prstGeom>
          <a:ln/>
        </p:spPr>
        <p:txBody>
          <a:bodyPr/>
          <a:lstStyle>
            <a:lvl1pPr>
              <a:defRPr/>
            </a:lvl1pPr>
          </a:lstStyle>
          <a:p>
            <a:pPr fontAlgn="base">
              <a:spcBef>
                <a:spcPct val="0"/>
              </a:spcBef>
              <a:spcAft>
                <a:spcPct val="0"/>
              </a:spcAft>
            </a:pPr>
            <a:r>
              <a:rPr lang="en-US" smtClean="0">
                <a:solidFill>
                  <a:srgbClr val="000000"/>
                </a:solidFill>
                <a:latin typeface="Arial" pitchFamily="34" charset="0"/>
              </a:rPr>
              <a:t>CdLT  SiGe ROC ASICs   KEK seminar</a:t>
            </a:r>
            <a:endParaRPr lang="en-US">
              <a:solidFill>
                <a:srgbClr val="000000"/>
              </a:solidFill>
              <a:latin typeface="Arial" pitchFamily="34" charset="0"/>
            </a:endParaRPr>
          </a:p>
        </p:txBody>
      </p:sp>
      <p:sp>
        <p:nvSpPr>
          <p:cNvPr id="5" name="Rectangle 7"/>
          <p:cNvSpPr>
            <a:spLocks noGrp="1" noChangeArrowheads="1"/>
          </p:cNvSpPr>
          <p:nvPr>
            <p:ph type="sldNum" sz="quarter" idx="11"/>
          </p:nvPr>
        </p:nvSpPr>
        <p:spPr>
          <a:ln/>
        </p:spPr>
        <p:txBody>
          <a:bodyPr/>
          <a:lstStyle>
            <a:lvl1pPr>
              <a:defRPr>
                <a:solidFill>
                  <a:schemeClr val="tx1"/>
                </a:solidFill>
              </a:defRPr>
            </a:lvl1pPr>
          </a:lstStyle>
          <a:p>
            <a:fld id="{91974DF9-AD47-4691-BA21-BBFCE3637A9A}" type="slidenum">
              <a:rPr lang="en-US" smtClean="0">
                <a:solidFill>
                  <a:srgbClr val="000000"/>
                </a:solidFill>
              </a:rPr>
              <a:pPr/>
              <a:t>‹n.›</a:t>
            </a:fld>
            <a:endParaRPr lang="en-US">
              <a:solidFill>
                <a:srgbClr val="000000"/>
              </a:solidFill>
            </a:endParaRPr>
          </a:p>
        </p:txBody>
      </p:sp>
    </p:spTree>
    <p:extLst>
      <p:ext uri="{BB962C8B-B14F-4D97-AF65-F5344CB8AC3E}">
        <p14:creationId xmlns:p14="http://schemas.microsoft.com/office/powerpoint/2010/main" val="99160327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1_Disposition personnalisée">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pied de page 2"/>
          <p:cNvSpPr>
            <a:spLocks noGrp="1"/>
          </p:cNvSpPr>
          <p:nvPr>
            <p:ph type="ftr" sz="quarter" idx="10"/>
          </p:nvPr>
        </p:nvSpPr>
        <p:spPr>
          <a:xfrm>
            <a:off x="271728" y="6597650"/>
            <a:ext cx="8270479" cy="215900"/>
          </a:xfrm>
          <a:prstGeom prst="rect">
            <a:avLst/>
          </a:prstGeom>
        </p:spPr>
        <p:txBody>
          <a:bodyPr/>
          <a:lstStyle/>
          <a:p>
            <a:pPr fontAlgn="base">
              <a:spcBef>
                <a:spcPct val="0"/>
              </a:spcBef>
              <a:spcAft>
                <a:spcPct val="0"/>
              </a:spcAft>
            </a:pPr>
            <a:r>
              <a:rPr lang="en-US" smtClean="0">
                <a:solidFill>
                  <a:srgbClr val="000000"/>
                </a:solidFill>
                <a:latin typeface="Arial" pitchFamily="34" charset="0"/>
              </a:rPr>
              <a:t>CdLT  SiGe ROC ASICs   KEK seminar</a:t>
            </a:r>
            <a:endParaRPr lang="fr-FR">
              <a:solidFill>
                <a:srgbClr val="000000"/>
              </a:solidFill>
              <a:latin typeface="Arial" pitchFamily="34" charset="0"/>
            </a:endParaRPr>
          </a:p>
        </p:txBody>
      </p:sp>
      <p:sp>
        <p:nvSpPr>
          <p:cNvPr id="4" name="Espace réservé du numéro de diapositive 3"/>
          <p:cNvSpPr>
            <a:spLocks noGrp="1"/>
          </p:cNvSpPr>
          <p:nvPr>
            <p:ph type="sldNum" sz="quarter" idx="11"/>
          </p:nvPr>
        </p:nvSpPr>
        <p:spPr/>
        <p:txBody>
          <a:bodyPr/>
          <a:lstStyle>
            <a:lvl1pPr>
              <a:defRPr>
                <a:solidFill>
                  <a:schemeClr val="tx1"/>
                </a:solidFill>
              </a:defRPr>
            </a:lvl1pPr>
          </a:lstStyle>
          <a:p>
            <a:fld id="{6D74C64A-F892-4D24-8DE4-95AE196E3A28}" type="slidenum">
              <a:rPr lang="fr-FR" smtClean="0">
                <a:solidFill>
                  <a:srgbClr val="000000"/>
                </a:solidFill>
              </a:rPr>
              <a:pPr/>
              <a:t>‹n.›</a:t>
            </a:fld>
            <a:endParaRPr lang="fr-FR" dirty="0">
              <a:solidFill>
                <a:srgbClr val="000000"/>
              </a:solidFil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2130427"/>
            <a:ext cx="8420100" cy="1470025"/>
          </a:xfrm>
          <a:prstGeom prst="rect">
            <a:avLst/>
          </a:prstGeom>
        </p:spPr>
        <p:txBody>
          <a:bodyPr vert="horz"/>
          <a:lstStyle/>
          <a:p>
            <a:r>
              <a:rPr lang="it-IT" smtClean="0"/>
              <a:t>Click to edit Master title style</a:t>
            </a:r>
            <a:endParaRPr lang="it-IT"/>
          </a:p>
        </p:txBody>
      </p:sp>
      <p:sp>
        <p:nvSpPr>
          <p:cNvPr id="3" name="Subtitle 2"/>
          <p:cNvSpPr>
            <a:spLocks noGrp="1"/>
          </p:cNvSpPr>
          <p:nvPr>
            <p:ph type="subTitle" idx="1"/>
          </p:nvPr>
        </p:nvSpPr>
        <p:spPr>
          <a:xfrm>
            <a:off x="1485900" y="3886200"/>
            <a:ext cx="6934200" cy="1752600"/>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it-IT" smtClean="0"/>
              <a:t>Click to edit Master subtitle style</a:t>
            </a:r>
            <a:endParaRPr lang="it-IT"/>
          </a:p>
        </p:txBody>
      </p:sp>
      <p:sp>
        <p:nvSpPr>
          <p:cNvPr id="4" name="Slide Number Placeholder 5"/>
          <p:cNvSpPr>
            <a:spLocks noGrp="1"/>
          </p:cNvSpPr>
          <p:nvPr>
            <p:ph type="sldNum" sz="quarter" idx="10"/>
          </p:nvPr>
        </p:nvSpPr>
        <p:spPr/>
        <p:txBody>
          <a:bodyPr/>
          <a:lstStyle>
            <a:lvl1pPr>
              <a:defRPr/>
            </a:lvl1pPr>
          </a:lstStyle>
          <a:p>
            <a:fld id="{9BEAE767-9002-7245-AC29-07B4A308854F}" type="slidenum">
              <a:rPr lang="en-US"/>
              <a:pPr/>
              <a:t>‹n.›</a:t>
            </a:fld>
            <a:endParaRPr lang="en-US"/>
          </a:p>
        </p:txBody>
      </p:sp>
    </p:spTree>
    <p:extLst>
      <p:ext uri="{BB962C8B-B14F-4D97-AF65-F5344CB8AC3E}">
        <p14:creationId xmlns:p14="http://schemas.microsoft.com/office/powerpoint/2010/main" val="372008908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a:prstGeom prst="rect">
            <a:avLst/>
          </a:prstGeom>
        </p:spPr>
        <p:txBody>
          <a:bodyPr vert="horz"/>
          <a:lstStyle/>
          <a:p>
            <a:r>
              <a:rPr lang="it-IT" smtClean="0"/>
              <a:t>Click to edit Master title style</a:t>
            </a:r>
            <a:endParaRPr lang="it-IT"/>
          </a:p>
        </p:txBody>
      </p:sp>
      <p:sp>
        <p:nvSpPr>
          <p:cNvPr id="3" name="Content Placeholder 2"/>
          <p:cNvSpPr>
            <a:spLocks noGrp="1"/>
          </p:cNvSpPr>
          <p:nvPr>
            <p:ph idx="1"/>
          </p:nvPr>
        </p:nvSpPr>
        <p:spPr>
          <a:xfrm>
            <a:off x="495300" y="1600202"/>
            <a:ext cx="8915400" cy="4525963"/>
          </a:xfrm>
          <a:prstGeom prst="rect">
            <a:avLst/>
          </a:prstGeom>
        </p:spPr>
        <p:txBody>
          <a:bodyPr vert="horz"/>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it-IT"/>
          </a:p>
        </p:txBody>
      </p:sp>
      <p:sp>
        <p:nvSpPr>
          <p:cNvPr id="4" name="Slide Number Placeholder 5"/>
          <p:cNvSpPr>
            <a:spLocks noGrp="1"/>
          </p:cNvSpPr>
          <p:nvPr>
            <p:ph type="sldNum" sz="quarter" idx="10"/>
          </p:nvPr>
        </p:nvSpPr>
        <p:spPr/>
        <p:txBody>
          <a:bodyPr/>
          <a:lstStyle>
            <a:lvl1pPr>
              <a:defRPr/>
            </a:lvl1pPr>
          </a:lstStyle>
          <a:p>
            <a:fld id="{6B498998-91CE-1E4E-AE00-FFDA785E6505}" type="slidenum">
              <a:rPr lang="en-US"/>
              <a:pPr/>
              <a:t>‹n.›</a:t>
            </a:fld>
            <a:endParaRPr lang="en-US"/>
          </a:p>
        </p:txBody>
      </p:sp>
    </p:spTree>
    <p:extLst>
      <p:ext uri="{BB962C8B-B14F-4D97-AF65-F5344CB8AC3E}">
        <p14:creationId xmlns:p14="http://schemas.microsoft.com/office/powerpoint/2010/main" val="329280965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638" y="4406902"/>
            <a:ext cx="8420100" cy="1362075"/>
          </a:xfrm>
          <a:prstGeom prst="rect">
            <a:avLst/>
          </a:prstGeom>
        </p:spPr>
        <p:txBody>
          <a:bodyPr vert="horz" anchor="t"/>
          <a:lstStyle>
            <a:lvl1pPr algn="l">
              <a:defRPr sz="4000" b="1" cap="all"/>
            </a:lvl1pPr>
          </a:lstStyle>
          <a:p>
            <a:r>
              <a:rPr lang="it-IT" smtClean="0"/>
              <a:t>Click to edit Master title style</a:t>
            </a:r>
            <a:endParaRPr lang="it-IT"/>
          </a:p>
        </p:txBody>
      </p:sp>
      <p:sp>
        <p:nvSpPr>
          <p:cNvPr id="3" name="Text Placeholder 2"/>
          <p:cNvSpPr>
            <a:spLocks noGrp="1"/>
          </p:cNvSpPr>
          <p:nvPr>
            <p:ph type="body" idx="1"/>
          </p:nvPr>
        </p:nvSpPr>
        <p:spPr>
          <a:xfrm>
            <a:off x="782638" y="2906713"/>
            <a:ext cx="8420100" cy="1500187"/>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smtClean="0"/>
              <a:t>Click to edit Master text styles</a:t>
            </a:r>
          </a:p>
        </p:txBody>
      </p:sp>
      <p:sp>
        <p:nvSpPr>
          <p:cNvPr id="4" name="Slide Number Placeholder 5"/>
          <p:cNvSpPr>
            <a:spLocks noGrp="1"/>
          </p:cNvSpPr>
          <p:nvPr>
            <p:ph type="sldNum" sz="quarter" idx="10"/>
          </p:nvPr>
        </p:nvSpPr>
        <p:spPr/>
        <p:txBody>
          <a:bodyPr/>
          <a:lstStyle>
            <a:lvl1pPr>
              <a:defRPr/>
            </a:lvl1pPr>
          </a:lstStyle>
          <a:p>
            <a:fld id="{5F10F698-ACEE-744C-82E1-5FB7C0083939}" type="slidenum">
              <a:rPr lang="en-US"/>
              <a:pPr/>
              <a:t>‹n.›</a:t>
            </a:fld>
            <a:endParaRPr lang="en-US"/>
          </a:p>
        </p:txBody>
      </p:sp>
    </p:spTree>
    <p:extLst>
      <p:ext uri="{BB962C8B-B14F-4D97-AF65-F5344CB8AC3E}">
        <p14:creationId xmlns:p14="http://schemas.microsoft.com/office/powerpoint/2010/main" val="264734054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a:prstGeom prst="rect">
            <a:avLst/>
          </a:prstGeom>
        </p:spPr>
        <p:txBody>
          <a:bodyPr vert="horz"/>
          <a:lstStyle/>
          <a:p>
            <a:r>
              <a:rPr lang="it-IT" smtClean="0"/>
              <a:t>Click to edit Master title style</a:t>
            </a:r>
            <a:endParaRPr lang="it-IT"/>
          </a:p>
        </p:txBody>
      </p:sp>
      <p:sp>
        <p:nvSpPr>
          <p:cNvPr id="3" name="Content Placeholder 2"/>
          <p:cNvSpPr>
            <a:spLocks noGrp="1"/>
          </p:cNvSpPr>
          <p:nvPr>
            <p:ph sz="half" idx="1"/>
          </p:nvPr>
        </p:nvSpPr>
        <p:spPr>
          <a:xfrm>
            <a:off x="495300" y="1600202"/>
            <a:ext cx="4381501" cy="4525963"/>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it-IT"/>
          </a:p>
        </p:txBody>
      </p:sp>
      <p:sp>
        <p:nvSpPr>
          <p:cNvPr id="4" name="Content Placeholder 3"/>
          <p:cNvSpPr>
            <a:spLocks noGrp="1"/>
          </p:cNvSpPr>
          <p:nvPr>
            <p:ph sz="half" idx="2"/>
          </p:nvPr>
        </p:nvSpPr>
        <p:spPr>
          <a:xfrm>
            <a:off x="5029199" y="1600202"/>
            <a:ext cx="4381501" cy="4525963"/>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it-IT"/>
          </a:p>
        </p:txBody>
      </p:sp>
      <p:sp>
        <p:nvSpPr>
          <p:cNvPr id="5" name="Slide Number Placeholder 5"/>
          <p:cNvSpPr>
            <a:spLocks noGrp="1"/>
          </p:cNvSpPr>
          <p:nvPr>
            <p:ph type="sldNum" sz="quarter" idx="10"/>
          </p:nvPr>
        </p:nvSpPr>
        <p:spPr/>
        <p:txBody>
          <a:bodyPr/>
          <a:lstStyle>
            <a:lvl1pPr>
              <a:defRPr/>
            </a:lvl1pPr>
          </a:lstStyle>
          <a:p>
            <a:fld id="{256DD88A-8B53-F543-A1F4-E0CBE2AFBEB8}" type="slidenum">
              <a:rPr lang="en-US"/>
              <a:pPr/>
              <a:t>‹n.›</a:t>
            </a:fld>
            <a:endParaRPr lang="en-US"/>
          </a:p>
        </p:txBody>
      </p:sp>
    </p:spTree>
    <p:extLst>
      <p:ext uri="{BB962C8B-B14F-4D97-AF65-F5344CB8AC3E}">
        <p14:creationId xmlns:p14="http://schemas.microsoft.com/office/powerpoint/2010/main" val="278475018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a:prstGeom prst="rect">
            <a:avLst/>
          </a:prstGeom>
        </p:spPr>
        <p:txBody>
          <a:bodyPr vert="horz"/>
          <a:lstStyle>
            <a:lvl1pPr>
              <a:defRPr/>
            </a:lvl1pPr>
          </a:lstStyle>
          <a:p>
            <a:r>
              <a:rPr lang="it-IT" smtClean="0"/>
              <a:t>Click to edit Master title style</a:t>
            </a:r>
            <a:endParaRPr lang="it-IT"/>
          </a:p>
        </p:txBody>
      </p:sp>
      <p:sp>
        <p:nvSpPr>
          <p:cNvPr id="3" name="Text Placeholder 2"/>
          <p:cNvSpPr>
            <a:spLocks noGrp="1"/>
          </p:cNvSpPr>
          <p:nvPr>
            <p:ph type="body" idx="1"/>
          </p:nvPr>
        </p:nvSpPr>
        <p:spPr>
          <a:xfrm>
            <a:off x="495300" y="1535113"/>
            <a:ext cx="4376738" cy="639762"/>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Click to edit Master text styles</a:t>
            </a:r>
          </a:p>
        </p:txBody>
      </p:sp>
      <p:sp>
        <p:nvSpPr>
          <p:cNvPr id="4" name="Content Placeholder 3"/>
          <p:cNvSpPr>
            <a:spLocks noGrp="1"/>
          </p:cNvSpPr>
          <p:nvPr>
            <p:ph sz="half" idx="2"/>
          </p:nvPr>
        </p:nvSpPr>
        <p:spPr>
          <a:xfrm>
            <a:off x="495300" y="2174875"/>
            <a:ext cx="4376738" cy="3951288"/>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it-IT"/>
          </a:p>
        </p:txBody>
      </p:sp>
      <p:sp>
        <p:nvSpPr>
          <p:cNvPr id="5" name="Text Placeholder 4"/>
          <p:cNvSpPr>
            <a:spLocks noGrp="1"/>
          </p:cNvSpPr>
          <p:nvPr>
            <p:ph type="body" sz="quarter" idx="3"/>
          </p:nvPr>
        </p:nvSpPr>
        <p:spPr>
          <a:xfrm>
            <a:off x="5032377" y="1535113"/>
            <a:ext cx="4378325" cy="639762"/>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Click to edit Master text styles</a:t>
            </a:r>
          </a:p>
        </p:txBody>
      </p:sp>
      <p:sp>
        <p:nvSpPr>
          <p:cNvPr id="6" name="Content Placeholder 5"/>
          <p:cNvSpPr>
            <a:spLocks noGrp="1"/>
          </p:cNvSpPr>
          <p:nvPr>
            <p:ph sz="quarter" idx="4"/>
          </p:nvPr>
        </p:nvSpPr>
        <p:spPr>
          <a:xfrm>
            <a:off x="5032377" y="2174875"/>
            <a:ext cx="4378325" cy="3951288"/>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it-IT"/>
          </a:p>
        </p:txBody>
      </p:sp>
      <p:sp>
        <p:nvSpPr>
          <p:cNvPr id="7" name="Slide Number Placeholder 5"/>
          <p:cNvSpPr>
            <a:spLocks noGrp="1"/>
          </p:cNvSpPr>
          <p:nvPr>
            <p:ph type="sldNum" sz="quarter" idx="10"/>
          </p:nvPr>
        </p:nvSpPr>
        <p:spPr/>
        <p:txBody>
          <a:bodyPr/>
          <a:lstStyle>
            <a:lvl1pPr>
              <a:defRPr/>
            </a:lvl1pPr>
          </a:lstStyle>
          <a:p>
            <a:fld id="{8B48976A-778F-274E-AE3F-D7840C579932}" type="slidenum">
              <a:rPr lang="en-US"/>
              <a:pPr/>
              <a:t>‹n.›</a:t>
            </a:fld>
            <a:endParaRPr lang="en-US"/>
          </a:p>
        </p:txBody>
      </p:sp>
    </p:spTree>
    <p:extLst>
      <p:ext uri="{BB962C8B-B14F-4D97-AF65-F5344CB8AC3E}">
        <p14:creationId xmlns:p14="http://schemas.microsoft.com/office/powerpoint/2010/main" val="422192999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a:prstGeom prst="rect">
            <a:avLst/>
          </a:prstGeom>
        </p:spPr>
        <p:txBody>
          <a:bodyPr vert="horz"/>
          <a:lstStyle/>
          <a:p>
            <a:r>
              <a:rPr lang="it-IT" smtClean="0"/>
              <a:t>Click to edit Master title style</a:t>
            </a:r>
            <a:endParaRPr lang="it-IT"/>
          </a:p>
        </p:txBody>
      </p:sp>
      <p:sp>
        <p:nvSpPr>
          <p:cNvPr id="3" name="Slide Number Placeholder 5"/>
          <p:cNvSpPr>
            <a:spLocks noGrp="1"/>
          </p:cNvSpPr>
          <p:nvPr>
            <p:ph type="sldNum" sz="quarter" idx="10"/>
          </p:nvPr>
        </p:nvSpPr>
        <p:spPr/>
        <p:txBody>
          <a:bodyPr/>
          <a:lstStyle>
            <a:lvl1pPr>
              <a:defRPr/>
            </a:lvl1pPr>
          </a:lstStyle>
          <a:p>
            <a:fld id="{4D411715-85B6-ED4E-9246-C93AF2050FF6}" type="slidenum">
              <a:rPr lang="en-US"/>
              <a:pPr/>
              <a:t>‹n.›</a:t>
            </a:fld>
            <a:endParaRPr lang="en-US"/>
          </a:p>
        </p:txBody>
      </p:sp>
    </p:spTree>
    <p:extLst>
      <p:ext uri="{BB962C8B-B14F-4D97-AF65-F5344CB8AC3E}">
        <p14:creationId xmlns:p14="http://schemas.microsoft.com/office/powerpoint/2010/main" val="55943773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5"/>
          <p:cNvSpPr>
            <a:spLocks noGrp="1"/>
          </p:cNvSpPr>
          <p:nvPr>
            <p:ph type="sldNum" sz="quarter" idx="10"/>
          </p:nvPr>
        </p:nvSpPr>
        <p:spPr/>
        <p:txBody>
          <a:bodyPr/>
          <a:lstStyle>
            <a:lvl1pPr>
              <a:defRPr/>
            </a:lvl1pPr>
          </a:lstStyle>
          <a:p>
            <a:fld id="{33CF149B-654B-3047-BEAB-DC334F3355FE}" type="slidenum">
              <a:rPr lang="en-US"/>
              <a:pPr/>
              <a:t>‹n.›</a:t>
            </a:fld>
            <a:endParaRPr lang="en-US"/>
          </a:p>
        </p:txBody>
      </p:sp>
    </p:spTree>
    <p:extLst>
      <p:ext uri="{BB962C8B-B14F-4D97-AF65-F5344CB8AC3E}">
        <p14:creationId xmlns:p14="http://schemas.microsoft.com/office/powerpoint/2010/main" val="3785658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75882" y="1709747"/>
            <a:ext cx="8543925" cy="2852737"/>
          </a:xfrm>
        </p:spPr>
        <p:txBody>
          <a:bodyPr anchor="b"/>
          <a:lstStyle>
            <a:lvl1pPr>
              <a:defRPr sz="6000"/>
            </a:lvl1pPr>
          </a:lstStyle>
          <a:p>
            <a:r>
              <a:rPr lang="fr-FR" smtClean="0"/>
              <a:t>Modifiez le style du titre</a:t>
            </a:r>
            <a:endParaRPr lang="fr-FR"/>
          </a:p>
        </p:txBody>
      </p:sp>
      <p:sp>
        <p:nvSpPr>
          <p:cNvPr id="3" name="Espace réservé du texte 2"/>
          <p:cNvSpPr>
            <a:spLocks noGrp="1"/>
          </p:cNvSpPr>
          <p:nvPr>
            <p:ph type="body" idx="1"/>
          </p:nvPr>
        </p:nvSpPr>
        <p:spPr>
          <a:xfrm>
            <a:off x="675882" y="4589472"/>
            <a:ext cx="8543925"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fld id="{0B626806-87F6-49BE-B37C-8CC46D7A74BF}" type="datetimeFigureOut">
              <a:rPr lang="fr-FR" smtClean="0"/>
              <a:t>06/04/17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6061A7B0-94A7-4CF3-814A-4BB5B8C8C3A9}" type="slidenum">
              <a:rPr lang="fr-FR" smtClean="0"/>
              <a:t>‹n.›</a:t>
            </a:fld>
            <a:endParaRPr lang="fr-FR"/>
          </a:p>
        </p:txBody>
      </p:sp>
    </p:spTree>
    <p:extLst>
      <p:ext uri="{BB962C8B-B14F-4D97-AF65-F5344CB8AC3E}">
        <p14:creationId xmlns:p14="http://schemas.microsoft.com/office/powerpoint/2010/main" val="326981142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1" y="273050"/>
            <a:ext cx="3259138" cy="1162050"/>
          </a:xfrm>
          <a:prstGeom prst="rect">
            <a:avLst/>
          </a:prstGeom>
        </p:spPr>
        <p:txBody>
          <a:bodyPr vert="horz" anchor="b"/>
          <a:lstStyle>
            <a:lvl1pPr algn="l">
              <a:defRPr sz="2000" b="1"/>
            </a:lvl1pPr>
          </a:lstStyle>
          <a:p>
            <a:r>
              <a:rPr lang="it-IT" smtClean="0"/>
              <a:t>Click to edit Master title style</a:t>
            </a:r>
            <a:endParaRPr lang="it-IT"/>
          </a:p>
        </p:txBody>
      </p:sp>
      <p:sp>
        <p:nvSpPr>
          <p:cNvPr id="3" name="Content Placeholder 2"/>
          <p:cNvSpPr>
            <a:spLocks noGrp="1"/>
          </p:cNvSpPr>
          <p:nvPr>
            <p:ph idx="1"/>
          </p:nvPr>
        </p:nvSpPr>
        <p:spPr>
          <a:xfrm>
            <a:off x="3873499" y="273052"/>
            <a:ext cx="5537201" cy="5853113"/>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it-IT"/>
          </a:p>
        </p:txBody>
      </p:sp>
      <p:sp>
        <p:nvSpPr>
          <p:cNvPr id="4" name="Text Placeholder 3"/>
          <p:cNvSpPr>
            <a:spLocks noGrp="1"/>
          </p:cNvSpPr>
          <p:nvPr>
            <p:ph type="body" sz="half" idx="2"/>
          </p:nvPr>
        </p:nvSpPr>
        <p:spPr>
          <a:xfrm>
            <a:off x="495301" y="1435102"/>
            <a:ext cx="3259138" cy="4691063"/>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Click to edit Master text styles</a:t>
            </a:r>
          </a:p>
        </p:txBody>
      </p:sp>
      <p:sp>
        <p:nvSpPr>
          <p:cNvPr id="5" name="Slide Number Placeholder 5"/>
          <p:cNvSpPr>
            <a:spLocks noGrp="1"/>
          </p:cNvSpPr>
          <p:nvPr>
            <p:ph type="sldNum" sz="quarter" idx="10"/>
          </p:nvPr>
        </p:nvSpPr>
        <p:spPr/>
        <p:txBody>
          <a:bodyPr/>
          <a:lstStyle>
            <a:lvl1pPr>
              <a:defRPr/>
            </a:lvl1pPr>
          </a:lstStyle>
          <a:p>
            <a:fld id="{6724E456-2774-AE4B-8636-5A8A139D8E68}" type="slidenum">
              <a:rPr lang="en-US"/>
              <a:pPr/>
              <a:t>‹n.›</a:t>
            </a:fld>
            <a:endParaRPr lang="en-US"/>
          </a:p>
        </p:txBody>
      </p:sp>
    </p:spTree>
    <p:extLst>
      <p:ext uri="{BB962C8B-B14F-4D97-AF65-F5344CB8AC3E}">
        <p14:creationId xmlns:p14="http://schemas.microsoft.com/office/powerpoint/2010/main" val="60812276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513" y="4800600"/>
            <a:ext cx="5943600" cy="566738"/>
          </a:xfrm>
          <a:prstGeom prst="rect">
            <a:avLst/>
          </a:prstGeom>
        </p:spPr>
        <p:txBody>
          <a:bodyPr vert="horz" anchor="b"/>
          <a:lstStyle>
            <a:lvl1pPr algn="l">
              <a:defRPr sz="2000" b="1"/>
            </a:lvl1pPr>
          </a:lstStyle>
          <a:p>
            <a:r>
              <a:rPr lang="it-IT" smtClean="0"/>
              <a:t>Click to edit Master title style</a:t>
            </a:r>
            <a:endParaRPr lang="it-IT"/>
          </a:p>
        </p:txBody>
      </p:sp>
      <p:sp>
        <p:nvSpPr>
          <p:cNvPr id="3" name="Picture Placeholder 2"/>
          <p:cNvSpPr>
            <a:spLocks noGrp="1"/>
          </p:cNvSpPr>
          <p:nvPr>
            <p:ph type="pic" idx="1"/>
          </p:nvPr>
        </p:nvSpPr>
        <p:spPr>
          <a:xfrm>
            <a:off x="1941513" y="612775"/>
            <a:ext cx="5943600" cy="4114800"/>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smtClean="0"/>
          </a:p>
        </p:txBody>
      </p:sp>
      <p:sp>
        <p:nvSpPr>
          <p:cNvPr id="4" name="Text Placeholder 3"/>
          <p:cNvSpPr>
            <a:spLocks noGrp="1"/>
          </p:cNvSpPr>
          <p:nvPr>
            <p:ph type="body" sz="half" idx="2"/>
          </p:nvPr>
        </p:nvSpPr>
        <p:spPr>
          <a:xfrm>
            <a:off x="1941513" y="5367338"/>
            <a:ext cx="5943600" cy="804862"/>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Click to edit Master text styles</a:t>
            </a:r>
          </a:p>
        </p:txBody>
      </p:sp>
      <p:sp>
        <p:nvSpPr>
          <p:cNvPr id="5" name="Slide Number Placeholder 5"/>
          <p:cNvSpPr>
            <a:spLocks noGrp="1"/>
          </p:cNvSpPr>
          <p:nvPr>
            <p:ph type="sldNum" sz="quarter" idx="10"/>
          </p:nvPr>
        </p:nvSpPr>
        <p:spPr/>
        <p:txBody>
          <a:bodyPr/>
          <a:lstStyle>
            <a:lvl1pPr>
              <a:defRPr/>
            </a:lvl1pPr>
          </a:lstStyle>
          <a:p>
            <a:fld id="{193B350D-8F17-8C49-8A19-F65C5E585C6C}" type="slidenum">
              <a:rPr lang="en-US"/>
              <a:pPr/>
              <a:t>‹n.›</a:t>
            </a:fld>
            <a:endParaRPr lang="en-US"/>
          </a:p>
        </p:txBody>
      </p:sp>
    </p:spTree>
    <p:extLst>
      <p:ext uri="{BB962C8B-B14F-4D97-AF65-F5344CB8AC3E}">
        <p14:creationId xmlns:p14="http://schemas.microsoft.com/office/powerpoint/2010/main" val="54180496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a:prstGeom prst="rect">
            <a:avLst/>
          </a:prstGeom>
        </p:spPr>
        <p:txBody>
          <a:bodyPr vert="horz"/>
          <a:lstStyle/>
          <a:p>
            <a:r>
              <a:rPr lang="it-IT" smtClean="0"/>
              <a:t>Click to edit Master title style</a:t>
            </a:r>
            <a:endParaRPr lang="it-IT"/>
          </a:p>
        </p:txBody>
      </p:sp>
      <p:sp>
        <p:nvSpPr>
          <p:cNvPr id="3" name="Vertical Text Placeholder 2"/>
          <p:cNvSpPr>
            <a:spLocks noGrp="1"/>
          </p:cNvSpPr>
          <p:nvPr>
            <p:ph type="body" orient="vert" idx="1"/>
          </p:nvPr>
        </p:nvSpPr>
        <p:spPr>
          <a:xfrm>
            <a:off x="495300" y="1600202"/>
            <a:ext cx="8915400" cy="4525963"/>
          </a:xfrm>
          <a:prstGeom prst="rect">
            <a:avLst/>
          </a:prstGeom>
        </p:spPr>
        <p:txBody>
          <a:bodyPr vert="eaVert"/>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it-IT"/>
          </a:p>
        </p:txBody>
      </p:sp>
      <p:sp>
        <p:nvSpPr>
          <p:cNvPr id="4" name="Slide Number Placeholder 5"/>
          <p:cNvSpPr>
            <a:spLocks noGrp="1"/>
          </p:cNvSpPr>
          <p:nvPr>
            <p:ph type="sldNum" sz="quarter" idx="10"/>
          </p:nvPr>
        </p:nvSpPr>
        <p:spPr/>
        <p:txBody>
          <a:bodyPr/>
          <a:lstStyle>
            <a:lvl1pPr>
              <a:defRPr/>
            </a:lvl1pPr>
          </a:lstStyle>
          <a:p>
            <a:fld id="{5430B5B0-3AF5-CE43-B0A1-E5148AB9A128}" type="slidenum">
              <a:rPr lang="en-US"/>
              <a:pPr/>
              <a:t>‹n.›</a:t>
            </a:fld>
            <a:endParaRPr lang="en-US"/>
          </a:p>
        </p:txBody>
      </p:sp>
    </p:spTree>
    <p:extLst>
      <p:ext uri="{BB962C8B-B14F-4D97-AF65-F5344CB8AC3E}">
        <p14:creationId xmlns:p14="http://schemas.microsoft.com/office/powerpoint/2010/main" val="153117894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81850" y="274640"/>
            <a:ext cx="2228850" cy="5851525"/>
          </a:xfrm>
          <a:prstGeom prst="rect">
            <a:avLst/>
          </a:prstGeom>
        </p:spPr>
        <p:txBody>
          <a:bodyPr vert="eaVert"/>
          <a:lstStyle/>
          <a:p>
            <a:r>
              <a:rPr lang="it-IT" smtClean="0"/>
              <a:t>Click to edit Master title style</a:t>
            </a:r>
            <a:endParaRPr lang="it-IT"/>
          </a:p>
        </p:txBody>
      </p:sp>
      <p:sp>
        <p:nvSpPr>
          <p:cNvPr id="3" name="Vertical Text Placeholder 2"/>
          <p:cNvSpPr>
            <a:spLocks noGrp="1"/>
          </p:cNvSpPr>
          <p:nvPr>
            <p:ph type="body" orient="vert" idx="1"/>
          </p:nvPr>
        </p:nvSpPr>
        <p:spPr>
          <a:xfrm>
            <a:off x="495301" y="274640"/>
            <a:ext cx="6534150" cy="5851525"/>
          </a:xfrm>
          <a:prstGeom prst="rect">
            <a:avLst/>
          </a:prstGeom>
        </p:spPr>
        <p:txBody>
          <a:bodyPr vert="eaVert"/>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it-IT"/>
          </a:p>
        </p:txBody>
      </p:sp>
      <p:sp>
        <p:nvSpPr>
          <p:cNvPr id="4" name="Slide Number Placeholder 5"/>
          <p:cNvSpPr>
            <a:spLocks noGrp="1"/>
          </p:cNvSpPr>
          <p:nvPr>
            <p:ph type="sldNum" sz="quarter" idx="10"/>
          </p:nvPr>
        </p:nvSpPr>
        <p:spPr/>
        <p:txBody>
          <a:bodyPr/>
          <a:lstStyle>
            <a:lvl1pPr>
              <a:defRPr/>
            </a:lvl1pPr>
          </a:lstStyle>
          <a:p>
            <a:fld id="{FA79324B-0ABA-F148-ADA9-82034451DBFB}" type="slidenum">
              <a:rPr lang="en-US"/>
              <a:pPr/>
              <a:t>‹n.›</a:t>
            </a:fld>
            <a:endParaRPr lang="en-US"/>
          </a:p>
        </p:txBody>
      </p:sp>
    </p:spTree>
    <p:extLst>
      <p:ext uri="{BB962C8B-B14F-4D97-AF65-F5344CB8AC3E}">
        <p14:creationId xmlns:p14="http://schemas.microsoft.com/office/powerpoint/2010/main" val="408822385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Diapositiva Titolo">
    <p:spTree>
      <p:nvGrpSpPr>
        <p:cNvPr id="1" name=""/>
        <p:cNvGrpSpPr/>
        <p:nvPr/>
      </p:nvGrpSpPr>
      <p:grpSpPr>
        <a:xfrm>
          <a:off x="0" y="0"/>
          <a:ext cx="0" cy="0"/>
          <a:chOff x="0" y="0"/>
          <a:chExt cx="0" cy="0"/>
        </a:xfrm>
      </p:grpSpPr>
      <p:sp>
        <p:nvSpPr>
          <p:cNvPr id="16" name="1 Título"/>
          <p:cNvSpPr>
            <a:spLocks noGrp="1"/>
          </p:cNvSpPr>
          <p:nvPr>
            <p:ph type="title" hasCustomPrompt="1"/>
          </p:nvPr>
        </p:nvSpPr>
        <p:spPr>
          <a:xfrm>
            <a:off x="116463" y="548684"/>
            <a:ext cx="9596470" cy="1285883"/>
          </a:xfrm>
          <a:ln>
            <a:noFill/>
          </a:ln>
        </p:spPr>
        <p:txBody>
          <a:bodyPr anchor="t"/>
          <a:lstStyle>
            <a:lvl1pPr algn="ctr">
              <a:defRPr sz="4000" b="1" cap="all">
                <a:solidFill>
                  <a:schemeClr val="bg1"/>
                </a:solidFill>
                <a:latin typeface="Andalus" pitchFamily="18" charset="-78"/>
                <a:cs typeface="Andalus" pitchFamily="18" charset="-78"/>
              </a:defRPr>
            </a:lvl1pPr>
          </a:lstStyle>
          <a:p>
            <a:r>
              <a:rPr lang="en-US" dirty="0"/>
              <a:t>TITOLO</a:t>
            </a:r>
          </a:p>
        </p:txBody>
      </p:sp>
    </p:spTree>
    <p:extLst>
      <p:ext uri="{BB962C8B-B14F-4D97-AF65-F5344CB8AC3E}">
        <p14:creationId xmlns:p14="http://schemas.microsoft.com/office/powerpoint/2010/main" val="65103803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olo e punti">
    <p:spTree>
      <p:nvGrpSpPr>
        <p:cNvPr id="1" name=""/>
        <p:cNvGrpSpPr/>
        <p:nvPr/>
      </p:nvGrpSpPr>
      <p:grpSpPr>
        <a:xfrm>
          <a:off x="0" y="0"/>
          <a:ext cx="0" cy="0"/>
          <a:chOff x="0" y="0"/>
          <a:chExt cx="0" cy="0"/>
        </a:xfrm>
      </p:grpSpPr>
      <p:sp>
        <p:nvSpPr>
          <p:cNvPr id="8" name="2 Marcador de contenido"/>
          <p:cNvSpPr>
            <a:spLocks noGrp="1"/>
          </p:cNvSpPr>
          <p:nvPr>
            <p:ph idx="1" hasCustomPrompt="1"/>
          </p:nvPr>
        </p:nvSpPr>
        <p:spPr>
          <a:xfrm>
            <a:off x="428497" y="559225"/>
            <a:ext cx="8915400" cy="4525963"/>
          </a:xfrm>
        </p:spPr>
        <p:txBody>
          <a:bodyPr/>
          <a:lstStyle>
            <a:lvl1pPr>
              <a:defRPr sz="2400" baseline="0">
                <a:solidFill>
                  <a:schemeClr val="accent6">
                    <a:lumMod val="75000"/>
                  </a:schemeClr>
                </a:solidFill>
              </a:defRPr>
            </a:lvl1pPr>
            <a:lvl2pPr marL="542925" indent="-276225">
              <a:defRPr sz="2000" baseline="0">
                <a:solidFill>
                  <a:schemeClr val="accent6">
                    <a:lumMod val="75000"/>
                  </a:schemeClr>
                </a:solidFill>
              </a:defRPr>
            </a:lvl2pPr>
            <a:lvl3pPr>
              <a:defRPr sz="1800" baseline="0">
                <a:solidFill>
                  <a:schemeClr val="accent6">
                    <a:lumMod val="75000"/>
                  </a:schemeClr>
                </a:solidFill>
              </a:defRPr>
            </a:lvl3pPr>
            <a:lvl4pPr>
              <a:defRPr sz="1600"/>
            </a:lvl4pPr>
            <a:lvl5pPr>
              <a:defRPr sz="1600"/>
            </a:lvl5pPr>
          </a:lstStyle>
          <a:p>
            <a:pPr lvl="0"/>
            <a:r>
              <a:rPr lang="es-ES" dirty="0"/>
              <a:t>Stile primo punto</a:t>
            </a:r>
          </a:p>
          <a:p>
            <a:pPr lvl="1"/>
            <a:r>
              <a:rPr lang="es-ES" dirty="0"/>
              <a:t>Secondo punto</a:t>
            </a:r>
          </a:p>
          <a:p>
            <a:pPr lvl="2"/>
            <a:r>
              <a:rPr lang="es-ES" dirty="0"/>
              <a:t>Terzo punto</a:t>
            </a:r>
          </a:p>
          <a:p>
            <a:pPr lvl="3"/>
            <a:r>
              <a:rPr lang="es-ES" dirty="0"/>
              <a:t>Quarto livello</a:t>
            </a:r>
          </a:p>
          <a:p>
            <a:pPr lvl="4"/>
            <a:r>
              <a:rPr lang="es-ES" dirty="0"/>
              <a:t>Quinto livello</a:t>
            </a:r>
            <a:endParaRPr lang="en-US" dirty="0"/>
          </a:p>
          <a:p>
            <a:pPr lvl="3"/>
            <a:endParaRPr lang="es-ES" dirty="0"/>
          </a:p>
          <a:p>
            <a:pPr lvl="3"/>
            <a:endParaRPr lang="en-US" dirty="0"/>
          </a:p>
        </p:txBody>
      </p:sp>
      <p:sp>
        <p:nvSpPr>
          <p:cNvPr id="7" name="Rectangle 6"/>
          <p:cNvSpPr>
            <a:spLocks noGrp="1" noChangeArrowheads="1"/>
          </p:cNvSpPr>
          <p:nvPr>
            <p:ph type="sldNum" sz="quarter" idx="12"/>
          </p:nvPr>
        </p:nvSpPr>
        <p:spPr>
          <a:xfrm>
            <a:off x="8667776" y="6429396"/>
            <a:ext cx="1083476" cy="476250"/>
          </a:xfrm>
          <a:ln/>
        </p:spPr>
        <p:txBody>
          <a:bodyPr/>
          <a:lstStyle>
            <a:lvl1pPr>
              <a:defRPr>
                <a:solidFill>
                  <a:srgbClr val="000076"/>
                </a:solidFill>
              </a:defRPr>
            </a:lvl1pPr>
          </a:lstStyle>
          <a:p>
            <a:pPr>
              <a:defRPr/>
            </a:pPr>
            <a:fld id="{2DE8EA8D-0716-4D73-B51D-513E9D816E6A}" type="slidenum">
              <a:rPr lang="es-ES" smtClean="0">
                <a:latin typeface="Arial"/>
                <a:cs typeface="Arial"/>
              </a:rPr>
              <a:pPr>
                <a:defRPr/>
              </a:pPr>
              <a:t>‹n.›</a:t>
            </a:fld>
            <a:endParaRPr lang="es-ES" dirty="0">
              <a:latin typeface="Arial"/>
              <a:cs typeface="Arial"/>
            </a:endParaRPr>
          </a:p>
        </p:txBody>
      </p:sp>
      <p:sp>
        <p:nvSpPr>
          <p:cNvPr id="26" name="Rectangle 32"/>
          <p:cNvSpPr>
            <a:spLocks noChangeArrowheads="1"/>
          </p:cNvSpPr>
          <p:nvPr userDrawn="1"/>
        </p:nvSpPr>
        <p:spPr bwMode="auto">
          <a:xfrm rot="10800000" flipV="1">
            <a:off x="1638000" y="414384"/>
            <a:ext cx="8268000" cy="36000"/>
          </a:xfrm>
          <a:prstGeom prst="rect">
            <a:avLst/>
          </a:prstGeom>
          <a:gradFill rotWithShape="0">
            <a:gsLst>
              <a:gs pos="0">
                <a:srgbClr val="003366"/>
              </a:gs>
              <a:gs pos="100000">
                <a:schemeClr val="bg1"/>
              </a:gs>
            </a:gsLst>
            <a:lin ang="10800000" scaled="0"/>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1000">
                <a:solidFill>
                  <a:schemeClr val="tx1"/>
                </a:solidFill>
                <a:latin typeface="Bookman Old Style" panose="02050604050505020204" pitchFamily="18" charset="0"/>
                <a:ea typeface="MS PGothic" panose="020B0600070205080204" pitchFamily="34" charset="-128"/>
              </a:defRPr>
            </a:lvl1pPr>
            <a:lvl2pPr marL="742950" indent="-285750" eaLnBrk="0" hangingPunct="0">
              <a:defRPr sz="1000">
                <a:solidFill>
                  <a:schemeClr val="tx1"/>
                </a:solidFill>
                <a:latin typeface="Bookman Old Style" panose="02050604050505020204" pitchFamily="18" charset="0"/>
                <a:ea typeface="MS PGothic" panose="020B0600070205080204" pitchFamily="34" charset="-128"/>
              </a:defRPr>
            </a:lvl2pPr>
            <a:lvl3pPr marL="1143000" indent="-228600" eaLnBrk="0" hangingPunct="0">
              <a:defRPr sz="1000">
                <a:solidFill>
                  <a:schemeClr val="tx1"/>
                </a:solidFill>
                <a:latin typeface="Bookman Old Style" panose="02050604050505020204" pitchFamily="18" charset="0"/>
                <a:ea typeface="MS PGothic" panose="020B0600070205080204" pitchFamily="34" charset="-128"/>
              </a:defRPr>
            </a:lvl3pPr>
            <a:lvl4pPr marL="1600200" indent="-228600" eaLnBrk="0" hangingPunct="0">
              <a:defRPr sz="1000">
                <a:solidFill>
                  <a:schemeClr val="tx1"/>
                </a:solidFill>
                <a:latin typeface="Bookman Old Style" panose="02050604050505020204" pitchFamily="18" charset="0"/>
                <a:ea typeface="MS PGothic" panose="020B0600070205080204" pitchFamily="34" charset="-128"/>
              </a:defRPr>
            </a:lvl4pPr>
            <a:lvl5pPr marL="2057400" indent="-228600" eaLnBrk="0" hangingPunct="0">
              <a:defRPr sz="1000">
                <a:solidFill>
                  <a:schemeClr val="tx1"/>
                </a:solidFill>
                <a:latin typeface="Bookman Old Style" panose="02050604050505020204" pitchFamily="18" charset="0"/>
                <a:ea typeface="MS PGothic" panose="020B0600070205080204" pitchFamily="34" charset="-128"/>
              </a:defRPr>
            </a:lvl5pPr>
            <a:lvl6pPr marL="2514600" indent="-228600" eaLnBrk="0" fontAlgn="base" hangingPunct="0">
              <a:spcBef>
                <a:spcPct val="0"/>
              </a:spcBef>
              <a:spcAft>
                <a:spcPct val="0"/>
              </a:spcAft>
              <a:defRPr sz="1000">
                <a:solidFill>
                  <a:schemeClr val="tx1"/>
                </a:solidFill>
                <a:latin typeface="Bookman Old Style" panose="02050604050505020204" pitchFamily="18" charset="0"/>
                <a:ea typeface="MS PGothic" panose="020B0600070205080204" pitchFamily="34" charset="-128"/>
              </a:defRPr>
            </a:lvl6pPr>
            <a:lvl7pPr marL="2971800" indent="-228600" eaLnBrk="0" fontAlgn="base" hangingPunct="0">
              <a:spcBef>
                <a:spcPct val="0"/>
              </a:spcBef>
              <a:spcAft>
                <a:spcPct val="0"/>
              </a:spcAft>
              <a:defRPr sz="1000">
                <a:solidFill>
                  <a:schemeClr val="tx1"/>
                </a:solidFill>
                <a:latin typeface="Bookman Old Style" panose="02050604050505020204" pitchFamily="18" charset="0"/>
                <a:ea typeface="MS PGothic" panose="020B0600070205080204" pitchFamily="34" charset="-128"/>
              </a:defRPr>
            </a:lvl7pPr>
            <a:lvl8pPr marL="3429000" indent="-228600" eaLnBrk="0" fontAlgn="base" hangingPunct="0">
              <a:spcBef>
                <a:spcPct val="0"/>
              </a:spcBef>
              <a:spcAft>
                <a:spcPct val="0"/>
              </a:spcAft>
              <a:defRPr sz="1000">
                <a:solidFill>
                  <a:schemeClr val="tx1"/>
                </a:solidFill>
                <a:latin typeface="Bookman Old Style" panose="02050604050505020204" pitchFamily="18" charset="0"/>
                <a:ea typeface="MS PGothic" panose="020B0600070205080204" pitchFamily="34" charset="-128"/>
              </a:defRPr>
            </a:lvl8pPr>
            <a:lvl9pPr marL="3886200" indent="-228600" eaLnBrk="0" fontAlgn="base" hangingPunct="0">
              <a:spcBef>
                <a:spcPct val="0"/>
              </a:spcBef>
              <a:spcAft>
                <a:spcPct val="0"/>
              </a:spcAft>
              <a:defRPr sz="1000">
                <a:solidFill>
                  <a:schemeClr val="tx1"/>
                </a:solidFill>
                <a:latin typeface="Bookman Old Style" panose="02050604050505020204" pitchFamily="18" charset="0"/>
                <a:ea typeface="MS PGothic" panose="020B0600070205080204" pitchFamily="34" charset="-128"/>
              </a:defRPr>
            </a:lvl9pPr>
          </a:lstStyle>
          <a:p>
            <a:pPr algn="ctr" eaLnBrk="1" fontAlgn="base" hangingPunct="1">
              <a:spcBef>
                <a:spcPct val="0"/>
              </a:spcBef>
              <a:spcAft>
                <a:spcPct val="0"/>
              </a:spcAft>
            </a:pPr>
            <a:endParaRPr lang="it-IT" dirty="0">
              <a:solidFill>
                <a:srgbClr val="000000"/>
              </a:solidFill>
              <a:cs typeface="Arial"/>
            </a:endParaRPr>
          </a:p>
        </p:txBody>
      </p:sp>
    </p:spTree>
    <p:extLst>
      <p:ext uri="{BB962C8B-B14F-4D97-AF65-F5344CB8AC3E}">
        <p14:creationId xmlns:p14="http://schemas.microsoft.com/office/powerpoint/2010/main" val="322080433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2_Titolo e punti">
    <p:spTree>
      <p:nvGrpSpPr>
        <p:cNvPr id="1" name=""/>
        <p:cNvGrpSpPr/>
        <p:nvPr/>
      </p:nvGrpSpPr>
      <p:grpSpPr>
        <a:xfrm>
          <a:off x="0" y="0"/>
          <a:ext cx="0" cy="0"/>
          <a:chOff x="0" y="0"/>
          <a:chExt cx="0" cy="0"/>
        </a:xfrm>
      </p:grpSpPr>
      <p:sp>
        <p:nvSpPr>
          <p:cNvPr id="8" name="2 Marcador de contenido"/>
          <p:cNvSpPr>
            <a:spLocks noGrp="1"/>
          </p:cNvSpPr>
          <p:nvPr>
            <p:ph idx="1" hasCustomPrompt="1"/>
          </p:nvPr>
        </p:nvSpPr>
        <p:spPr>
          <a:xfrm>
            <a:off x="464312" y="1571612"/>
            <a:ext cx="8915400" cy="4525963"/>
          </a:xfrm>
        </p:spPr>
        <p:txBody>
          <a:bodyPr/>
          <a:lstStyle>
            <a:lvl1pPr>
              <a:defRPr sz="2800" baseline="0">
                <a:solidFill>
                  <a:schemeClr val="accent6">
                    <a:lumMod val="75000"/>
                  </a:schemeClr>
                </a:solidFill>
              </a:defRPr>
            </a:lvl1pPr>
            <a:lvl2pPr>
              <a:defRPr sz="2300" baseline="0">
                <a:solidFill>
                  <a:schemeClr val="accent6">
                    <a:lumMod val="75000"/>
                  </a:schemeClr>
                </a:solidFill>
              </a:defRPr>
            </a:lvl2pPr>
            <a:lvl3pPr>
              <a:defRPr sz="2000" baseline="0">
                <a:solidFill>
                  <a:schemeClr val="accent6">
                    <a:lumMod val="75000"/>
                  </a:schemeClr>
                </a:solidFill>
              </a:defRPr>
            </a:lvl3pPr>
            <a:lvl4pPr>
              <a:defRPr sz="1800"/>
            </a:lvl4pPr>
            <a:lvl5pPr>
              <a:defRPr sz="1800"/>
            </a:lvl5pPr>
          </a:lstStyle>
          <a:p>
            <a:pPr lvl="0"/>
            <a:r>
              <a:rPr lang="es-ES" dirty="0"/>
              <a:t>Stile primo punto</a:t>
            </a:r>
          </a:p>
          <a:p>
            <a:pPr lvl="1"/>
            <a:r>
              <a:rPr lang="es-ES" dirty="0"/>
              <a:t>Secondo punto</a:t>
            </a:r>
          </a:p>
          <a:p>
            <a:pPr lvl="2"/>
            <a:r>
              <a:rPr lang="es-ES" dirty="0"/>
              <a:t>Terzo punto</a:t>
            </a:r>
          </a:p>
          <a:p>
            <a:pPr lvl="3"/>
            <a:r>
              <a:rPr lang="es-ES" dirty="0"/>
              <a:t>Quarto livello</a:t>
            </a:r>
          </a:p>
          <a:p>
            <a:pPr lvl="4"/>
            <a:r>
              <a:rPr lang="es-ES" dirty="0"/>
              <a:t>Quinto livello</a:t>
            </a:r>
            <a:endParaRPr lang="en-US" dirty="0"/>
          </a:p>
          <a:p>
            <a:pPr lvl="3"/>
            <a:endParaRPr lang="es-ES" dirty="0"/>
          </a:p>
          <a:p>
            <a:pPr lvl="3"/>
            <a:endParaRPr lang="en-US" dirty="0"/>
          </a:p>
        </p:txBody>
      </p:sp>
      <p:sp>
        <p:nvSpPr>
          <p:cNvPr id="13" name="Titolo 1"/>
          <p:cNvSpPr>
            <a:spLocks noGrp="1"/>
          </p:cNvSpPr>
          <p:nvPr userDrawn="1">
            <p:ph type="title" hasCustomPrompt="1"/>
          </p:nvPr>
        </p:nvSpPr>
        <p:spPr>
          <a:xfrm>
            <a:off x="2631266" y="642918"/>
            <a:ext cx="6423467" cy="642942"/>
          </a:xfrm>
        </p:spPr>
        <p:txBody>
          <a:bodyPr/>
          <a:lstStyle>
            <a:lvl1pPr algn="l">
              <a:defRPr sz="2400" cap="none" baseline="0">
                <a:latin typeface="Arial Black" pitchFamily="34" charset="0"/>
              </a:defRPr>
            </a:lvl1pPr>
          </a:lstStyle>
          <a:p>
            <a:pPr algn="l"/>
            <a:r>
              <a:rPr lang="it-IT" sz="2400" b="0" cap="small" dirty="0">
                <a:latin typeface="Arial Black" pitchFamily="34" charset="0"/>
              </a:rPr>
              <a:t>TITOLO </a:t>
            </a:r>
            <a:r>
              <a:rPr lang="it-IT" sz="2400" b="0" cap="small" dirty="0" err="1">
                <a:latin typeface="Arial Black" pitchFamily="34" charset="0"/>
              </a:rPr>
              <a:t>DI</a:t>
            </a:r>
            <a:r>
              <a:rPr lang="it-IT" sz="2400" b="0" cap="small" dirty="0">
                <a:latin typeface="Arial Black" pitchFamily="34" charset="0"/>
              </a:rPr>
              <a:t> PROVA</a:t>
            </a:r>
            <a:endParaRPr lang="it-IT" sz="2800" b="0" cap="small" dirty="0">
              <a:latin typeface="Arial Black" pitchFamily="34" charset="0"/>
            </a:endParaRPr>
          </a:p>
        </p:txBody>
      </p:sp>
      <p:sp>
        <p:nvSpPr>
          <p:cNvPr id="7" name="Rectangle 6"/>
          <p:cNvSpPr>
            <a:spLocks noGrp="1" noChangeArrowheads="1"/>
          </p:cNvSpPr>
          <p:nvPr>
            <p:ph type="sldNum" sz="quarter" idx="12"/>
          </p:nvPr>
        </p:nvSpPr>
        <p:spPr>
          <a:xfrm>
            <a:off x="8667776" y="6429396"/>
            <a:ext cx="1083476" cy="476250"/>
          </a:xfrm>
          <a:ln/>
        </p:spPr>
        <p:txBody>
          <a:bodyPr/>
          <a:lstStyle>
            <a:lvl1pPr>
              <a:defRPr>
                <a:solidFill>
                  <a:srgbClr val="000076"/>
                </a:solidFill>
              </a:defRPr>
            </a:lvl1pPr>
          </a:lstStyle>
          <a:p>
            <a:pPr>
              <a:defRPr/>
            </a:pPr>
            <a:fld id="{2DE8EA8D-0716-4D73-B51D-513E9D816E6A}" type="slidenum">
              <a:rPr lang="es-ES" smtClean="0">
                <a:latin typeface="Arial"/>
                <a:cs typeface="Arial"/>
              </a:rPr>
              <a:pPr>
                <a:defRPr/>
              </a:pPr>
              <a:t>‹n.›</a:t>
            </a:fld>
            <a:endParaRPr lang="es-ES" dirty="0">
              <a:latin typeface="Arial"/>
              <a:cs typeface="Arial"/>
            </a:endParaRPr>
          </a:p>
        </p:txBody>
      </p:sp>
    </p:spTree>
    <p:extLst>
      <p:ext uri="{BB962C8B-B14F-4D97-AF65-F5344CB8AC3E}">
        <p14:creationId xmlns:p14="http://schemas.microsoft.com/office/powerpoint/2010/main" val="90038665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1_Titolo e punti">
    <p:spTree>
      <p:nvGrpSpPr>
        <p:cNvPr id="1" name=""/>
        <p:cNvGrpSpPr/>
        <p:nvPr/>
      </p:nvGrpSpPr>
      <p:grpSpPr>
        <a:xfrm>
          <a:off x="0" y="0"/>
          <a:ext cx="0" cy="0"/>
          <a:chOff x="0" y="0"/>
          <a:chExt cx="0" cy="0"/>
        </a:xfrm>
      </p:grpSpPr>
      <p:sp>
        <p:nvSpPr>
          <p:cNvPr id="8" name="2 Marcador de contenido"/>
          <p:cNvSpPr>
            <a:spLocks noGrp="1"/>
          </p:cNvSpPr>
          <p:nvPr>
            <p:ph idx="1" hasCustomPrompt="1"/>
          </p:nvPr>
        </p:nvSpPr>
        <p:spPr>
          <a:xfrm>
            <a:off x="773877" y="571484"/>
            <a:ext cx="8915400" cy="4525963"/>
          </a:xfrm>
        </p:spPr>
        <p:txBody>
          <a:bodyPr/>
          <a:lstStyle>
            <a:lvl1pPr>
              <a:defRPr sz="2400" baseline="0">
                <a:solidFill>
                  <a:schemeClr val="accent6">
                    <a:lumMod val="75000"/>
                  </a:schemeClr>
                </a:solidFill>
              </a:defRPr>
            </a:lvl1pPr>
            <a:lvl2pPr marL="540000">
              <a:spcBef>
                <a:spcPts val="600"/>
              </a:spcBef>
              <a:defRPr sz="2100" baseline="0">
                <a:solidFill>
                  <a:schemeClr val="accent6">
                    <a:lumMod val="75000"/>
                  </a:schemeClr>
                </a:solidFill>
              </a:defRPr>
            </a:lvl2pPr>
            <a:lvl3pPr marL="900000">
              <a:defRPr sz="2000" baseline="0">
                <a:solidFill>
                  <a:schemeClr val="accent6">
                    <a:lumMod val="75000"/>
                  </a:schemeClr>
                </a:solidFill>
              </a:defRPr>
            </a:lvl3pPr>
            <a:lvl4pPr marL="1080000">
              <a:defRPr sz="1800"/>
            </a:lvl4pPr>
            <a:lvl5pPr marL="1260000">
              <a:defRPr sz="1800"/>
            </a:lvl5pPr>
          </a:lstStyle>
          <a:p>
            <a:pPr lvl="0"/>
            <a:r>
              <a:rPr lang="es-ES" dirty="0"/>
              <a:t>Stile primo punto</a:t>
            </a:r>
          </a:p>
          <a:p>
            <a:pPr lvl="1"/>
            <a:r>
              <a:rPr lang="es-ES" dirty="0"/>
              <a:t>Secondo punto</a:t>
            </a:r>
          </a:p>
          <a:p>
            <a:pPr lvl="2"/>
            <a:r>
              <a:rPr lang="es-ES" dirty="0"/>
              <a:t>Terzo punto</a:t>
            </a:r>
          </a:p>
          <a:p>
            <a:pPr lvl="3"/>
            <a:r>
              <a:rPr lang="es-ES" dirty="0"/>
              <a:t>Quarto livello</a:t>
            </a:r>
          </a:p>
          <a:p>
            <a:pPr lvl="4"/>
            <a:r>
              <a:rPr lang="es-ES" dirty="0"/>
              <a:t>Quinto livello</a:t>
            </a:r>
          </a:p>
          <a:p>
            <a:pPr lvl="1"/>
            <a:r>
              <a:rPr lang="en-US" dirty="0" err="1"/>
              <a:t>Secondo</a:t>
            </a:r>
            <a:r>
              <a:rPr lang="en-US" dirty="0"/>
              <a:t> </a:t>
            </a:r>
            <a:r>
              <a:rPr lang="en-US" dirty="0" err="1"/>
              <a:t>punto</a:t>
            </a:r>
            <a:endParaRPr lang="en-US" dirty="0"/>
          </a:p>
          <a:p>
            <a:pPr lvl="2"/>
            <a:r>
              <a:rPr lang="en-US" dirty="0" err="1"/>
              <a:t>Terzo</a:t>
            </a:r>
            <a:endParaRPr lang="en-US" dirty="0"/>
          </a:p>
          <a:p>
            <a:pPr lvl="3"/>
            <a:r>
              <a:rPr lang="en-US" dirty="0"/>
              <a:t>Quarto</a:t>
            </a:r>
          </a:p>
          <a:p>
            <a:pPr lvl="2"/>
            <a:endParaRPr lang="en-US" dirty="0"/>
          </a:p>
          <a:p>
            <a:pPr lvl="3"/>
            <a:endParaRPr lang="es-ES" dirty="0"/>
          </a:p>
          <a:p>
            <a:pPr lvl="3"/>
            <a:endParaRPr lang="en-US" dirty="0"/>
          </a:p>
        </p:txBody>
      </p:sp>
      <p:sp>
        <p:nvSpPr>
          <p:cNvPr id="9" name="Rectangle 6"/>
          <p:cNvSpPr>
            <a:spLocks noGrp="1" noChangeArrowheads="1"/>
          </p:cNvSpPr>
          <p:nvPr>
            <p:ph type="sldNum" sz="quarter" idx="12"/>
          </p:nvPr>
        </p:nvSpPr>
        <p:spPr>
          <a:xfrm>
            <a:off x="8667776" y="6429396"/>
            <a:ext cx="1083476" cy="476250"/>
          </a:xfrm>
          <a:ln/>
        </p:spPr>
        <p:txBody>
          <a:bodyPr/>
          <a:lstStyle>
            <a:lvl1pPr>
              <a:defRPr>
                <a:solidFill>
                  <a:srgbClr val="000076"/>
                </a:solidFill>
              </a:defRPr>
            </a:lvl1pPr>
          </a:lstStyle>
          <a:p>
            <a:pPr>
              <a:defRPr/>
            </a:pPr>
            <a:fld id="{2DE8EA8D-0716-4D73-B51D-513E9D816E6A}" type="slidenum">
              <a:rPr lang="es-ES" smtClean="0">
                <a:latin typeface="Arial"/>
                <a:cs typeface="Arial"/>
              </a:rPr>
              <a:pPr>
                <a:defRPr/>
              </a:pPr>
              <a:t>‹n.›</a:t>
            </a:fld>
            <a:endParaRPr lang="es-ES" dirty="0">
              <a:latin typeface="Arial"/>
              <a:cs typeface="Arial"/>
            </a:endParaRPr>
          </a:p>
        </p:txBody>
      </p:sp>
      <p:sp>
        <p:nvSpPr>
          <p:cNvPr id="13" name="Titolo 1"/>
          <p:cNvSpPr>
            <a:spLocks noGrp="1"/>
          </p:cNvSpPr>
          <p:nvPr userDrawn="1">
            <p:ph type="title" hasCustomPrompt="1"/>
          </p:nvPr>
        </p:nvSpPr>
        <p:spPr>
          <a:xfrm>
            <a:off x="773878" y="-71462"/>
            <a:ext cx="6423467" cy="642942"/>
          </a:xfrm>
        </p:spPr>
        <p:txBody>
          <a:bodyPr/>
          <a:lstStyle>
            <a:lvl1pPr algn="l">
              <a:defRPr sz="2400" cap="none" baseline="0">
                <a:latin typeface="Arial Black" pitchFamily="34" charset="0"/>
              </a:defRPr>
            </a:lvl1pPr>
          </a:lstStyle>
          <a:p>
            <a:pPr algn="l"/>
            <a:r>
              <a:rPr lang="it-IT" sz="2400" b="0" cap="small" dirty="0">
                <a:latin typeface="Arial Black" pitchFamily="34" charset="0"/>
              </a:rPr>
              <a:t>TITOLO </a:t>
            </a:r>
            <a:r>
              <a:rPr lang="it-IT" sz="2400" b="0" cap="small" dirty="0" err="1">
                <a:latin typeface="Arial Black" pitchFamily="34" charset="0"/>
              </a:rPr>
              <a:t>DI</a:t>
            </a:r>
            <a:r>
              <a:rPr lang="it-IT" sz="2400" b="0" cap="small" dirty="0">
                <a:latin typeface="Arial Black" pitchFamily="34" charset="0"/>
              </a:rPr>
              <a:t> PROVA</a:t>
            </a:r>
            <a:endParaRPr lang="it-IT" sz="2800" b="0" cap="small" dirty="0">
              <a:latin typeface="Arial Black" pitchFamily="34" charset="0"/>
            </a:endParaRPr>
          </a:p>
        </p:txBody>
      </p:sp>
      <p:cxnSp>
        <p:nvCxnSpPr>
          <p:cNvPr id="14" name="Connettore 1 13"/>
          <p:cNvCxnSpPr/>
          <p:nvPr userDrawn="1"/>
        </p:nvCxnSpPr>
        <p:spPr>
          <a:xfrm>
            <a:off x="696485" y="500042"/>
            <a:ext cx="9209480" cy="1588"/>
          </a:xfrm>
          <a:prstGeom prst="line">
            <a:avLst/>
          </a:prstGeom>
          <a:ln w="28575">
            <a:solidFill>
              <a:srgbClr val="FFFF00"/>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4768585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Layout personalizza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solidFill>
                  <a:srgbClr val="000076"/>
                </a:solidFill>
              </a:defRPr>
            </a:lvl1pPr>
          </a:lstStyle>
          <a:p>
            <a:r>
              <a:rPr lang="it-IT" dirty="0"/>
              <a:t>Fare clic per modificare lo stile del titolo</a:t>
            </a:r>
          </a:p>
        </p:txBody>
      </p:sp>
      <p:sp>
        <p:nvSpPr>
          <p:cNvPr id="5" name="Segnaposto numero diapositiva 4"/>
          <p:cNvSpPr>
            <a:spLocks noGrp="1"/>
          </p:cNvSpPr>
          <p:nvPr>
            <p:ph type="sldNum" sz="quarter" idx="12"/>
          </p:nvPr>
        </p:nvSpPr>
        <p:spPr/>
        <p:txBody>
          <a:bodyPr/>
          <a:lstStyle/>
          <a:p>
            <a:pPr>
              <a:defRPr/>
            </a:pPr>
            <a:fld id="{087D5814-AE24-460B-A8CE-D8E15B04A960}" type="slidenum">
              <a:rPr lang="es-ES" smtClean="0">
                <a:solidFill>
                  <a:srgbClr val="000000"/>
                </a:solidFill>
                <a:latin typeface="Arial"/>
                <a:cs typeface="Arial"/>
              </a:rPr>
              <a:pPr>
                <a:defRPr/>
              </a:pPr>
              <a:t>‹n.›</a:t>
            </a:fld>
            <a:endParaRPr lang="es-ES" dirty="0">
              <a:solidFill>
                <a:srgbClr val="000000"/>
              </a:solidFill>
              <a:latin typeface="Arial"/>
              <a:cs typeface="Arial"/>
            </a:endParaRPr>
          </a:p>
        </p:txBody>
      </p:sp>
    </p:spTree>
    <p:extLst>
      <p:ext uri="{BB962C8B-B14F-4D97-AF65-F5344CB8AC3E}">
        <p14:creationId xmlns:p14="http://schemas.microsoft.com/office/powerpoint/2010/main" val="16506463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Due oggetti">
    <p:spTree>
      <p:nvGrpSpPr>
        <p:cNvPr id="1" name=""/>
        <p:cNvGrpSpPr/>
        <p:nvPr/>
      </p:nvGrpSpPr>
      <p:grpSpPr>
        <a:xfrm>
          <a:off x="0" y="0"/>
          <a:ext cx="0" cy="0"/>
          <a:chOff x="0" y="0"/>
          <a:chExt cx="0" cy="0"/>
        </a:xfrm>
      </p:grpSpPr>
      <p:sp>
        <p:nvSpPr>
          <p:cNvPr id="2" name="1 Título"/>
          <p:cNvSpPr>
            <a:spLocks noGrp="1"/>
          </p:cNvSpPr>
          <p:nvPr>
            <p:ph type="title" hasCustomPrompt="1"/>
          </p:nvPr>
        </p:nvSpPr>
        <p:spPr/>
        <p:txBody>
          <a:bodyPr/>
          <a:lstStyle>
            <a:lvl1pPr>
              <a:defRPr>
                <a:solidFill>
                  <a:srgbClr val="000076"/>
                </a:solidFill>
              </a:defRPr>
            </a:lvl1pPr>
          </a:lstStyle>
          <a:p>
            <a:r>
              <a:rPr lang="es-ES" dirty="0"/>
              <a:t>Titolo</a:t>
            </a:r>
            <a:endParaRPr lang="en-US" dirty="0"/>
          </a:p>
        </p:txBody>
      </p:sp>
      <p:sp>
        <p:nvSpPr>
          <p:cNvPr id="3" name="2 Marcador de contenido"/>
          <p:cNvSpPr>
            <a:spLocks noGrp="1"/>
          </p:cNvSpPr>
          <p:nvPr>
            <p:ph sz="half" idx="1" hasCustomPrompt="1"/>
          </p:nvPr>
        </p:nvSpPr>
        <p:spPr>
          <a:xfrm>
            <a:off x="495300" y="1600204"/>
            <a:ext cx="4375150" cy="4525963"/>
          </a:xfrm>
        </p:spPr>
        <p:txBody>
          <a:bodyPr/>
          <a:lstStyle>
            <a:lvl1pPr>
              <a:defRPr sz="2800" baseline="0">
                <a:solidFill>
                  <a:schemeClr val="accent6">
                    <a:lumMod val="75000"/>
                  </a:schemeClr>
                </a:solidFill>
              </a:defRPr>
            </a:lvl1pPr>
            <a:lvl2pPr>
              <a:defRPr sz="2400">
                <a:solidFill>
                  <a:schemeClr val="accent6">
                    <a:lumMod val="75000"/>
                  </a:schemeClr>
                </a:solidFill>
              </a:defRPr>
            </a:lvl2pPr>
            <a:lvl3pPr>
              <a:defRPr sz="2000" baseline="0">
                <a:solidFill>
                  <a:schemeClr val="accent6">
                    <a:lumMod val="75000"/>
                  </a:schemeClr>
                </a:solidFill>
              </a:defRPr>
            </a:lvl3pPr>
            <a:lvl4pPr>
              <a:defRPr sz="1800">
                <a:solidFill>
                  <a:schemeClr val="accent6">
                    <a:lumMod val="75000"/>
                  </a:schemeClr>
                </a:solidFill>
              </a:defRPr>
            </a:lvl4pPr>
            <a:lvl5pPr>
              <a:defRPr sz="1800" baseline="0">
                <a:solidFill>
                  <a:schemeClr val="accent6">
                    <a:lumMod val="75000"/>
                  </a:schemeClr>
                </a:solidFill>
              </a:defRPr>
            </a:lvl5pPr>
            <a:lvl6pPr>
              <a:defRPr sz="1800"/>
            </a:lvl6pPr>
            <a:lvl7pPr>
              <a:defRPr sz="1800"/>
            </a:lvl7pPr>
            <a:lvl8pPr>
              <a:defRPr sz="1800"/>
            </a:lvl8pPr>
            <a:lvl9pPr>
              <a:defRPr sz="1800"/>
            </a:lvl9pPr>
          </a:lstStyle>
          <a:p>
            <a:pPr lvl="0"/>
            <a:r>
              <a:rPr lang="es-ES" dirty="0"/>
              <a:t>Primo livello</a:t>
            </a:r>
          </a:p>
          <a:p>
            <a:pPr lvl="1"/>
            <a:r>
              <a:rPr lang="es-ES" dirty="0"/>
              <a:t>Secondo livello</a:t>
            </a:r>
          </a:p>
          <a:p>
            <a:pPr lvl="2"/>
            <a:r>
              <a:rPr lang="es-ES" dirty="0"/>
              <a:t>Terzo livello</a:t>
            </a:r>
          </a:p>
          <a:p>
            <a:pPr lvl="3"/>
            <a:r>
              <a:rPr lang="es-ES" dirty="0"/>
              <a:t>Quarto livello</a:t>
            </a:r>
          </a:p>
          <a:p>
            <a:pPr lvl="4"/>
            <a:r>
              <a:rPr lang="es-ES" dirty="0"/>
              <a:t>Quinto livello</a:t>
            </a: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BB5B3E5E-625C-4B3E-92DD-14219002503D}" type="slidenum">
              <a:rPr lang="es-ES">
                <a:solidFill>
                  <a:srgbClr val="000000"/>
                </a:solidFill>
                <a:latin typeface="Arial"/>
                <a:cs typeface="Arial"/>
              </a:rPr>
              <a:pPr>
                <a:defRPr/>
              </a:pPr>
              <a:t>‹n.›</a:t>
            </a:fld>
            <a:endParaRPr lang="es-ES" dirty="0">
              <a:solidFill>
                <a:srgbClr val="000000"/>
              </a:solidFill>
              <a:latin typeface="Arial"/>
              <a:cs typeface="Arial"/>
            </a:endParaRPr>
          </a:p>
        </p:txBody>
      </p:sp>
      <p:sp>
        <p:nvSpPr>
          <p:cNvPr id="8" name="2 Marcador de contenido"/>
          <p:cNvSpPr>
            <a:spLocks noGrp="1"/>
          </p:cNvSpPr>
          <p:nvPr>
            <p:ph sz="half" idx="13" hasCustomPrompt="1"/>
          </p:nvPr>
        </p:nvSpPr>
        <p:spPr>
          <a:xfrm>
            <a:off x="5030391" y="1617681"/>
            <a:ext cx="4375150" cy="4525963"/>
          </a:xfrm>
        </p:spPr>
        <p:txBody>
          <a:bodyPr/>
          <a:lstStyle>
            <a:lvl1pPr>
              <a:defRPr sz="2800" baseline="0">
                <a:solidFill>
                  <a:schemeClr val="accent6">
                    <a:lumMod val="75000"/>
                  </a:schemeClr>
                </a:solidFill>
              </a:defRPr>
            </a:lvl1pPr>
            <a:lvl2pPr>
              <a:defRPr sz="2400">
                <a:solidFill>
                  <a:schemeClr val="accent6">
                    <a:lumMod val="75000"/>
                  </a:schemeClr>
                </a:solidFill>
              </a:defRPr>
            </a:lvl2pPr>
            <a:lvl3pPr>
              <a:defRPr sz="2000" baseline="0">
                <a:solidFill>
                  <a:schemeClr val="accent6">
                    <a:lumMod val="75000"/>
                  </a:schemeClr>
                </a:solidFill>
              </a:defRPr>
            </a:lvl3pPr>
            <a:lvl4pPr>
              <a:defRPr sz="1800">
                <a:solidFill>
                  <a:schemeClr val="accent6">
                    <a:lumMod val="75000"/>
                  </a:schemeClr>
                </a:solidFill>
              </a:defRPr>
            </a:lvl4pPr>
            <a:lvl5pPr>
              <a:defRPr sz="1800" baseline="0">
                <a:solidFill>
                  <a:schemeClr val="accent6">
                    <a:lumMod val="75000"/>
                  </a:schemeClr>
                </a:solidFill>
              </a:defRPr>
            </a:lvl5pPr>
            <a:lvl6pPr>
              <a:defRPr sz="1800"/>
            </a:lvl6pPr>
            <a:lvl7pPr>
              <a:defRPr sz="1800"/>
            </a:lvl7pPr>
            <a:lvl8pPr>
              <a:defRPr sz="1800"/>
            </a:lvl8pPr>
            <a:lvl9pPr>
              <a:defRPr sz="1800"/>
            </a:lvl9pPr>
          </a:lstStyle>
          <a:p>
            <a:pPr lvl="0"/>
            <a:r>
              <a:rPr lang="es-ES" dirty="0"/>
              <a:t>Primo livello</a:t>
            </a:r>
          </a:p>
          <a:p>
            <a:pPr lvl="1"/>
            <a:r>
              <a:rPr lang="es-ES" dirty="0"/>
              <a:t>Secondo livello</a:t>
            </a:r>
          </a:p>
          <a:p>
            <a:pPr lvl="2"/>
            <a:r>
              <a:rPr lang="es-ES" dirty="0"/>
              <a:t>Terzo livello</a:t>
            </a:r>
          </a:p>
          <a:p>
            <a:pPr lvl="3"/>
            <a:r>
              <a:rPr lang="es-ES" dirty="0"/>
              <a:t>Quarto livello</a:t>
            </a:r>
          </a:p>
          <a:p>
            <a:pPr lvl="4"/>
            <a:r>
              <a:rPr lang="es-ES" dirty="0"/>
              <a:t>Quinto livello</a:t>
            </a:r>
            <a:endParaRPr lang="en-US" dirty="0"/>
          </a:p>
        </p:txBody>
      </p:sp>
    </p:spTree>
    <p:extLst>
      <p:ext uri="{BB962C8B-B14F-4D97-AF65-F5344CB8AC3E}">
        <p14:creationId xmlns:p14="http://schemas.microsoft.com/office/powerpoint/2010/main" val="34568213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681038" y="1825625"/>
            <a:ext cx="4210050" cy="435133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5014913" y="1825625"/>
            <a:ext cx="4210050" cy="435133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0B626806-87F6-49BE-B37C-8CC46D7A74BF}" type="datetimeFigureOut">
              <a:rPr lang="fr-FR" smtClean="0"/>
              <a:t>06/04/17</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6061A7B0-94A7-4CF3-814A-4BB5B8C8C3A9}" type="slidenum">
              <a:rPr lang="fr-FR" smtClean="0"/>
              <a:t>‹n.›</a:t>
            </a:fld>
            <a:endParaRPr lang="fr-FR"/>
          </a:p>
        </p:txBody>
      </p:sp>
    </p:spTree>
    <p:extLst>
      <p:ext uri="{BB962C8B-B14F-4D97-AF65-F5344CB8AC3E}">
        <p14:creationId xmlns:p14="http://schemas.microsoft.com/office/powerpoint/2010/main" val="355287339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4" name="Rectangle 6"/>
          <p:cNvSpPr>
            <a:spLocks noGrp="1" noChangeArrowheads="1"/>
          </p:cNvSpPr>
          <p:nvPr>
            <p:ph type="sldNum" sz="quarter" idx="12"/>
          </p:nvPr>
        </p:nvSpPr>
        <p:spPr>
          <a:ln/>
        </p:spPr>
        <p:txBody>
          <a:bodyPr/>
          <a:lstStyle>
            <a:lvl1pPr>
              <a:defRPr/>
            </a:lvl1pPr>
          </a:lstStyle>
          <a:p>
            <a:pPr>
              <a:defRPr/>
            </a:pPr>
            <a:fld id="{95F86A88-4602-40C9-9BAC-9A7223544016}" type="slidenum">
              <a:rPr lang="es-ES">
                <a:solidFill>
                  <a:srgbClr val="000000"/>
                </a:solidFill>
                <a:latin typeface="Arial"/>
                <a:cs typeface="Arial"/>
              </a:rPr>
              <a:pPr>
                <a:defRPr/>
              </a:pPr>
              <a:t>‹n.›</a:t>
            </a:fld>
            <a:endParaRPr lang="es-ES" dirty="0">
              <a:solidFill>
                <a:srgbClr val="000000"/>
              </a:solidFill>
              <a:latin typeface="Arial"/>
              <a:cs typeface="Arial"/>
            </a:endParaRPr>
          </a:p>
        </p:txBody>
      </p:sp>
    </p:spTree>
    <p:extLst>
      <p:ext uri="{BB962C8B-B14F-4D97-AF65-F5344CB8AC3E}">
        <p14:creationId xmlns:p14="http://schemas.microsoft.com/office/powerpoint/2010/main" val="356877235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picTx" preserve="1">
  <p:cSld name="Immagine con titolo">
    <p:spTree>
      <p:nvGrpSpPr>
        <p:cNvPr id="1" name=""/>
        <p:cNvGrpSpPr/>
        <p:nvPr/>
      </p:nvGrpSpPr>
      <p:grpSpPr>
        <a:xfrm>
          <a:off x="0" y="0"/>
          <a:ext cx="0" cy="0"/>
          <a:chOff x="0" y="0"/>
          <a:chExt cx="0" cy="0"/>
        </a:xfrm>
      </p:grpSpPr>
      <p:sp>
        <p:nvSpPr>
          <p:cNvPr id="2" name="1 Título"/>
          <p:cNvSpPr>
            <a:spLocks noGrp="1"/>
          </p:cNvSpPr>
          <p:nvPr>
            <p:ph type="title" hasCustomPrompt="1"/>
          </p:nvPr>
        </p:nvSpPr>
        <p:spPr>
          <a:xfrm>
            <a:off x="1941645" y="4800600"/>
            <a:ext cx="5943600" cy="566738"/>
          </a:xfrm>
        </p:spPr>
        <p:txBody>
          <a:bodyPr anchor="b"/>
          <a:lstStyle>
            <a:lvl1pPr algn="l">
              <a:defRPr sz="2000" b="1">
                <a:solidFill>
                  <a:srgbClr val="000076"/>
                </a:solidFill>
              </a:defRPr>
            </a:lvl1pPr>
          </a:lstStyle>
          <a:p>
            <a:r>
              <a:rPr lang="es-ES" dirty="0"/>
              <a:t>Titolo Didascalia</a:t>
            </a:r>
            <a:endParaRPr lang="en-US" dirty="0"/>
          </a:p>
        </p:txBody>
      </p:sp>
      <p:sp>
        <p:nvSpPr>
          <p:cNvPr id="3" name="2 Marcador de posición de imagen"/>
          <p:cNvSpPr>
            <a:spLocks noGrp="1"/>
          </p:cNvSpPr>
          <p:nvPr>
            <p:ph type="pic" idx="1"/>
          </p:nvPr>
        </p:nvSpPr>
        <p:spPr>
          <a:xfrm>
            <a:off x="1941645"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3 Marcador de texto"/>
          <p:cNvSpPr>
            <a:spLocks noGrp="1"/>
          </p:cNvSpPr>
          <p:nvPr>
            <p:ph type="body" sz="half" idx="2" hasCustomPrompt="1"/>
          </p:nvPr>
        </p:nvSpPr>
        <p:spPr>
          <a:xfrm>
            <a:off x="1941645" y="5367338"/>
            <a:ext cx="5943600" cy="804862"/>
          </a:xfrm>
        </p:spPr>
        <p:txBody>
          <a:bodyPr/>
          <a:lstStyle>
            <a:lvl1pPr marL="0" indent="0">
              <a:buNone/>
              <a:defRPr sz="1400">
                <a:solidFill>
                  <a:srgbClr val="000076"/>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dirty="0"/>
              <a:t>Didascalia</a:t>
            </a:r>
          </a:p>
        </p:txBody>
      </p:sp>
      <p:sp>
        <p:nvSpPr>
          <p:cNvPr id="7" name="Rectangle 6"/>
          <p:cNvSpPr>
            <a:spLocks noGrp="1" noChangeArrowheads="1"/>
          </p:cNvSpPr>
          <p:nvPr>
            <p:ph type="sldNum" sz="quarter" idx="12"/>
          </p:nvPr>
        </p:nvSpPr>
        <p:spPr>
          <a:ln/>
        </p:spPr>
        <p:txBody>
          <a:bodyPr/>
          <a:lstStyle>
            <a:lvl1pPr>
              <a:defRPr/>
            </a:lvl1pPr>
          </a:lstStyle>
          <a:p>
            <a:pPr>
              <a:defRPr/>
            </a:pPr>
            <a:fld id="{93C14D7B-11DE-4D25-8ABD-103A2E18CFAE}" type="slidenum">
              <a:rPr lang="es-ES">
                <a:solidFill>
                  <a:srgbClr val="000000"/>
                </a:solidFill>
                <a:latin typeface="Arial"/>
                <a:cs typeface="Arial"/>
              </a:rPr>
              <a:pPr>
                <a:defRPr/>
              </a:pPr>
              <a:t>‹n.›</a:t>
            </a:fld>
            <a:endParaRPr lang="es-ES" dirty="0">
              <a:solidFill>
                <a:srgbClr val="000000"/>
              </a:solidFill>
              <a:latin typeface="Arial"/>
              <a:cs typeface="Arial"/>
            </a:endParaRPr>
          </a:p>
        </p:txBody>
      </p:sp>
    </p:spTree>
    <p:extLst>
      <p:ext uri="{BB962C8B-B14F-4D97-AF65-F5344CB8AC3E}">
        <p14:creationId xmlns:p14="http://schemas.microsoft.com/office/powerpoint/2010/main" val="384000961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5" name="Arc 7"/>
          <p:cNvSpPr>
            <a:spLocks/>
          </p:cNvSpPr>
          <p:nvPr/>
        </p:nvSpPr>
        <p:spPr bwMode="auto">
          <a:xfrm flipV="1">
            <a:off x="9520767" y="6181725"/>
            <a:ext cx="159941" cy="101600"/>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92075">
            <a:solidFill>
              <a:srgbClr val="D31216"/>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latin typeface="Arial" pitchFamily="34" charset="0"/>
            </a:endParaRPr>
          </a:p>
        </p:txBody>
      </p:sp>
      <p:sp>
        <p:nvSpPr>
          <p:cNvPr id="6" name="Rectangle 8"/>
          <p:cNvSpPr>
            <a:spLocks noChangeArrowheads="1"/>
          </p:cNvSpPr>
          <p:nvPr/>
        </p:nvSpPr>
        <p:spPr bwMode="auto">
          <a:xfrm>
            <a:off x="4870450" y="5562601"/>
            <a:ext cx="343958" cy="75247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latin typeface="Arial" pitchFamily="34" charset="0"/>
            </a:endParaRPr>
          </a:p>
        </p:txBody>
      </p:sp>
      <p:sp>
        <p:nvSpPr>
          <p:cNvPr id="7" name="Rectangle 9"/>
          <p:cNvSpPr>
            <a:spLocks noChangeArrowheads="1"/>
          </p:cNvSpPr>
          <p:nvPr/>
        </p:nvSpPr>
        <p:spPr bwMode="auto">
          <a:xfrm>
            <a:off x="4939242" y="5603875"/>
            <a:ext cx="383514" cy="63658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latin typeface="Arial" pitchFamily="34" charset="0"/>
            </a:endParaRPr>
          </a:p>
        </p:txBody>
      </p:sp>
      <p:sp>
        <p:nvSpPr>
          <p:cNvPr id="8" name="Rectangle 10"/>
          <p:cNvSpPr>
            <a:spLocks noChangeArrowheads="1"/>
          </p:cNvSpPr>
          <p:nvPr/>
        </p:nvSpPr>
        <p:spPr bwMode="auto">
          <a:xfrm>
            <a:off x="4889369" y="5595939"/>
            <a:ext cx="374915" cy="636587"/>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latin typeface="Arial" pitchFamily="34" charset="0"/>
            </a:endParaRPr>
          </a:p>
        </p:txBody>
      </p:sp>
      <p:sp>
        <p:nvSpPr>
          <p:cNvPr id="9" name="Rectangle 11"/>
          <p:cNvSpPr>
            <a:spLocks noChangeArrowheads="1"/>
          </p:cNvSpPr>
          <p:nvPr/>
        </p:nvSpPr>
        <p:spPr bwMode="auto">
          <a:xfrm>
            <a:off x="4753505" y="5651501"/>
            <a:ext cx="672439" cy="52387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latin typeface="Arial" pitchFamily="34" charset="0"/>
            </a:endParaRPr>
          </a:p>
        </p:txBody>
      </p:sp>
      <p:sp>
        <p:nvSpPr>
          <p:cNvPr id="29" name="Rectangle 39"/>
          <p:cNvSpPr>
            <a:spLocks noChangeArrowheads="1"/>
          </p:cNvSpPr>
          <p:nvPr/>
        </p:nvSpPr>
        <p:spPr bwMode="auto">
          <a:xfrm>
            <a:off x="0" y="836613"/>
            <a:ext cx="428229" cy="6021387"/>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latin typeface="Arial" pitchFamily="34" charset="0"/>
            </a:endParaRPr>
          </a:p>
        </p:txBody>
      </p:sp>
      <p:sp>
        <p:nvSpPr>
          <p:cNvPr id="30" name="Rectangle 40"/>
          <p:cNvSpPr>
            <a:spLocks noChangeArrowheads="1"/>
          </p:cNvSpPr>
          <p:nvPr/>
        </p:nvSpPr>
        <p:spPr bwMode="auto">
          <a:xfrm>
            <a:off x="9477773" y="836613"/>
            <a:ext cx="428228" cy="6021387"/>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latin typeface="Arial" pitchFamily="34" charset="0"/>
            </a:endParaRPr>
          </a:p>
        </p:txBody>
      </p:sp>
      <p:sp>
        <p:nvSpPr>
          <p:cNvPr id="87043" name="Rectangle 3"/>
          <p:cNvSpPr>
            <a:spLocks noGrp="1" noChangeArrowheads="1"/>
          </p:cNvSpPr>
          <p:nvPr>
            <p:ph type="ctrTitle"/>
          </p:nvPr>
        </p:nvSpPr>
        <p:spPr>
          <a:xfrm>
            <a:off x="311283" y="1476376"/>
            <a:ext cx="9293754" cy="2085975"/>
          </a:xfrm>
        </p:spPr>
        <p:txBody>
          <a:bodyPr/>
          <a:lstStyle>
            <a:lvl1pPr algn="ctr">
              <a:defRPr sz="3200">
                <a:solidFill>
                  <a:schemeClr val="tx1"/>
                </a:solidFill>
              </a:defRPr>
            </a:lvl1pPr>
          </a:lstStyle>
          <a:p>
            <a:pPr lvl="0"/>
            <a:r>
              <a:rPr lang="fr-FR" noProof="0" smtClean="0"/>
              <a:t>Cliquez pour modifier le style du titre</a:t>
            </a:r>
          </a:p>
        </p:txBody>
      </p:sp>
      <p:sp>
        <p:nvSpPr>
          <p:cNvPr id="87044" name="Rectangle 4"/>
          <p:cNvSpPr>
            <a:spLocks noGrp="1" noChangeArrowheads="1"/>
          </p:cNvSpPr>
          <p:nvPr>
            <p:ph type="subTitle" idx="1"/>
          </p:nvPr>
        </p:nvSpPr>
        <p:spPr>
          <a:xfrm>
            <a:off x="316441" y="3697288"/>
            <a:ext cx="9295475" cy="1752600"/>
          </a:xfrm>
        </p:spPr>
        <p:txBody>
          <a:bodyPr/>
          <a:lstStyle>
            <a:lvl1pPr marL="0" indent="0" algn="ctr">
              <a:buFontTx/>
              <a:buNone/>
              <a:defRPr b="1">
                <a:solidFill>
                  <a:srgbClr val="D31216"/>
                </a:solidFill>
              </a:defRPr>
            </a:lvl1pPr>
          </a:lstStyle>
          <a:p>
            <a:pPr lvl="0"/>
            <a:r>
              <a:rPr lang="fr-FR" noProof="0" smtClean="0"/>
              <a:t>Cliquez pour modifier le style des sous-titres du masque</a:t>
            </a:r>
          </a:p>
        </p:txBody>
      </p:sp>
      <p:pic>
        <p:nvPicPr>
          <p:cNvPr id="31" name="Picture 2" descr="chipembeded 012"/>
          <p:cNvPicPr>
            <a:picLocks noChangeAspect="1" noChangeArrowheads="1"/>
          </p:cNvPicPr>
          <p:nvPr/>
        </p:nvPicPr>
        <p:blipFill rotWithShape="1">
          <a:blip r:embed="rId2" cstate="print">
            <a:lum bright="50000" contrast="-40000"/>
            <a:extLst>
              <a:ext uri="{28A0092B-C50C-407E-A947-70E740481C1C}">
                <a14:useLocalDpi xmlns:a14="http://schemas.microsoft.com/office/drawing/2010/main" val="0"/>
              </a:ext>
            </a:extLst>
          </a:blip>
          <a:srcRect l="5582" t="11342" b="10225"/>
          <a:stretch/>
        </p:blipFill>
        <p:spPr bwMode="auto">
          <a:xfrm>
            <a:off x="1" y="1628800"/>
            <a:ext cx="9905999" cy="4705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 name="Image 3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 y="332656"/>
            <a:ext cx="9921092" cy="1341677"/>
          </a:xfrm>
          <a:prstGeom prst="rect">
            <a:avLst/>
          </a:prstGeom>
        </p:spPr>
      </p:pic>
      <p:cxnSp>
        <p:nvCxnSpPr>
          <p:cNvPr id="33" name="Connecteur droit 32"/>
          <p:cNvCxnSpPr/>
          <p:nvPr/>
        </p:nvCxnSpPr>
        <p:spPr>
          <a:xfrm>
            <a:off x="-15093" y="6334780"/>
            <a:ext cx="9921092" cy="0"/>
          </a:xfrm>
          <a:prstGeom prst="line">
            <a:avLst/>
          </a:prstGeom>
          <a:ln w="152400">
            <a:solidFill>
              <a:srgbClr val="AA0000"/>
            </a:solidFill>
          </a:ln>
        </p:spPr>
        <p:style>
          <a:lnRef idx="1">
            <a:schemeClr val="accent1"/>
          </a:lnRef>
          <a:fillRef idx="0">
            <a:schemeClr val="accent1"/>
          </a:fillRef>
          <a:effectRef idx="0">
            <a:schemeClr val="accent1"/>
          </a:effectRef>
          <a:fontRef idx="minor">
            <a:schemeClr val="tx1"/>
          </a:fontRef>
        </p:style>
      </p:cxnSp>
      <p:sp>
        <p:nvSpPr>
          <p:cNvPr id="34" name="ZoneTexte 33"/>
          <p:cNvSpPr txBox="1"/>
          <p:nvPr/>
        </p:nvSpPr>
        <p:spPr>
          <a:xfrm>
            <a:off x="0" y="6334781"/>
            <a:ext cx="9906000" cy="461665"/>
          </a:xfrm>
          <a:prstGeom prst="rect">
            <a:avLst/>
          </a:prstGeom>
          <a:noFill/>
        </p:spPr>
        <p:txBody>
          <a:bodyPr wrap="square" rtlCol="0">
            <a:spAutoFit/>
          </a:bodyPr>
          <a:lstStyle/>
          <a:p>
            <a:pPr algn="ctr" fontAlgn="base">
              <a:spcBef>
                <a:spcPct val="0"/>
              </a:spcBef>
              <a:spcAft>
                <a:spcPct val="0"/>
              </a:spcAft>
            </a:pPr>
            <a:r>
              <a:rPr lang="fr-FR" sz="2400" dirty="0" err="1" smtClean="0">
                <a:solidFill>
                  <a:srgbClr val="FF0000"/>
                </a:solidFill>
                <a:latin typeface="Bryant Medium Compressed" pitchFamily="34" charset="0"/>
              </a:rPr>
              <a:t>O</a:t>
            </a:r>
            <a:r>
              <a:rPr lang="fr-FR" sz="2400" dirty="0" err="1" smtClean="0">
                <a:solidFill>
                  <a:srgbClr val="000000"/>
                </a:solidFill>
                <a:latin typeface="Bryant Medium Compressed" pitchFamily="34" charset="0"/>
              </a:rPr>
              <a:t>rganization</a:t>
            </a:r>
            <a:r>
              <a:rPr lang="fr-FR" sz="2400" dirty="0" smtClean="0">
                <a:solidFill>
                  <a:srgbClr val="000000"/>
                </a:solidFill>
                <a:latin typeface="Bryant Medium Compressed" pitchFamily="34" charset="0"/>
              </a:rPr>
              <a:t> for </a:t>
            </a:r>
            <a:r>
              <a:rPr lang="fr-FR" sz="2400" dirty="0" err="1" smtClean="0">
                <a:solidFill>
                  <a:srgbClr val="FF0000"/>
                </a:solidFill>
                <a:latin typeface="Bryant Medium Compressed" pitchFamily="34" charset="0"/>
              </a:rPr>
              <a:t>M</a:t>
            </a:r>
            <a:r>
              <a:rPr lang="fr-FR" sz="2400" dirty="0" err="1" smtClean="0">
                <a:solidFill>
                  <a:srgbClr val="000000"/>
                </a:solidFill>
                <a:latin typeface="Bryant Medium Compressed" pitchFamily="34" charset="0"/>
              </a:rPr>
              <a:t>icro-</a:t>
            </a:r>
            <a:r>
              <a:rPr lang="fr-FR" sz="2400" dirty="0" err="1" smtClean="0">
                <a:solidFill>
                  <a:srgbClr val="FF0000"/>
                </a:solidFill>
                <a:latin typeface="Bryant Medium Compressed" pitchFamily="34" charset="0"/>
              </a:rPr>
              <a:t>E</a:t>
            </a:r>
            <a:r>
              <a:rPr lang="fr-FR" sz="2400" dirty="0" err="1" smtClean="0">
                <a:solidFill>
                  <a:srgbClr val="000000"/>
                </a:solidFill>
                <a:latin typeface="Bryant Medium Compressed" pitchFamily="34" charset="0"/>
              </a:rPr>
              <a:t>lectronics</a:t>
            </a:r>
            <a:r>
              <a:rPr lang="fr-FR" sz="2400" dirty="0" smtClean="0">
                <a:solidFill>
                  <a:srgbClr val="000000"/>
                </a:solidFill>
                <a:latin typeface="Bryant Medium Compressed" pitchFamily="34" charset="0"/>
              </a:rPr>
              <a:t> </a:t>
            </a:r>
            <a:r>
              <a:rPr lang="fr-FR" sz="2400" dirty="0" err="1" smtClean="0">
                <a:solidFill>
                  <a:srgbClr val="000000"/>
                </a:solidFill>
                <a:latin typeface="Bryant Medium Compressed" pitchFamily="34" charset="0"/>
              </a:rPr>
              <a:t>desi</a:t>
            </a:r>
            <a:r>
              <a:rPr lang="fr-FR" sz="2400" dirty="0" err="1" smtClean="0">
                <a:solidFill>
                  <a:srgbClr val="FF0000"/>
                </a:solidFill>
                <a:latin typeface="Bryant Medium Compressed" pitchFamily="34" charset="0"/>
              </a:rPr>
              <a:t>G</a:t>
            </a:r>
            <a:r>
              <a:rPr lang="fr-FR" sz="2400" dirty="0" err="1" smtClean="0">
                <a:solidFill>
                  <a:srgbClr val="000000"/>
                </a:solidFill>
                <a:latin typeface="Bryant Medium Compressed" pitchFamily="34" charset="0"/>
              </a:rPr>
              <a:t>n</a:t>
            </a:r>
            <a:r>
              <a:rPr lang="fr-FR" sz="2400" dirty="0" smtClean="0">
                <a:solidFill>
                  <a:srgbClr val="000000"/>
                </a:solidFill>
                <a:latin typeface="Bryant Medium Compressed" pitchFamily="34" charset="0"/>
              </a:rPr>
              <a:t> and </a:t>
            </a:r>
            <a:r>
              <a:rPr lang="fr-FR" sz="2400" dirty="0" smtClean="0">
                <a:solidFill>
                  <a:srgbClr val="FF0000"/>
                </a:solidFill>
                <a:latin typeface="Bryant Medium Compressed" pitchFamily="34" charset="0"/>
              </a:rPr>
              <a:t>A</a:t>
            </a:r>
            <a:r>
              <a:rPr lang="fr-FR" sz="2400" dirty="0" smtClean="0">
                <a:solidFill>
                  <a:srgbClr val="000000"/>
                </a:solidFill>
                <a:latin typeface="Bryant Medium Compressed" pitchFamily="34" charset="0"/>
              </a:rPr>
              <a:t>pplications</a:t>
            </a:r>
            <a:endParaRPr lang="en-US" sz="2800" dirty="0">
              <a:solidFill>
                <a:srgbClr val="000000"/>
              </a:solidFill>
              <a:latin typeface="Bryant Medium Compressed" pitchFamily="34" charset="0"/>
            </a:endParaRPr>
          </a:p>
        </p:txBody>
      </p:sp>
      <p:pic>
        <p:nvPicPr>
          <p:cNvPr id="36" name="Picture 4" descr="http://www.cenbg.in2p3.fr/joliot-curie/IMG/logoCNRSIN2P3.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1"/>
            <a:ext cx="2520611" cy="1292621"/>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2" descr="chipembeded 012"/>
          <p:cNvPicPr>
            <a:picLocks noChangeAspect="1" noChangeArrowheads="1"/>
          </p:cNvPicPr>
          <p:nvPr/>
        </p:nvPicPr>
        <p:blipFill rotWithShape="1">
          <a:blip r:embed="rId2" cstate="print">
            <a:lum bright="50000" contrast="-40000"/>
            <a:extLst>
              <a:ext uri="{28A0092B-C50C-407E-A947-70E740481C1C}">
                <a14:useLocalDpi xmlns:a14="http://schemas.microsoft.com/office/drawing/2010/main" val="0"/>
              </a:ext>
            </a:extLst>
          </a:blip>
          <a:srcRect l="5582" t="11342" b="10225"/>
          <a:stretch/>
        </p:blipFill>
        <p:spPr bwMode="auto">
          <a:xfrm>
            <a:off x="1" y="1628800"/>
            <a:ext cx="9905999" cy="4705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Image 1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 y="332656"/>
            <a:ext cx="9921092" cy="1341677"/>
          </a:xfrm>
          <a:prstGeom prst="rect">
            <a:avLst/>
          </a:prstGeom>
        </p:spPr>
      </p:pic>
      <p:cxnSp>
        <p:nvCxnSpPr>
          <p:cNvPr id="19" name="Connecteur droit 18"/>
          <p:cNvCxnSpPr/>
          <p:nvPr/>
        </p:nvCxnSpPr>
        <p:spPr>
          <a:xfrm>
            <a:off x="-15093" y="6334780"/>
            <a:ext cx="9921092" cy="0"/>
          </a:xfrm>
          <a:prstGeom prst="line">
            <a:avLst/>
          </a:prstGeom>
          <a:ln w="152400">
            <a:solidFill>
              <a:srgbClr val="AA0000"/>
            </a:solidFill>
          </a:ln>
        </p:spPr>
        <p:style>
          <a:lnRef idx="1">
            <a:schemeClr val="accent1"/>
          </a:lnRef>
          <a:fillRef idx="0">
            <a:schemeClr val="accent1"/>
          </a:fillRef>
          <a:effectRef idx="0">
            <a:schemeClr val="accent1"/>
          </a:effectRef>
          <a:fontRef idx="minor">
            <a:schemeClr val="tx1"/>
          </a:fontRef>
        </p:style>
      </p:cxnSp>
      <p:sp>
        <p:nvSpPr>
          <p:cNvPr id="20" name="ZoneTexte 19"/>
          <p:cNvSpPr txBox="1"/>
          <p:nvPr/>
        </p:nvSpPr>
        <p:spPr>
          <a:xfrm>
            <a:off x="0" y="6334781"/>
            <a:ext cx="9906000" cy="461665"/>
          </a:xfrm>
          <a:prstGeom prst="rect">
            <a:avLst/>
          </a:prstGeom>
          <a:noFill/>
        </p:spPr>
        <p:txBody>
          <a:bodyPr wrap="square" rtlCol="0">
            <a:spAutoFit/>
          </a:bodyPr>
          <a:lstStyle/>
          <a:p>
            <a:pPr algn="ctr" fontAlgn="base">
              <a:spcBef>
                <a:spcPct val="0"/>
              </a:spcBef>
              <a:spcAft>
                <a:spcPct val="0"/>
              </a:spcAft>
            </a:pPr>
            <a:r>
              <a:rPr lang="fr-FR" sz="2400" dirty="0" err="1" smtClean="0">
                <a:solidFill>
                  <a:srgbClr val="FF0000"/>
                </a:solidFill>
                <a:latin typeface="Bryant Medium Compressed" pitchFamily="34" charset="0"/>
              </a:rPr>
              <a:t>O</a:t>
            </a:r>
            <a:r>
              <a:rPr lang="fr-FR" sz="2400" dirty="0" err="1" smtClean="0">
                <a:solidFill>
                  <a:srgbClr val="000000"/>
                </a:solidFill>
                <a:latin typeface="Bryant Medium Compressed" pitchFamily="34" charset="0"/>
              </a:rPr>
              <a:t>rganization</a:t>
            </a:r>
            <a:r>
              <a:rPr lang="fr-FR" sz="2400" dirty="0" smtClean="0">
                <a:solidFill>
                  <a:srgbClr val="000000"/>
                </a:solidFill>
                <a:latin typeface="Bryant Medium Compressed" pitchFamily="34" charset="0"/>
              </a:rPr>
              <a:t> for </a:t>
            </a:r>
            <a:r>
              <a:rPr lang="fr-FR" sz="2400" dirty="0" err="1" smtClean="0">
                <a:solidFill>
                  <a:srgbClr val="FF0000"/>
                </a:solidFill>
                <a:latin typeface="Bryant Medium Compressed" pitchFamily="34" charset="0"/>
              </a:rPr>
              <a:t>M</a:t>
            </a:r>
            <a:r>
              <a:rPr lang="fr-FR" sz="2400" dirty="0" err="1" smtClean="0">
                <a:solidFill>
                  <a:srgbClr val="000000"/>
                </a:solidFill>
                <a:latin typeface="Bryant Medium Compressed" pitchFamily="34" charset="0"/>
              </a:rPr>
              <a:t>icro-</a:t>
            </a:r>
            <a:r>
              <a:rPr lang="fr-FR" sz="2400" dirty="0" err="1" smtClean="0">
                <a:solidFill>
                  <a:srgbClr val="FF0000"/>
                </a:solidFill>
                <a:latin typeface="Bryant Medium Compressed" pitchFamily="34" charset="0"/>
              </a:rPr>
              <a:t>E</a:t>
            </a:r>
            <a:r>
              <a:rPr lang="fr-FR" sz="2400" dirty="0" err="1" smtClean="0">
                <a:solidFill>
                  <a:srgbClr val="000000"/>
                </a:solidFill>
                <a:latin typeface="Bryant Medium Compressed" pitchFamily="34" charset="0"/>
              </a:rPr>
              <a:t>lectronics</a:t>
            </a:r>
            <a:r>
              <a:rPr lang="fr-FR" sz="2400" dirty="0" smtClean="0">
                <a:solidFill>
                  <a:srgbClr val="000000"/>
                </a:solidFill>
                <a:latin typeface="Bryant Medium Compressed" pitchFamily="34" charset="0"/>
              </a:rPr>
              <a:t> </a:t>
            </a:r>
            <a:r>
              <a:rPr lang="fr-FR" sz="2400" dirty="0" err="1" smtClean="0">
                <a:solidFill>
                  <a:srgbClr val="000000"/>
                </a:solidFill>
                <a:latin typeface="Bryant Medium Compressed" pitchFamily="34" charset="0"/>
              </a:rPr>
              <a:t>desi</a:t>
            </a:r>
            <a:r>
              <a:rPr lang="fr-FR" sz="2400" dirty="0" err="1" smtClean="0">
                <a:solidFill>
                  <a:srgbClr val="FF0000"/>
                </a:solidFill>
                <a:latin typeface="Bryant Medium Compressed" pitchFamily="34" charset="0"/>
              </a:rPr>
              <a:t>G</a:t>
            </a:r>
            <a:r>
              <a:rPr lang="fr-FR" sz="2400" dirty="0" err="1" smtClean="0">
                <a:solidFill>
                  <a:srgbClr val="000000"/>
                </a:solidFill>
                <a:latin typeface="Bryant Medium Compressed" pitchFamily="34" charset="0"/>
              </a:rPr>
              <a:t>n</a:t>
            </a:r>
            <a:r>
              <a:rPr lang="fr-FR" sz="2400" dirty="0" smtClean="0">
                <a:solidFill>
                  <a:srgbClr val="000000"/>
                </a:solidFill>
                <a:latin typeface="Bryant Medium Compressed" pitchFamily="34" charset="0"/>
              </a:rPr>
              <a:t> and </a:t>
            </a:r>
            <a:r>
              <a:rPr lang="fr-FR" sz="2400" dirty="0" smtClean="0">
                <a:solidFill>
                  <a:srgbClr val="FF0000"/>
                </a:solidFill>
                <a:latin typeface="Bryant Medium Compressed" pitchFamily="34" charset="0"/>
              </a:rPr>
              <a:t>A</a:t>
            </a:r>
            <a:r>
              <a:rPr lang="fr-FR" sz="2400" dirty="0" smtClean="0">
                <a:solidFill>
                  <a:srgbClr val="000000"/>
                </a:solidFill>
                <a:latin typeface="Bryant Medium Compressed" pitchFamily="34" charset="0"/>
              </a:rPr>
              <a:t>pplications</a:t>
            </a:r>
            <a:endParaRPr lang="en-US" sz="2800" dirty="0">
              <a:solidFill>
                <a:srgbClr val="000000"/>
              </a:solidFill>
              <a:latin typeface="Bryant Medium Compressed" pitchFamily="34" charset="0"/>
            </a:endParaRPr>
          </a:p>
        </p:txBody>
      </p:sp>
      <p:pic>
        <p:nvPicPr>
          <p:cNvPr id="22" name="Picture 4" descr="http://www.cenbg.in2p3.fr/joliot-curie/IMG/logoCNRSIN2P3.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1"/>
            <a:ext cx="2520611" cy="1292621"/>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2" descr="chipembeded 012"/>
          <p:cNvPicPr>
            <a:picLocks noChangeAspect="1" noChangeArrowheads="1"/>
          </p:cNvPicPr>
          <p:nvPr userDrawn="1"/>
        </p:nvPicPr>
        <p:blipFill rotWithShape="1">
          <a:blip r:embed="rId2" cstate="print">
            <a:lum bright="50000" contrast="-40000"/>
            <a:extLst>
              <a:ext uri="{28A0092B-C50C-407E-A947-70E740481C1C}">
                <a14:useLocalDpi xmlns:a14="http://schemas.microsoft.com/office/drawing/2010/main" val="0"/>
              </a:ext>
            </a:extLst>
          </a:blip>
          <a:srcRect l="5582" t="11342" b="10225"/>
          <a:stretch/>
        </p:blipFill>
        <p:spPr bwMode="auto">
          <a:xfrm>
            <a:off x="1" y="1628800"/>
            <a:ext cx="9905999" cy="4705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Image 2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 y="332656"/>
            <a:ext cx="9921092" cy="1341677"/>
          </a:xfrm>
          <a:prstGeom prst="rect">
            <a:avLst/>
          </a:prstGeom>
        </p:spPr>
      </p:pic>
      <p:cxnSp>
        <p:nvCxnSpPr>
          <p:cNvPr id="25" name="Connecteur droit 24"/>
          <p:cNvCxnSpPr/>
          <p:nvPr userDrawn="1"/>
        </p:nvCxnSpPr>
        <p:spPr>
          <a:xfrm>
            <a:off x="-15093" y="6334780"/>
            <a:ext cx="9921092" cy="0"/>
          </a:xfrm>
          <a:prstGeom prst="line">
            <a:avLst/>
          </a:prstGeom>
          <a:ln w="152400">
            <a:solidFill>
              <a:srgbClr val="AA0000"/>
            </a:solidFill>
          </a:ln>
        </p:spPr>
        <p:style>
          <a:lnRef idx="1">
            <a:schemeClr val="accent1"/>
          </a:lnRef>
          <a:fillRef idx="0">
            <a:schemeClr val="accent1"/>
          </a:fillRef>
          <a:effectRef idx="0">
            <a:schemeClr val="accent1"/>
          </a:effectRef>
          <a:fontRef idx="minor">
            <a:schemeClr val="tx1"/>
          </a:fontRef>
        </p:style>
      </p:cxnSp>
      <p:sp>
        <p:nvSpPr>
          <p:cNvPr id="26" name="ZoneTexte 25"/>
          <p:cNvSpPr txBox="1"/>
          <p:nvPr userDrawn="1"/>
        </p:nvSpPr>
        <p:spPr>
          <a:xfrm>
            <a:off x="0" y="6334781"/>
            <a:ext cx="9906000" cy="461665"/>
          </a:xfrm>
          <a:prstGeom prst="rect">
            <a:avLst/>
          </a:prstGeom>
          <a:noFill/>
        </p:spPr>
        <p:txBody>
          <a:bodyPr wrap="square" rtlCol="0">
            <a:spAutoFit/>
          </a:bodyPr>
          <a:lstStyle/>
          <a:p>
            <a:pPr algn="ctr" fontAlgn="base">
              <a:spcBef>
                <a:spcPct val="0"/>
              </a:spcBef>
              <a:spcAft>
                <a:spcPct val="0"/>
              </a:spcAft>
            </a:pPr>
            <a:r>
              <a:rPr lang="fr-FR" sz="2400" dirty="0" err="1" smtClean="0">
                <a:solidFill>
                  <a:srgbClr val="FF0000"/>
                </a:solidFill>
                <a:latin typeface="Bryant Medium Compressed" pitchFamily="34" charset="0"/>
              </a:rPr>
              <a:t>O</a:t>
            </a:r>
            <a:r>
              <a:rPr lang="fr-FR" sz="2400" dirty="0" err="1" smtClean="0">
                <a:solidFill>
                  <a:srgbClr val="000000"/>
                </a:solidFill>
                <a:latin typeface="Bryant Medium Compressed" pitchFamily="34" charset="0"/>
              </a:rPr>
              <a:t>rganization</a:t>
            </a:r>
            <a:r>
              <a:rPr lang="fr-FR" sz="2400" dirty="0" smtClean="0">
                <a:solidFill>
                  <a:srgbClr val="000000"/>
                </a:solidFill>
                <a:latin typeface="Bryant Medium Compressed" pitchFamily="34" charset="0"/>
              </a:rPr>
              <a:t> for </a:t>
            </a:r>
            <a:r>
              <a:rPr lang="fr-FR" sz="2400" dirty="0" err="1" smtClean="0">
                <a:solidFill>
                  <a:srgbClr val="FF0000"/>
                </a:solidFill>
                <a:latin typeface="Bryant Medium Compressed" pitchFamily="34" charset="0"/>
              </a:rPr>
              <a:t>M</a:t>
            </a:r>
            <a:r>
              <a:rPr lang="fr-FR" sz="2400" dirty="0" err="1" smtClean="0">
                <a:solidFill>
                  <a:srgbClr val="000000"/>
                </a:solidFill>
                <a:latin typeface="Bryant Medium Compressed" pitchFamily="34" charset="0"/>
              </a:rPr>
              <a:t>icro-</a:t>
            </a:r>
            <a:r>
              <a:rPr lang="fr-FR" sz="2400" dirty="0" err="1" smtClean="0">
                <a:solidFill>
                  <a:srgbClr val="FF0000"/>
                </a:solidFill>
                <a:latin typeface="Bryant Medium Compressed" pitchFamily="34" charset="0"/>
              </a:rPr>
              <a:t>E</a:t>
            </a:r>
            <a:r>
              <a:rPr lang="fr-FR" sz="2400" dirty="0" err="1" smtClean="0">
                <a:solidFill>
                  <a:srgbClr val="000000"/>
                </a:solidFill>
                <a:latin typeface="Bryant Medium Compressed" pitchFamily="34" charset="0"/>
              </a:rPr>
              <a:t>lectronics</a:t>
            </a:r>
            <a:r>
              <a:rPr lang="fr-FR" sz="2400" dirty="0" smtClean="0">
                <a:solidFill>
                  <a:srgbClr val="000000"/>
                </a:solidFill>
                <a:latin typeface="Bryant Medium Compressed" pitchFamily="34" charset="0"/>
              </a:rPr>
              <a:t> </a:t>
            </a:r>
            <a:r>
              <a:rPr lang="fr-FR" sz="2400" dirty="0" err="1" smtClean="0">
                <a:solidFill>
                  <a:srgbClr val="000000"/>
                </a:solidFill>
                <a:latin typeface="Bryant Medium Compressed" pitchFamily="34" charset="0"/>
              </a:rPr>
              <a:t>desi</a:t>
            </a:r>
            <a:r>
              <a:rPr lang="fr-FR" sz="2400" dirty="0" err="1" smtClean="0">
                <a:solidFill>
                  <a:srgbClr val="FF0000"/>
                </a:solidFill>
                <a:latin typeface="Bryant Medium Compressed" pitchFamily="34" charset="0"/>
              </a:rPr>
              <a:t>G</a:t>
            </a:r>
            <a:r>
              <a:rPr lang="fr-FR" sz="2400" dirty="0" err="1" smtClean="0">
                <a:solidFill>
                  <a:srgbClr val="000000"/>
                </a:solidFill>
                <a:latin typeface="Bryant Medium Compressed" pitchFamily="34" charset="0"/>
              </a:rPr>
              <a:t>n</a:t>
            </a:r>
            <a:r>
              <a:rPr lang="fr-FR" sz="2400" dirty="0" smtClean="0">
                <a:solidFill>
                  <a:srgbClr val="000000"/>
                </a:solidFill>
                <a:latin typeface="Bryant Medium Compressed" pitchFamily="34" charset="0"/>
              </a:rPr>
              <a:t> and </a:t>
            </a:r>
            <a:r>
              <a:rPr lang="fr-FR" sz="2400" dirty="0" smtClean="0">
                <a:solidFill>
                  <a:srgbClr val="FF0000"/>
                </a:solidFill>
                <a:latin typeface="Bryant Medium Compressed" pitchFamily="34" charset="0"/>
              </a:rPr>
              <a:t>A</a:t>
            </a:r>
            <a:r>
              <a:rPr lang="fr-FR" sz="2400" dirty="0" smtClean="0">
                <a:solidFill>
                  <a:srgbClr val="000000"/>
                </a:solidFill>
                <a:latin typeface="Bryant Medium Compressed" pitchFamily="34" charset="0"/>
              </a:rPr>
              <a:t>pplications</a:t>
            </a:r>
            <a:endParaRPr lang="en-US" sz="2800" dirty="0">
              <a:solidFill>
                <a:srgbClr val="000000"/>
              </a:solidFill>
              <a:latin typeface="Bryant Medium Compressed" pitchFamily="34" charset="0"/>
            </a:endParaRPr>
          </a:p>
        </p:txBody>
      </p:sp>
      <p:pic>
        <p:nvPicPr>
          <p:cNvPr id="28" name="Picture 4" descr="http://www.cenbg.in2p3.fr/joliot-curie/IMG/logoCNRSIN2P3.jp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0" y="1"/>
            <a:ext cx="2520611" cy="1292621"/>
          </a:xfrm>
          <a:prstGeom prst="rect">
            <a:avLst/>
          </a:prstGeom>
          <a:noFill/>
          <a:extLst>
            <a:ext uri="{909E8E84-426E-40dd-AFC4-6F175D3DCCD1}">
              <a14:hiddenFill xmlns:a14="http://schemas.microsoft.com/office/drawing/2010/main">
                <a:solidFill>
                  <a:srgbClr val="FFFFFF"/>
                </a:solidFill>
              </a14:hiddenFill>
            </a:ext>
          </a:extLst>
        </p:spPr>
      </p:pic>
      <p:pic>
        <p:nvPicPr>
          <p:cNvPr id="37" name="Image 36"/>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371269" y="188640"/>
            <a:ext cx="2418710" cy="1008112"/>
          </a:xfrm>
          <a:prstGeom prst="rect">
            <a:avLst/>
          </a:prstGeom>
        </p:spPr>
      </p:pic>
    </p:spTree>
    <p:extLst>
      <p:ext uri="{BB962C8B-B14F-4D97-AF65-F5344CB8AC3E}">
        <p14:creationId xmlns:p14="http://schemas.microsoft.com/office/powerpoint/2010/main" val="170109900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0" y="1"/>
            <a:ext cx="7410582" cy="620713"/>
          </a:xfrm>
        </p:spPr>
        <p:txBody>
          <a:bodyPr/>
          <a:lstStyle>
            <a:lvl1pPr>
              <a:defRPr>
                <a:solidFill>
                  <a:srgbClr val="C00000"/>
                </a:solidFill>
              </a:defRPr>
            </a:lvl1pPr>
          </a:lstStyle>
          <a:p>
            <a:r>
              <a:rPr lang="fr-FR" smtClean="0"/>
              <a:t>Cliquez pour modifier le style du titre</a:t>
            </a:r>
            <a:endParaRPr lang="fr-FR" dirty="0"/>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6"/>
          <p:cNvSpPr>
            <a:spLocks noGrp="1" noChangeArrowheads="1"/>
          </p:cNvSpPr>
          <p:nvPr>
            <p:ph type="ftr" sz="quarter" idx="10"/>
          </p:nvPr>
        </p:nvSpPr>
        <p:spPr>
          <a:ln/>
        </p:spPr>
        <p:txBody>
          <a:bodyPr/>
          <a:lstStyle>
            <a:lvl1pPr>
              <a:defRPr/>
            </a:lvl1pPr>
          </a:lstStyle>
          <a:p>
            <a:r>
              <a:rPr lang="en-US" smtClean="0">
                <a:solidFill>
                  <a:srgbClr val="000000"/>
                </a:solidFill>
              </a:rPr>
              <a:t>AIDA WP14 meeting</a:t>
            </a:r>
            <a:endParaRPr lang="en-US" dirty="0">
              <a:solidFill>
                <a:srgbClr val="000000"/>
              </a:solidFill>
            </a:endParaRPr>
          </a:p>
        </p:txBody>
      </p:sp>
      <p:sp>
        <p:nvSpPr>
          <p:cNvPr id="5" name="Rectangle 7"/>
          <p:cNvSpPr>
            <a:spLocks noGrp="1" noChangeArrowheads="1"/>
          </p:cNvSpPr>
          <p:nvPr>
            <p:ph type="sldNum" sz="quarter" idx="11"/>
          </p:nvPr>
        </p:nvSpPr>
        <p:spPr>
          <a:ln/>
        </p:spPr>
        <p:txBody>
          <a:bodyPr/>
          <a:lstStyle>
            <a:lvl1pPr>
              <a:defRPr>
                <a:solidFill>
                  <a:schemeClr val="tx1"/>
                </a:solidFill>
              </a:defRPr>
            </a:lvl1pPr>
          </a:lstStyle>
          <a:p>
            <a:fld id="{2471A504-AE2C-4488-80ED-9ED6A4A57476}" type="slidenum">
              <a:rPr lang="en-US" smtClean="0">
                <a:solidFill>
                  <a:srgbClr val="000000"/>
                </a:solidFill>
              </a:rPr>
              <a:pPr/>
              <a:t>‹n.›</a:t>
            </a:fld>
            <a:endParaRPr lang="en-US" dirty="0">
              <a:solidFill>
                <a:srgbClr val="000000"/>
              </a:solidFill>
            </a:endParaRPr>
          </a:p>
        </p:txBody>
      </p:sp>
      <p:pic>
        <p:nvPicPr>
          <p:cNvPr id="6" name="Imag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906000" cy="564286"/>
          </a:xfrm>
          <a:prstGeom prst="rect">
            <a:avLst/>
          </a:prstGeom>
        </p:spPr>
      </p:pic>
      <p:pic>
        <p:nvPicPr>
          <p:cNvPr id="7" name="Imag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906000" cy="564286"/>
          </a:xfrm>
          <a:prstGeom prst="rect">
            <a:avLst/>
          </a:prstGeom>
        </p:spPr>
      </p:pic>
      <p:pic>
        <p:nvPicPr>
          <p:cNvPr id="8" name="Imag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9906000" cy="564286"/>
          </a:xfrm>
          <a:prstGeom prst="rect">
            <a:avLst/>
          </a:prstGeom>
        </p:spPr>
      </p:pic>
    </p:spTree>
    <p:extLst>
      <p:ext uri="{BB962C8B-B14F-4D97-AF65-F5344CB8AC3E}">
        <p14:creationId xmlns:p14="http://schemas.microsoft.com/office/powerpoint/2010/main" val="275990610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9185" y="892175"/>
            <a:ext cx="4639998" cy="52657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5264283" y="892175"/>
            <a:ext cx="4641717" cy="52657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Rectangle 6"/>
          <p:cNvSpPr>
            <a:spLocks noGrp="1" noChangeArrowheads="1"/>
          </p:cNvSpPr>
          <p:nvPr>
            <p:ph type="ftr" sz="quarter" idx="10"/>
          </p:nvPr>
        </p:nvSpPr>
        <p:spPr>
          <a:ln/>
        </p:spPr>
        <p:txBody>
          <a:bodyPr/>
          <a:lstStyle>
            <a:lvl1pPr>
              <a:defRPr/>
            </a:lvl1pPr>
          </a:lstStyle>
          <a:p>
            <a:r>
              <a:rPr lang="en-US" smtClean="0">
                <a:solidFill>
                  <a:srgbClr val="000000"/>
                </a:solidFill>
              </a:rPr>
              <a:t>AIDA WP14 meeting</a:t>
            </a:r>
            <a:endParaRPr lang="en-US">
              <a:solidFill>
                <a:srgbClr val="000000"/>
              </a:solidFill>
            </a:endParaRPr>
          </a:p>
        </p:txBody>
      </p:sp>
      <p:sp>
        <p:nvSpPr>
          <p:cNvPr id="6" name="Rectangle 7"/>
          <p:cNvSpPr>
            <a:spLocks noGrp="1" noChangeArrowheads="1"/>
          </p:cNvSpPr>
          <p:nvPr>
            <p:ph type="sldNum" sz="quarter" idx="11"/>
          </p:nvPr>
        </p:nvSpPr>
        <p:spPr>
          <a:xfrm>
            <a:off x="9087379" y="6597353"/>
            <a:ext cx="818621" cy="249237"/>
          </a:xfrm>
          <a:ln/>
        </p:spPr>
        <p:txBody>
          <a:bodyPr/>
          <a:lstStyle>
            <a:lvl1pPr>
              <a:defRPr>
                <a:solidFill>
                  <a:schemeClr val="tx1"/>
                </a:solidFill>
              </a:defRPr>
            </a:lvl1pPr>
          </a:lstStyle>
          <a:p>
            <a:fld id="{91974DF9-AD47-4691-BA21-BBFCE3637A9A}" type="slidenum">
              <a:rPr lang="en-US" smtClean="0">
                <a:solidFill>
                  <a:srgbClr val="000000"/>
                </a:solidFill>
              </a:rPr>
              <a:pPr/>
              <a:t>‹n.›</a:t>
            </a:fld>
            <a:endParaRPr lang="en-US">
              <a:solidFill>
                <a:srgbClr val="000000"/>
              </a:solidFill>
            </a:endParaRPr>
          </a:p>
        </p:txBody>
      </p:sp>
    </p:spTree>
    <p:extLst>
      <p:ext uri="{BB962C8B-B14F-4D97-AF65-F5344CB8AC3E}">
        <p14:creationId xmlns:p14="http://schemas.microsoft.com/office/powerpoint/2010/main" val="41996413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95300" y="274638"/>
            <a:ext cx="8915400" cy="1143000"/>
          </a:xfrm>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Rectangle 6"/>
          <p:cNvSpPr>
            <a:spLocks noGrp="1" noChangeArrowheads="1"/>
          </p:cNvSpPr>
          <p:nvPr>
            <p:ph type="ftr" sz="quarter" idx="10"/>
          </p:nvPr>
        </p:nvSpPr>
        <p:spPr>
          <a:ln/>
        </p:spPr>
        <p:txBody>
          <a:bodyPr/>
          <a:lstStyle>
            <a:lvl1pPr>
              <a:defRPr/>
            </a:lvl1pPr>
          </a:lstStyle>
          <a:p>
            <a:r>
              <a:rPr lang="en-US" smtClean="0">
                <a:solidFill>
                  <a:srgbClr val="000000"/>
                </a:solidFill>
              </a:rPr>
              <a:t>AIDA WP14 meeting</a:t>
            </a:r>
            <a:endParaRPr lang="en-US">
              <a:solidFill>
                <a:srgbClr val="000000"/>
              </a:solidFill>
            </a:endParaRPr>
          </a:p>
        </p:txBody>
      </p:sp>
      <p:sp>
        <p:nvSpPr>
          <p:cNvPr id="8" name="Rectangle 7"/>
          <p:cNvSpPr>
            <a:spLocks noGrp="1" noChangeArrowheads="1"/>
          </p:cNvSpPr>
          <p:nvPr>
            <p:ph type="sldNum" sz="quarter" idx="11"/>
          </p:nvPr>
        </p:nvSpPr>
        <p:spPr>
          <a:ln/>
        </p:spPr>
        <p:txBody>
          <a:bodyPr/>
          <a:lstStyle>
            <a:lvl1pPr>
              <a:defRPr>
                <a:solidFill>
                  <a:schemeClr val="tx1"/>
                </a:solidFill>
              </a:defRPr>
            </a:lvl1pPr>
          </a:lstStyle>
          <a:p>
            <a:fld id="{91974DF9-AD47-4691-BA21-BBFCE3637A9A}" type="slidenum">
              <a:rPr lang="en-US" smtClean="0">
                <a:solidFill>
                  <a:srgbClr val="000000"/>
                </a:solidFill>
              </a:rPr>
              <a:pPr/>
              <a:t>‹n.›</a:t>
            </a:fld>
            <a:endParaRPr lang="en-US">
              <a:solidFill>
                <a:srgbClr val="000000"/>
              </a:solidFill>
            </a:endParaRPr>
          </a:p>
        </p:txBody>
      </p:sp>
    </p:spTree>
    <p:extLst>
      <p:ext uri="{BB962C8B-B14F-4D97-AF65-F5344CB8AC3E}">
        <p14:creationId xmlns:p14="http://schemas.microsoft.com/office/powerpoint/2010/main" val="325578619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Disposition personnalisée">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pied de page 2"/>
          <p:cNvSpPr>
            <a:spLocks noGrp="1"/>
          </p:cNvSpPr>
          <p:nvPr>
            <p:ph type="ftr" sz="quarter" idx="10"/>
          </p:nvPr>
        </p:nvSpPr>
        <p:spPr/>
        <p:txBody>
          <a:bodyPr/>
          <a:lstStyle/>
          <a:p>
            <a:r>
              <a:rPr lang="en-US">
                <a:solidFill>
                  <a:srgbClr val="000000"/>
                </a:solidFill>
              </a:rPr>
              <a:t>AIDA WP14 meeting</a:t>
            </a:r>
            <a:endParaRPr lang="en-US">
              <a:solidFill>
                <a:srgbClr val="000000"/>
              </a:solidFill>
            </a:endParaRPr>
          </a:p>
        </p:txBody>
      </p:sp>
      <p:sp>
        <p:nvSpPr>
          <p:cNvPr id="4" name="Espace réservé du numéro de diapositive 3"/>
          <p:cNvSpPr>
            <a:spLocks noGrp="1"/>
          </p:cNvSpPr>
          <p:nvPr>
            <p:ph type="sldNum" sz="quarter" idx="11"/>
          </p:nvPr>
        </p:nvSpPr>
        <p:spPr/>
        <p:txBody>
          <a:bodyPr/>
          <a:lstStyle>
            <a:lvl1pPr>
              <a:defRPr>
                <a:solidFill>
                  <a:schemeClr val="tx1"/>
                </a:solidFill>
              </a:defRPr>
            </a:lvl1pPr>
          </a:lstStyle>
          <a:p>
            <a:fld id="{91974DF9-AD47-4691-BA21-BBFCE3637A9A}" type="slidenum">
              <a:rPr lang="en-US" smtClean="0">
                <a:solidFill>
                  <a:srgbClr val="000000"/>
                </a:solidFill>
              </a:rPr>
              <a:pPr/>
              <a:t>‹n.›</a:t>
            </a:fld>
            <a:endParaRPr lang="en-US">
              <a:solidFill>
                <a:srgbClr val="000000"/>
              </a:solidFill>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6"/>
          <p:cNvSpPr>
            <a:spLocks noGrp="1" noChangeArrowheads="1"/>
          </p:cNvSpPr>
          <p:nvPr>
            <p:ph type="ftr" sz="quarter" idx="10"/>
          </p:nvPr>
        </p:nvSpPr>
        <p:spPr>
          <a:ln/>
        </p:spPr>
        <p:txBody>
          <a:bodyPr/>
          <a:lstStyle>
            <a:lvl1pPr>
              <a:defRPr/>
            </a:lvl1pPr>
          </a:lstStyle>
          <a:p>
            <a:r>
              <a:rPr lang="en-US" smtClean="0">
                <a:solidFill>
                  <a:srgbClr val="000000"/>
                </a:solidFill>
              </a:rPr>
              <a:t>AIDA WP14 meeting</a:t>
            </a:r>
            <a:endParaRPr lang="en-US">
              <a:solidFill>
                <a:srgbClr val="000000"/>
              </a:solidFill>
            </a:endParaRPr>
          </a:p>
        </p:txBody>
      </p:sp>
      <p:sp>
        <p:nvSpPr>
          <p:cNvPr id="3" name="Rectangle 7"/>
          <p:cNvSpPr>
            <a:spLocks noGrp="1" noChangeArrowheads="1"/>
          </p:cNvSpPr>
          <p:nvPr>
            <p:ph type="sldNum" sz="quarter" idx="11"/>
          </p:nvPr>
        </p:nvSpPr>
        <p:spPr>
          <a:ln/>
        </p:spPr>
        <p:txBody>
          <a:bodyPr/>
          <a:lstStyle>
            <a:lvl1pPr>
              <a:defRPr>
                <a:solidFill>
                  <a:schemeClr val="tx1"/>
                </a:solidFill>
              </a:defRPr>
            </a:lvl1pPr>
          </a:lstStyle>
          <a:p>
            <a:fld id="{91974DF9-AD47-4691-BA21-BBFCE3637A9A}" type="slidenum">
              <a:rPr lang="en-US" smtClean="0">
                <a:solidFill>
                  <a:srgbClr val="000000"/>
                </a:solidFill>
              </a:rPr>
              <a:pPr/>
              <a:t>‹n.›</a:t>
            </a:fld>
            <a:endParaRPr lang="en-US">
              <a:solidFill>
                <a:srgbClr val="000000"/>
              </a:solidFill>
            </a:endParaRPr>
          </a:p>
        </p:txBody>
      </p:sp>
    </p:spTree>
    <p:extLst>
      <p:ext uri="{BB962C8B-B14F-4D97-AF65-F5344CB8AC3E}">
        <p14:creationId xmlns:p14="http://schemas.microsoft.com/office/powerpoint/2010/main" val="140591883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95300" y="273050"/>
            <a:ext cx="3259006"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Rectangle 6"/>
          <p:cNvSpPr>
            <a:spLocks noGrp="1" noChangeArrowheads="1"/>
          </p:cNvSpPr>
          <p:nvPr>
            <p:ph type="ftr" sz="quarter" idx="10"/>
          </p:nvPr>
        </p:nvSpPr>
        <p:spPr>
          <a:ln/>
        </p:spPr>
        <p:txBody>
          <a:bodyPr/>
          <a:lstStyle>
            <a:lvl1pPr>
              <a:defRPr/>
            </a:lvl1pPr>
          </a:lstStyle>
          <a:p>
            <a:r>
              <a:rPr lang="en-US" smtClean="0">
                <a:solidFill>
                  <a:srgbClr val="000000"/>
                </a:solidFill>
              </a:rPr>
              <a:t>AIDA WP14 meeting</a:t>
            </a:r>
            <a:endParaRPr lang="en-US">
              <a:solidFill>
                <a:srgbClr val="000000"/>
              </a:solidFill>
            </a:endParaRPr>
          </a:p>
        </p:txBody>
      </p:sp>
      <p:sp>
        <p:nvSpPr>
          <p:cNvPr id="6" name="Rectangle 7"/>
          <p:cNvSpPr>
            <a:spLocks noGrp="1" noChangeArrowheads="1"/>
          </p:cNvSpPr>
          <p:nvPr>
            <p:ph type="sldNum" sz="quarter" idx="11"/>
          </p:nvPr>
        </p:nvSpPr>
        <p:spPr>
          <a:ln/>
        </p:spPr>
        <p:txBody>
          <a:bodyPr/>
          <a:lstStyle>
            <a:lvl1pPr>
              <a:defRPr>
                <a:solidFill>
                  <a:schemeClr val="tx1"/>
                </a:solidFill>
              </a:defRPr>
            </a:lvl1pPr>
          </a:lstStyle>
          <a:p>
            <a:fld id="{91974DF9-AD47-4691-BA21-BBFCE3637A9A}" type="slidenum">
              <a:rPr lang="en-US" smtClean="0">
                <a:solidFill>
                  <a:srgbClr val="000000"/>
                </a:solidFill>
              </a:rPr>
              <a:pPr/>
              <a:t>‹n.›</a:t>
            </a:fld>
            <a:endParaRPr lang="en-US">
              <a:solidFill>
                <a:srgbClr val="000000"/>
              </a:solidFill>
            </a:endParaRPr>
          </a:p>
        </p:txBody>
      </p:sp>
    </p:spTree>
    <p:extLst>
      <p:ext uri="{BB962C8B-B14F-4D97-AF65-F5344CB8AC3E}">
        <p14:creationId xmlns:p14="http://schemas.microsoft.com/office/powerpoint/2010/main" val="9065771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941645" y="4800600"/>
            <a:ext cx="59436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941645"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fr-FR" noProof="0" smtClean="0"/>
              <a:t>Cliquez sur l'icône pour ajouter une image</a:t>
            </a:r>
          </a:p>
        </p:txBody>
      </p:sp>
      <p:sp>
        <p:nvSpPr>
          <p:cNvPr id="4" name="Espace réservé du texte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Rectangle 6"/>
          <p:cNvSpPr>
            <a:spLocks noGrp="1" noChangeArrowheads="1"/>
          </p:cNvSpPr>
          <p:nvPr>
            <p:ph type="ftr" sz="quarter" idx="10"/>
          </p:nvPr>
        </p:nvSpPr>
        <p:spPr>
          <a:ln/>
        </p:spPr>
        <p:txBody>
          <a:bodyPr/>
          <a:lstStyle>
            <a:lvl1pPr>
              <a:defRPr/>
            </a:lvl1pPr>
          </a:lstStyle>
          <a:p>
            <a:r>
              <a:rPr lang="en-US" smtClean="0">
                <a:solidFill>
                  <a:srgbClr val="000000"/>
                </a:solidFill>
              </a:rPr>
              <a:t>AIDA WP14 meeting</a:t>
            </a:r>
            <a:endParaRPr lang="en-US">
              <a:solidFill>
                <a:srgbClr val="000000"/>
              </a:solidFill>
            </a:endParaRPr>
          </a:p>
        </p:txBody>
      </p:sp>
      <p:sp>
        <p:nvSpPr>
          <p:cNvPr id="6" name="Rectangle 7"/>
          <p:cNvSpPr>
            <a:spLocks noGrp="1" noChangeArrowheads="1"/>
          </p:cNvSpPr>
          <p:nvPr>
            <p:ph type="sldNum" sz="quarter" idx="11"/>
          </p:nvPr>
        </p:nvSpPr>
        <p:spPr>
          <a:ln/>
        </p:spPr>
        <p:txBody>
          <a:bodyPr/>
          <a:lstStyle>
            <a:lvl1pPr>
              <a:defRPr>
                <a:solidFill>
                  <a:schemeClr val="tx1"/>
                </a:solidFill>
              </a:defRPr>
            </a:lvl1pPr>
          </a:lstStyle>
          <a:p>
            <a:fld id="{91974DF9-AD47-4691-BA21-BBFCE3637A9A}" type="slidenum">
              <a:rPr lang="en-US" smtClean="0">
                <a:solidFill>
                  <a:srgbClr val="000000"/>
                </a:solidFill>
              </a:rPr>
              <a:pPr/>
              <a:t>‹n.›</a:t>
            </a:fld>
            <a:endParaRPr lang="en-US">
              <a:solidFill>
                <a:srgbClr val="000000"/>
              </a:solidFill>
            </a:endParaRPr>
          </a:p>
        </p:txBody>
      </p:sp>
    </p:spTree>
    <p:extLst>
      <p:ext uri="{BB962C8B-B14F-4D97-AF65-F5344CB8AC3E}">
        <p14:creationId xmlns:p14="http://schemas.microsoft.com/office/powerpoint/2010/main" val="10848120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82331" y="365129"/>
            <a:ext cx="8543925" cy="1325563"/>
          </a:xfrm>
        </p:spPr>
        <p:txBody>
          <a:bodyPr/>
          <a:lstStyle/>
          <a:p>
            <a:r>
              <a:rPr lang="fr-FR" smtClean="0"/>
              <a:t>Modifiez le style du titre</a:t>
            </a:r>
            <a:endParaRPr lang="fr-FR"/>
          </a:p>
        </p:txBody>
      </p:sp>
      <p:sp>
        <p:nvSpPr>
          <p:cNvPr id="3" name="Espace réservé du texte 2"/>
          <p:cNvSpPr>
            <a:spLocks noGrp="1"/>
          </p:cNvSpPr>
          <p:nvPr>
            <p:ph type="body" idx="1"/>
          </p:nvPr>
        </p:nvSpPr>
        <p:spPr>
          <a:xfrm>
            <a:off x="682328" y="1681163"/>
            <a:ext cx="41907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682328" y="2505075"/>
            <a:ext cx="4190702" cy="368458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5014913" y="1681163"/>
            <a:ext cx="4211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5014913" y="2505075"/>
            <a:ext cx="4211340" cy="368458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0B626806-87F6-49BE-B37C-8CC46D7A74BF}" type="datetimeFigureOut">
              <a:rPr lang="fr-FR" smtClean="0"/>
              <a:t>06/04/17</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6061A7B0-94A7-4CF3-814A-4BB5B8C8C3A9}" type="slidenum">
              <a:rPr lang="fr-FR" smtClean="0"/>
              <a:t>‹n.›</a:t>
            </a:fld>
            <a:endParaRPr lang="fr-FR"/>
          </a:p>
        </p:txBody>
      </p:sp>
    </p:spTree>
    <p:extLst>
      <p:ext uri="{BB962C8B-B14F-4D97-AF65-F5344CB8AC3E}">
        <p14:creationId xmlns:p14="http://schemas.microsoft.com/office/powerpoint/2010/main" val="1663401645"/>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6"/>
          <p:cNvSpPr>
            <a:spLocks noGrp="1" noChangeArrowheads="1"/>
          </p:cNvSpPr>
          <p:nvPr>
            <p:ph type="ftr" sz="quarter" idx="10"/>
          </p:nvPr>
        </p:nvSpPr>
        <p:spPr>
          <a:ln/>
        </p:spPr>
        <p:txBody>
          <a:bodyPr/>
          <a:lstStyle>
            <a:lvl1pPr>
              <a:defRPr/>
            </a:lvl1pPr>
          </a:lstStyle>
          <a:p>
            <a:r>
              <a:rPr lang="en-US" smtClean="0">
                <a:solidFill>
                  <a:srgbClr val="000000"/>
                </a:solidFill>
              </a:rPr>
              <a:t>AIDA WP14 meeting</a:t>
            </a:r>
            <a:endParaRPr lang="en-US">
              <a:solidFill>
                <a:srgbClr val="000000"/>
              </a:solidFill>
            </a:endParaRPr>
          </a:p>
        </p:txBody>
      </p:sp>
      <p:sp>
        <p:nvSpPr>
          <p:cNvPr id="5" name="Rectangle 7"/>
          <p:cNvSpPr>
            <a:spLocks noGrp="1" noChangeArrowheads="1"/>
          </p:cNvSpPr>
          <p:nvPr>
            <p:ph type="sldNum" sz="quarter" idx="11"/>
          </p:nvPr>
        </p:nvSpPr>
        <p:spPr>
          <a:ln/>
        </p:spPr>
        <p:txBody>
          <a:bodyPr/>
          <a:lstStyle>
            <a:lvl1pPr>
              <a:defRPr>
                <a:solidFill>
                  <a:schemeClr val="tx1"/>
                </a:solidFill>
              </a:defRPr>
            </a:lvl1pPr>
          </a:lstStyle>
          <a:p>
            <a:fld id="{91974DF9-AD47-4691-BA21-BBFCE3637A9A}" type="slidenum">
              <a:rPr lang="en-US" smtClean="0">
                <a:solidFill>
                  <a:srgbClr val="000000"/>
                </a:solidFill>
              </a:rPr>
              <a:pPr/>
              <a:t>‹n.›</a:t>
            </a:fld>
            <a:endParaRPr lang="en-US">
              <a:solidFill>
                <a:srgbClr val="000000"/>
              </a:solidFill>
            </a:endParaRPr>
          </a:p>
        </p:txBody>
      </p:sp>
    </p:spTree>
    <p:extLst>
      <p:ext uri="{BB962C8B-B14F-4D97-AF65-F5344CB8AC3E}">
        <p14:creationId xmlns:p14="http://schemas.microsoft.com/office/powerpoint/2010/main" val="2389558251"/>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7479374" y="1"/>
            <a:ext cx="2426626" cy="6157913"/>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194337" y="1"/>
            <a:ext cx="7119938" cy="6157913"/>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6"/>
          <p:cNvSpPr>
            <a:spLocks noGrp="1" noChangeArrowheads="1"/>
          </p:cNvSpPr>
          <p:nvPr>
            <p:ph type="ftr" sz="quarter" idx="10"/>
          </p:nvPr>
        </p:nvSpPr>
        <p:spPr>
          <a:ln/>
        </p:spPr>
        <p:txBody>
          <a:bodyPr/>
          <a:lstStyle>
            <a:lvl1pPr>
              <a:defRPr/>
            </a:lvl1pPr>
          </a:lstStyle>
          <a:p>
            <a:r>
              <a:rPr lang="en-US" smtClean="0">
                <a:solidFill>
                  <a:srgbClr val="000000"/>
                </a:solidFill>
              </a:rPr>
              <a:t>AIDA WP14 meeting</a:t>
            </a:r>
            <a:endParaRPr lang="en-US">
              <a:solidFill>
                <a:srgbClr val="000000"/>
              </a:solidFill>
            </a:endParaRPr>
          </a:p>
        </p:txBody>
      </p:sp>
      <p:sp>
        <p:nvSpPr>
          <p:cNvPr id="5" name="Rectangle 7"/>
          <p:cNvSpPr>
            <a:spLocks noGrp="1" noChangeArrowheads="1"/>
          </p:cNvSpPr>
          <p:nvPr>
            <p:ph type="sldNum" sz="quarter" idx="11"/>
          </p:nvPr>
        </p:nvSpPr>
        <p:spPr>
          <a:ln/>
        </p:spPr>
        <p:txBody>
          <a:bodyPr/>
          <a:lstStyle>
            <a:lvl1pPr>
              <a:defRPr>
                <a:solidFill>
                  <a:schemeClr val="tx1"/>
                </a:solidFill>
              </a:defRPr>
            </a:lvl1pPr>
          </a:lstStyle>
          <a:p>
            <a:fld id="{91974DF9-AD47-4691-BA21-BBFCE3637A9A}" type="slidenum">
              <a:rPr lang="en-US" smtClean="0">
                <a:solidFill>
                  <a:srgbClr val="000000"/>
                </a:solidFill>
              </a:rPr>
              <a:pPr/>
              <a:t>‹n.›</a:t>
            </a:fld>
            <a:endParaRPr lang="en-US">
              <a:solidFill>
                <a:srgbClr val="000000"/>
              </a:solidFill>
            </a:endParaRPr>
          </a:p>
        </p:txBody>
      </p:sp>
    </p:spTree>
    <p:extLst>
      <p:ext uri="{BB962C8B-B14F-4D97-AF65-F5344CB8AC3E}">
        <p14:creationId xmlns:p14="http://schemas.microsoft.com/office/powerpoint/2010/main" val="99160327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1_Disposition personnalisée">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pied de page 2"/>
          <p:cNvSpPr>
            <a:spLocks noGrp="1"/>
          </p:cNvSpPr>
          <p:nvPr>
            <p:ph type="ftr" sz="quarter" idx="10"/>
          </p:nvPr>
        </p:nvSpPr>
        <p:spPr/>
        <p:txBody>
          <a:bodyPr/>
          <a:lstStyle/>
          <a:p>
            <a:r>
              <a:rPr lang="en-US">
                <a:solidFill>
                  <a:srgbClr val="000000"/>
                </a:solidFill>
              </a:rPr>
              <a:t>AIDA WP14 meeting</a:t>
            </a:r>
            <a:endParaRPr lang="fr-FR">
              <a:solidFill>
                <a:srgbClr val="000000"/>
              </a:solidFill>
            </a:endParaRPr>
          </a:p>
        </p:txBody>
      </p:sp>
      <p:sp>
        <p:nvSpPr>
          <p:cNvPr id="4" name="Espace réservé du numéro de diapositive 3"/>
          <p:cNvSpPr>
            <a:spLocks noGrp="1"/>
          </p:cNvSpPr>
          <p:nvPr>
            <p:ph type="sldNum" sz="quarter" idx="11"/>
          </p:nvPr>
        </p:nvSpPr>
        <p:spPr/>
        <p:txBody>
          <a:bodyPr/>
          <a:lstStyle>
            <a:lvl1pPr>
              <a:defRPr>
                <a:solidFill>
                  <a:schemeClr val="tx1"/>
                </a:solidFill>
              </a:defRPr>
            </a:lvl1pPr>
          </a:lstStyle>
          <a:p>
            <a:fld id="{6D74C64A-F892-4D24-8DE4-95AE196E3A28}" type="slidenum">
              <a:rPr lang="fr-FR" smtClean="0">
                <a:solidFill>
                  <a:srgbClr val="000000"/>
                </a:solidFill>
              </a:rPr>
              <a:pPr/>
              <a:t>‹n.›</a:t>
            </a:fld>
            <a:endParaRPr lang="fr-FR" dirty="0">
              <a:solidFill>
                <a:srgbClr val="000000"/>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fld id="{0B626806-87F6-49BE-B37C-8CC46D7A74BF}" type="datetimeFigureOut">
              <a:rPr lang="fr-FR" smtClean="0"/>
              <a:t>06/04/17</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6061A7B0-94A7-4CF3-814A-4BB5B8C8C3A9}" type="slidenum">
              <a:rPr lang="fr-FR" smtClean="0"/>
              <a:t>‹n.›</a:t>
            </a:fld>
            <a:endParaRPr lang="fr-FR"/>
          </a:p>
        </p:txBody>
      </p:sp>
    </p:spTree>
    <p:extLst>
      <p:ext uri="{BB962C8B-B14F-4D97-AF65-F5344CB8AC3E}">
        <p14:creationId xmlns:p14="http://schemas.microsoft.com/office/powerpoint/2010/main" val="16309396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0B626806-87F6-49BE-B37C-8CC46D7A74BF}" type="datetimeFigureOut">
              <a:rPr lang="fr-FR" smtClean="0"/>
              <a:t>06/04/17</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6061A7B0-94A7-4CF3-814A-4BB5B8C8C3A9}" type="slidenum">
              <a:rPr lang="fr-FR" smtClean="0"/>
              <a:t>‹n.›</a:t>
            </a:fld>
            <a:endParaRPr lang="fr-FR"/>
          </a:p>
        </p:txBody>
      </p:sp>
    </p:spTree>
    <p:extLst>
      <p:ext uri="{BB962C8B-B14F-4D97-AF65-F5344CB8AC3E}">
        <p14:creationId xmlns:p14="http://schemas.microsoft.com/office/powerpoint/2010/main" val="18607635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82332" y="457200"/>
            <a:ext cx="3194943" cy="1600200"/>
          </a:xfrm>
        </p:spPr>
        <p:txBody>
          <a:bodyPr anchor="b"/>
          <a:lstStyle>
            <a:lvl1pPr>
              <a:defRPr sz="3200"/>
            </a:lvl1pPr>
          </a:lstStyle>
          <a:p>
            <a:r>
              <a:rPr lang="fr-FR" smtClean="0"/>
              <a:t>Modifiez le style du titre</a:t>
            </a:r>
            <a:endParaRPr lang="fr-FR"/>
          </a:p>
        </p:txBody>
      </p:sp>
      <p:sp>
        <p:nvSpPr>
          <p:cNvPr id="3" name="Espace réservé du contenu 2"/>
          <p:cNvSpPr>
            <a:spLocks noGrp="1"/>
          </p:cNvSpPr>
          <p:nvPr>
            <p:ph idx="1"/>
          </p:nvPr>
        </p:nvSpPr>
        <p:spPr>
          <a:xfrm>
            <a:off x="4211340" y="987434"/>
            <a:ext cx="501491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682332"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0B626806-87F6-49BE-B37C-8CC46D7A74BF}" type="datetimeFigureOut">
              <a:rPr lang="fr-FR" smtClean="0"/>
              <a:t>06/04/17</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6061A7B0-94A7-4CF3-814A-4BB5B8C8C3A9}" type="slidenum">
              <a:rPr lang="fr-FR" smtClean="0"/>
              <a:t>‹n.›</a:t>
            </a:fld>
            <a:endParaRPr lang="fr-FR"/>
          </a:p>
        </p:txBody>
      </p:sp>
    </p:spTree>
    <p:extLst>
      <p:ext uri="{BB962C8B-B14F-4D97-AF65-F5344CB8AC3E}">
        <p14:creationId xmlns:p14="http://schemas.microsoft.com/office/powerpoint/2010/main" val="34031382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82332" y="457200"/>
            <a:ext cx="3194943" cy="1600200"/>
          </a:xfrm>
        </p:spPr>
        <p:txBody>
          <a:bodyPr anchor="b"/>
          <a:lstStyle>
            <a:lvl1pPr>
              <a:defRPr sz="3200"/>
            </a:lvl1pPr>
          </a:lstStyle>
          <a:p>
            <a:r>
              <a:rPr lang="fr-FR" smtClean="0"/>
              <a:t>Modifiez le style du titre</a:t>
            </a:r>
            <a:endParaRPr lang="fr-FR"/>
          </a:p>
        </p:txBody>
      </p:sp>
      <p:sp>
        <p:nvSpPr>
          <p:cNvPr id="3" name="Espace réservé pour une image  2"/>
          <p:cNvSpPr>
            <a:spLocks noGrp="1"/>
          </p:cNvSpPr>
          <p:nvPr>
            <p:ph type="pic" idx="1"/>
          </p:nvPr>
        </p:nvSpPr>
        <p:spPr>
          <a:xfrm>
            <a:off x="4211340" y="987434"/>
            <a:ext cx="5014913"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82332"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0B626806-87F6-49BE-B37C-8CC46D7A74BF}" type="datetimeFigureOut">
              <a:rPr lang="fr-FR" smtClean="0"/>
              <a:t>06/04/17</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6061A7B0-94A7-4CF3-814A-4BB5B8C8C3A9}" type="slidenum">
              <a:rPr lang="fr-FR" smtClean="0"/>
              <a:t>‹n.›</a:t>
            </a:fld>
            <a:endParaRPr lang="fr-FR"/>
          </a:p>
        </p:txBody>
      </p:sp>
    </p:spTree>
    <p:extLst>
      <p:ext uri="{BB962C8B-B14F-4D97-AF65-F5344CB8AC3E}">
        <p14:creationId xmlns:p14="http://schemas.microsoft.com/office/powerpoint/2010/main" val="310916541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3" Type="http://schemas.openxmlformats.org/officeDocument/2006/relationships/image" Target="../media/image1.png"/><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3.xml"/><Relationship Id="rId12" Type="http://schemas.openxmlformats.org/officeDocument/2006/relationships/theme" Target="../theme/theme3.xml"/><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 Id="rId9" Type="http://schemas.openxmlformats.org/officeDocument/2006/relationships/slideLayout" Target="../slideLayouts/slideLayout31.xml"/><Relationship Id="rId10"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36.xml"/><Relationship Id="rId4" Type="http://schemas.openxmlformats.org/officeDocument/2006/relationships/slideLayout" Target="../slideLayouts/slideLayout37.xml"/><Relationship Id="rId5" Type="http://schemas.openxmlformats.org/officeDocument/2006/relationships/slideLayout" Target="../slideLayouts/slideLayout38.xml"/><Relationship Id="rId6" Type="http://schemas.openxmlformats.org/officeDocument/2006/relationships/slideLayout" Target="../slideLayouts/slideLayout39.xml"/><Relationship Id="rId7" Type="http://schemas.openxmlformats.org/officeDocument/2006/relationships/slideLayout" Target="../slideLayouts/slideLayout40.xml"/><Relationship Id="rId8" Type="http://schemas.openxmlformats.org/officeDocument/2006/relationships/slideLayout" Target="../slideLayouts/slideLayout41.xml"/><Relationship Id="rId9" Type="http://schemas.openxmlformats.org/officeDocument/2006/relationships/theme" Target="../theme/theme4.xml"/><Relationship Id="rId1" Type="http://schemas.openxmlformats.org/officeDocument/2006/relationships/slideLayout" Target="../slideLayouts/slideLayout34.xml"/><Relationship Id="rId2" Type="http://schemas.openxmlformats.org/officeDocument/2006/relationships/slideLayout" Target="../slideLayouts/slideLayout35.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52.xml"/><Relationship Id="rId12" Type="http://schemas.openxmlformats.org/officeDocument/2006/relationships/theme" Target="../theme/theme5.xml"/><Relationship Id="rId13" Type="http://schemas.openxmlformats.org/officeDocument/2006/relationships/image" Target="../media/image1.png"/><Relationship Id="rId1" Type="http://schemas.openxmlformats.org/officeDocument/2006/relationships/slideLayout" Target="../slideLayouts/slideLayout42.xml"/><Relationship Id="rId2" Type="http://schemas.openxmlformats.org/officeDocument/2006/relationships/slideLayout" Target="../slideLayouts/slideLayout43.xml"/><Relationship Id="rId3" Type="http://schemas.openxmlformats.org/officeDocument/2006/relationships/slideLayout" Target="../slideLayouts/slideLayout44.xml"/><Relationship Id="rId4" Type="http://schemas.openxmlformats.org/officeDocument/2006/relationships/slideLayout" Target="../slideLayouts/slideLayout45.xml"/><Relationship Id="rId5" Type="http://schemas.openxmlformats.org/officeDocument/2006/relationships/slideLayout" Target="../slideLayouts/slideLayout46.xml"/><Relationship Id="rId6" Type="http://schemas.openxmlformats.org/officeDocument/2006/relationships/slideLayout" Target="../slideLayouts/slideLayout47.xml"/><Relationship Id="rId7" Type="http://schemas.openxmlformats.org/officeDocument/2006/relationships/slideLayout" Target="../slideLayouts/slideLayout48.xml"/><Relationship Id="rId8" Type="http://schemas.openxmlformats.org/officeDocument/2006/relationships/slideLayout" Target="../slideLayouts/slideLayout49.xml"/><Relationship Id="rId9" Type="http://schemas.openxmlformats.org/officeDocument/2006/relationships/slideLayout" Target="../slideLayouts/slideLayout50.xml"/><Relationship Id="rId10" Type="http://schemas.openxmlformats.org/officeDocument/2006/relationships/slideLayout" Target="../slideLayouts/slideLayout5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81042" y="365129"/>
            <a:ext cx="8543925" cy="1325563"/>
          </a:xfrm>
          <a:prstGeom prst="rect">
            <a:avLst/>
          </a:prstGeom>
        </p:spPr>
        <p:txBody>
          <a:bodyPr vert="horz" lIns="91440" tIns="45720" rIns="91440" bIns="45720"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681042" y="1825625"/>
            <a:ext cx="8543925" cy="4351338"/>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681038" y="6356359"/>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B626806-87F6-49BE-B37C-8CC46D7A74BF}" type="datetimeFigureOut">
              <a:rPr lang="fr-FR" smtClean="0"/>
              <a:t>06/04/17</a:t>
            </a:fld>
            <a:endParaRPr lang="fr-FR"/>
          </a:p>
        </p:txBody>
      </p:sp>
      <p:sp>
        <p:nvSpPr>
          <p:cNvPr id="5" name="Espace réservé du pied de page 4"/>
          <p:cNvSpPr>
            <a:spLocks noGrp="1"/>
          </p:cNvSpPr>
          <p:nvPr>
            <p:ph type="ftr" sz="quarter" idx="3"/>
          </p:nvPr>
        </p:nvSpPr>
        <p:spPr>
          <a:xfrm>
            <a:off x="3281367" y="6356359"/>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996113" y="6356359"/>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061A7B0-94A7-4CF3-814A-4BB5B8C8C3A9}" type="slidenum">
              <a:rPr lang="fr-FR" smtClean="0"/>
              <a:t>‹n.›</a:t>
            </a:fld>
            <a:endParaRPr lang="fr-FR"/>
          </a:p>
        </p:txBody>
      </p:sp>
    </p:spTree>
    <p:extLst>
      <p:ext uri="{BB962C8B-B14F-4D97-AF65-F5344CB8AC3E}">
        <p14:creationId xmlns:p14="http://schemas.microsoft.com/office/powerpoint/2010/main" val="77800832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title"/>
          </p:nvPr>
        </p:nvSpPr>
        <p:spPr bwMode="auto">
          <a:xfrm>
            <a:off x="194337" y="9"/>
            <a:ext cx="7410582" cy="620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fr-FR" smtClean="0"/>
              <a:t>Cliquez pour modifier le style du titre</a:t>
            </a:r>
          </a:p>
        </p:txBody>
      </p:sp>
      <p:sp>
        <p:nvSpPr>
          <p:cNvPr id="1027" name="Rectangle 4"/>
          <p:cNvSpPr>
            <a:spLocks noGrp="1" noChangeArrowheads="1"/>
          </p:cNvSpPr>
          <p:nvPr>
            <p:ph type="body" idx="1"/>
          </p:nvPr>
        </p:nvSpPr>
        <p:spPr bwMode="auto">
          <a:xfrm>
            <a:off x="459185" y="892175"/>
            <a:ext cx="9018318" cy="5265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p>
        </p:txBody>
      </p:sp>
      <p:sp>
        <p:nvSpPr>
          <p:cNvPr id="86023" name="Rectangle 7"/>
          <p:cNvSpPr>
            <a:spLocks noGrp="1" noChangeArrowheads="1"/>
          </p:cNvSpPr>
          <p:nvPr>
            <p:ph type="sldNum" sz="quarter" idx="4"/>
          </p:nvPr>
        </p:nvSpPr>
        <p:spPr bwMode="auto">
          <a:xfrm>
            <a:off x="9087379" y="6608772"/>
            <a:ext cx="818621" cy="249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b="1">
                <a:solidFill>
                  <a:srgbClr val="C00000"/>
                </a:solidFill>
                <a:latin typeface="Arial" charset="0"/>
              </a:defRPr>
            </a:lvl1pPr>
          </a:lstStyle>
          <a:p>
            <a:pPr fontAlgn="base">
              <a:spcBef>
                <a:spcPct val="0"/>
              </a:spcBef>
              <a:spcAft>
                <a:spcPct val="0"/>
              </a:spcAft>
            </a:pPr>
            <a:fld id="{6D74C64A-F892-4D24-8DE4-95AE196E3A28}" type="slidenum">
              <a:rPr lang="fr-FR" smtClean="0"/>
              <a:pPr fontAlgn="base">
                <a:spcBef>
                  <a:spcPct val="0"/>
                </a:spcBef>
                <a:spcAft>
                  <a:spcPct val="0"/>
                </a:spcAft>
              </a:pPr>
              <a:t>‹n.›</a:t>
            </a:fld>
            <a:endParaRPr lang="fr-FR" dirty="0"/>
          </a:p>
        </p:txBody>
      </p:sp>
      <p:pic>
        <p:nvPicPr>
          <p:cNvPr id="7" name="Image 6"/>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0" y="0"/>
            <a:ext cx="9906000" cy="564286"/>
          </a:xfrm>
          <a:prstGeom prst="rect">
            <a:avLst/>
          </a:prstGeom>
        </p:spPr>
      </p:pic>
      <p:pic>
        <p:nvPicPr>
          <p:cNvPr id="8" name="Image 7"/>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0" y="0"/>
            <a:ext cx="9906000" cy="564286"/>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xmlns:p14="http://schemas.microsoft.com/office/powerpoint/2010/main" id="1" dur="indefinite" restart="never" nodeType="tmRoot"/>
      </p:par>
    </p:tnLst>
  </p:timing>
  <p:hf hdr="0"/>
  <p:txStyles>
    <p:titleStyle>
      <a:lvl1pPr algn="l" rtl="0" eaLnBrk="1" fontAlgn="base" hangingPunct="1">
        <a:spcBef>
          <a:spcPct val="0"/>
        </a:spcBef>
        <a:spcAft>
          <a:spcPct val="0"/>
        </a:spcAft>
        <a:defRPr sz="2400" b="1">
          <a:solidFill>
            <a:srgbClr val="C00000"/>
          </a:solidFill>
          <a:latin typeface="+mj-lt"/>
          <a:ea typeface="+mj-ea"/>
          <a:cs typeface="+mj-cs"/>
        </a:defRPr>
      </a:lvl1pPr>
      <a:lvl2pPr algn="l" rtl="0" eaLnBrk="1" fontAlgn="base" hangingPunct="1">
        <a:spcBef>
          <a:spcPct val="0"/>
        </a:spcBef>
        <a:spcAft>
          <a:spcPct val="0"/>
        </a:spcAft>
        <a:defRPr sz="2400" b="1">
          <a:solidFill>
            <a:srgbClr val="D31216"/>
          </a:solidFill>
          <a:latin typeface="Arial" charset="0"/>
        </a:defRPr>
      </a:lvl2pPr>
      <a:lvl3pPr algn="l" rtl="0" eaLnBrk="1" fontAlgn="base" hangingPunct="1">
        <a:spcBef>
          <a:spcPct val="0"/>
        </a:spcBef>
        <a:spcAft>
          <a:spcPct val="0"/>
        </a:spcAft>
        <a:defRPr sz="2400" b="1">
          <a:solidFill>
            <a:srgbClr val="D31216"/>
          </a:solidFill>
          <a:latin typeface="Arial" charset="0"/>
        </a:defRPr>
      </a:lvl3pPr>
      <a:lvl4pPr algn="l" rtl="0" eaLnBrk="1" fontAlgn="base" hangingPunct="1">
        <a:spcBef>
          <a:spcPct val="0"/>
        </a:spcBef>
        <a:spcAft>
          <a:spcPct val="0"/>
        </a:spcAft>
        <a:defRPr sz="2400" b="1">
          <a:solidFill>
            <a:srgbClr val="D31216"/>
          </a:solidFill>
          <a:latin typeface="Arial" charset="0"/>
        </a:defRPr>
      </a:lvl4pPr>
      <a:lvl5pPr algn="l" rtl="0" eaLnBrk="1" fontAlgn="base" hangingPunct="1">
        <a:spcBef>
          <a:spcPct val="0"/>
        </a:spcBef>
        <a:spcAft>
          <a:spcPct val="0"/>
        </a:spcAft>
        <a:defRPr sz="2400" b="1">
          <a:solidFill>
            <a:srgbClr val="D31216"/>
          </a:solidFill>
          <a:latin typeface="Arial" charset="0"/>
        </a:defRPr>
      </a:lvl5pPr>
      <a:lvl6pPr marL="457200" algn="l" rtl="0" eaLnBrk="1" fontAlgn="base" hangingPunct="1">
        <a:spcBef>
          <a:spcPct val="0"/>
        </a:spcBef>
        <a:spcAft>
          <a:spcPct val="0"/>
        </a:spcAft>
        <a:defRPr sz="2400" b="1">
          <a:solidFill>
            <a:srgbClr val="D31216"/>
          </a:solidFill>
          <a:latin typeface="Arial" charset="0"/>
        </a:defRPr>
      </a:lvl6pPr>
      <a:lvl7pPr marL="914400" algn="l" rtl="0" eaLnBrk="1" fontAlgn="base" hangingPunct="1">
        <a:spcBef>
          <a:spcPct val="0"/>
        </a:spcBef>
        <a:spcAft>
          <a:spcPct val="0"/>
        </a:spcAft>
        <a:defRPr sz="2400" b="1">
          <a:solidFill>
            <a:srgbClr val="D31216"/>
          </a:solidFill>
          <a:latin typeface="Arial" charset="0"/>
        </a:defRPr>
      </a:lvl7pPr>
      <a:lvl8pPr marL="1371600" algn="l" rtl="0" eaLnBrk="1" fontAlgn="base" hangingPunct="1">
        <a:spcBef>
          <a:spcPct val="0"/>
        </a:spcBef>
        <a:spcAft>
          <a:spcPct val="0"/>
        </a:spcAft>
        <a:defRPr sz="2400" b="1">
          <a:solidFill>
            <a:srgbClr val="D31216"/>
          </a:solidFill>
          <a:latin typeface="Arial" charset="0"/>
        </a:defRPr>
      </a:lvl8pPr>
      <a:lvl9pPr marL="1828800" algn="l" rtl="0" eaLnBrk="1" fontAlgn="base" hangingPunct="1">
        <a:spcBef>
          <a:spcPct val="0"/>
        </a:spcBef>
        <a:spcAft>
          <a:spcPct val="0"/>
        </a:spcAft>
        <a:defRPr sz="2400" b="1">
          <a:solidFill>
            <a:srgbClr val="D31216"/>
          </a:solidFill>
          <a:latin typeface="Arial" charset="0"/>
        </a:defRPr>
      </a:lvl9pPr>
    </p:titleStyle>
    <p:bodyStyle>
      <a:lvl1pPr marL="342900" indent="-342900" algn="l" rtl="0" eaLnBrk="1" fontAlgn="base" hangingPunct="1">
        <a:spcBef>
          <a:spcPct val="20000"/>
        </a:spcBef>
        <a:spcAft>
          <a:spcPct val="0"/>
        </a:spcAft>
        <a:buChar char="•"/>
        <a:defRPr sz="24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000">
          <a:solidFill>
            <a:schemeClr val="tx1"/>
          </a:solidFill>
          <a:latin typeface="+mn-lt"/>
        </a:defRPr>
      </a:lvl2pPr>
      <a:lvl3pPr marL="1143000" indent="-228600" algn="l" rtl="0" eaLnBrk="1" fontAlgn="base" hangingPunct="1">
        <a:spcBef>
          <a:spcPct val="20000"/>
        </a:spcBef>
        <a:spcAft>
          <a:spcPct val="0"/>
        </a:spcAft>
        <a:buChar char="•"/>
        <a:defRPr>
          <a:solidFill>
            <a:schemeClr val="tx1"/>
          </a:solidFill>
          <a:latin typeface="+mn-lt"/>
        </a:defRPr>
      </a:lvl3pPr>
      <a:lvl4pPr marL="1600200" indent="-228600" algn="l" rtl="0" eaLnBrk="1" fontAlgn="base" hangingPunct="1">
        <a:spcBef>
          <a:spcPct val="20000"/>
        </a:spcBef>
        <a:spcAft>
          <a:spcPct val="0"/>
        </a:spcAft>
        <a:buChar char="–"/>
        <a:defRPr sz="1600">
          <a:solidFill>
            <a:schemeClr val="tx1"/>
          </a:solidFill>
          <a:latin typeface="+mn-lt"/>
        </a:defRPr>
      </a:lvl4pPr>
      <a:lvl5pPr marL="2057400" indent="-228600" algn="l" rtl="0" eaLnBrk="1" fontAlgn="base" hangingPunct="1">
        <a:spcBef>
          <a:spcPct val="20000"/>
        </a:spcBef>
        <a:spcAft>
          <a:spcPct val="0"/>
        </a:spcAft>
        <a:buChar char="»"/>
        <a:defRPr sz="1600">
          <a:solidFill>
            <a:schemeClr val="tx1"/>
          </a:solidFill>
          <a:latin typeface="+mn-lt"/>
        </a:defRPr>
      </a:lvl5pPr>
      <a:lvl6pPr marL="2514600" indent="-228600" algn="l" rtl="0" eaLnBrk="1" fontAlgn="base" hangingPunct="1">
        <a:spcBef>
          <a:spcPct val="20000"/>
        </a:spcBef>
        <a:spcAft>
          <a:spcPct val="0"/>
        </a:spcAft>
        <a:buChar char="»"/>
        <a:defRPr sz="1600">
          <a:solidFill>
            <a:schemeClr val="tx1"/>
          </a:solidFill>
          <a:latin typeface="+mn-lt"/>
        </a:defRPr>
      </a:lvl6pPr>
      <a:lvl7pPr marL="2971800" indent="-228600" algn="l" rtl="0" eaLnBrk="1" fontAlgn="base" hangingPunct="1">
        <a:spcBef>
          <a:spcPct val="20000"/>
        </a:spcBef>
        <a:spcAft>
          <a:spcPct val="0"/>
        </a:spcAft>
        <a:buChar char="»"/>
        <a:defRPr sz="1600">
          <a:solidFill>
            <a:schemeClr val="tx1"/>
          </a:solidFill>
          <a:latin typeface="+mn-lt"/>
        </a:defRPr>
      </a:lvl7pPr>
      <a:lvl8pPr marL="3429000" indent="-228600" algn="l" rtl="0" eaLnBrk="1" fontAlgn="base" hangingPunct="1">
        <a:spcBef>
          <a:spcPct val="20000"/>
        </a:spcBef>
        <a:spcAft>
          <a:spcPct val="0"/>
        </a:spcAft>
        <a:buChar char="»"/>
        <a:defRPr sz="1600">
          <a:solidFill>
            <a:schemeClr val="tx1"/>
          </a:solidFill>
          <a:latin typeface="+mn-lt"/>
        </a:defRPr>
      </a:lvl8pPr>
      <a:lvl9pPr marL="3886200" indent="-228600" algn="l" rtl="0" eaLnBrk="1" fontAlgn="base" hangingPunct="1">
        <a:spcBef>
          <a:spcPct val="20000"/>
        </a:spcBef>
        <a:spcAft>
          <a:spcPct val="0"/>
        </a:spcAft>
        <a:buChar char="»"/>
        <a:defRPr sz="1600">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1092"/>
          <p:cNvSpPr>
            <a:spLocks noChangeArrowheads="1"/>
          </p:cNvSpPr>
          <p:nvPr userDrawn="1"/>
        </p:nvSpPr>
        <p:spPr bwMode="auto">
          <a:xfrm>
            <a:off x="8890001" y="6375400"/>
            <a:ext cx="812800" cy="342900"/>
          </a:xfrm>
          <a:prstGeom prst="rect">
            <a:avLst/>
          </a:prstGeom>
          <a:solidFill>
            <a:schemeClr val="bg1">
              <a:alpha val="39999"/>
            </a:schemeClr>
          </a:solidFill>
          <a:ln w="9525">
            <a:noFill/>
            <a:miter lim="800000"/>
            <a:headEnd/>
            <a:tailEnd/>
          </a:ln>
        </p:spPr>
        <p:txBody>
          <a:bodyPr anchor="ctr">
            <a:spAutoFit/>
          </a:bodyPr>
          <a:lstStyle/>
          <a:p>
            <a:pPr algn="ctr" fontAlgn="base">
              <a:spcBef>
                <a:spcPct val="0"/>
              </a:spcBef>
              <a:spcAft>
                <a:spcPct val="0"/>
              </a:spcAft>
              <a:buClr>
                <a:srgbClr val="FFE107"/>
              </a:buClr>
              <a:buFont typeface="Wingdings" charset="0"/>
              <a:buNone/>
            </a:pPr>
            <a:endParaRPr lang="en-US" sz="1600" i="1" u="sng" smtClean="0">
              <a:solidFill>
                <a:srgbClr val="FFFFFF"/>
              </a:solidFill>
              <a:latin typeface="Verdana" charset="0"/>
              <a:ea typeface="ＭＳ Ｐゴシック" charset="0"/>
              <a:cs typeface="ＭＳ Ｐゴシック" charset="0"/>
            </a:endParaRPr>
          </a:p>
        </p:txBody>
      </p:sp>
      <p:sp>
        <p:nvSpPr>
          <p:cNvPr id="4" name="AutoShape 1113"/>
          <p:cNvSpPr>
            <a:spLocks noChangeArrowheads="1"/>
          </p:cNvSpPr>
          <p:nvPr userDrawn="1"/>
        </p:nvSpPr>
        <p:spPr bwMode="auto">
          <a:xfrm>
            <a:off x="127000" y="174665"/>
            <a:ext cx="9664701" cy="374571"/>
          </a:xfrm>
          <a:prstGeom prst="roundRect">
            <a:avLst>
              <a:gd name="adj" fmla="val 16667"/>
            </a:avLst>
          </a:prstGeom>
          <a:solidFill>
            <a:srgbClr val="000066"/>
          </a:solidFill>
          <a:ln w="9525">
            <a:noFill/>
            <a:round/>
            <a:headEnd/>
            <a:tailEnd/>
          </a:ln>
          <a:effectLst>
            <a:outerShdw blurRad="63500" dist="38099" dir="2700000" algn="ctr" rotWithShape="0">
              <a:schemeClr val="bg2">
                <a:alpha val="50000"/>
              </a:schemeClr>
            </a:outerShdw>
          </a:effectLst>
        </p:spPr>
        <p:txBody>
          <a:bodyPr anchor="ctr">
            <a:spAutoFit/>
          </a:bodyPr>
          <a:lstStyle/>
          <a:p>
            <a:pPr algn="ctr" fontAlgn="base">
              <a:spcBef>
                <a:spcPct val="0"/>
              </a:spcBef>
              <a:spcAft>
                <a:spcPct val="0"/>
              </a:spcAft>
              <a:buClr>
                <a:srgbClr val="FFE107"/>
              </a:buClr>
              <a:buFont typeface="Wingdings" charset="0"/>
              <a:buNone/>
            </a:pPr>
            <a:endParaRPr lang="en-US" sz="1600" i="1" u="sng" smtClean="0">
              <a:solidFill>
                <a:srgbClr val="FFFFFF"/>
              </a:solidFill>
              <a:latin typeface="Verdana" charset="0"/>
              <a:ea typeface="ＭＳ Ｐゴシック" charset="0"/>
              <a:cs typeface="ＭＳ Ｐゴシック" charset="0"/>
            </a:endParaRPr>
          </a:p>
        </p:txBody>
      </p:sp>
      <p:sp>
        <p:nvSpPr>
          <p:cNvPr id="6" name="Slide Number Placeholder 5"/>
          <p:cNvSpPr>
            <a:spLocks noGrp="1"/>
          </p:cNvSpPr>
          <p:nvPr>
            <p:ph type="sldNum" sz="quarter" idx="4"/>
          </p:nvPr>
        </p:nvSpPr>
        <p:spPr>
          <a:xfrm>
            <a:off x="7556500" y="6518277"/>
            <a:ext cx="2311400" cy="365125"/>
          </a:xfrm>
          <a:prstGeom prst="rect">
            <a:avLst/>
          </a:prstGeom>
        </p:spPr>
        <p:txBody>
          <a:bodyPr vert="horz" wrap="square" lIns="91440" tIns="45720" rIns="91440" bIns="45720" numCol="1" anchor="ctr" anchorCtr="0" compatLnSpc="1">
            <a:prstTxWarp prst="textNoShape">
              <a:avLst/>
            </a:prstTxWarp>
          </a:bodyPr>
          <a:lstStyle>
            <a:lvl1pPr algn="r">
              <a:defRPr sz="1200" i="0" u="none">
                <a:solidFill>
                  <a:srgbClr val="898989"/>
                </a:solidFill>
              </a:defRPr>
            </a:lvl1pPr>
          </a:lstStyle>
          <a:p>
            <a:pPr fontAlgn="base">
              <a:spcBef>
                <a:spcPct val="0"/>
              </a:spcBef>
              <a:spcAft>
                <a:spcPct val="0"/>
              </a:spcAft>
              <a:buClr>
                <a:srgbClr val="FFE107"/>
              </a:buClr>
              <a:buFont typeface="Wingdings" charset="0"/>
              <a:buNone/>
            </a:pPr>
            <a:fld id="{5FBF09E8-A914-4C4D-93AB-2F51A1329F76}" type="slidenum">
              <a:rPr lang="en-US" smtClean="0">
                <a:latin typeface="Verdana" charset="0"/>
                <a:ea typeface="ＭＳ Ｐゴシック" charset="0"/>
                <a:cs typeface="ＭＳ Ｐゴシック" charset="0"/>
              </a:rPr>
              <a:pPr fontAlgn="base">
                <a:spcBef>
                  <a:spcPct val="0"/>
                </a:spcBef>
                <a:spcAft>
                  <a:spcPct val="0"/>
                </a:spcAft>
                <a:buClr>
                  <a:srgbClr val="FFE107"/>
                </a:buClr>
                <a:buFont typeface="Wingdings" charset="0"/>
                <a:buNone/>
              </a:pPr>
              <a:t>‹n.›</a:t>
            </a:fld>
            <a:endParaRPr lang="en-US" smtClean="0">
              <a:latin typeface="Verdana" charset="0"/>
              <a:ea typeface="ＭＳ Ｐゴシック" charset="0"/>
              <a:cs typeface="ＭＳ Ｐゴシック" charset="0"/>
            </a:endParaRP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ctr" rtl="0" eaLnBrk="0" fontAlgn="base" hangingPunct="0">
        <a:spcBef>
          <a:spcPct val="0"/>
        </a:spcBef>
        <a:spcAft>
          <a:spcPct val="0"/>
        </a:spcAft>
        <a:defRPr sz="4400">
          <a:solidFill>
            <a:schemeClr val="tx2"/>
          </a:solidFill>
          <a:latin typeface="+mj-lt"/>
          <a:ea typeface="ＭＳ Ｐゴシック" pitchFamily="-65" charset="-128"/>
          <a:cs typeface="ＭＳ Ｐゴシック" pitchFamily="-65" charset="-128"/>
        </a:defRPr>
      </a:lvl1pPr>
      <a:lvl2pPr algn="ctr" rtl="0" eaLnBrk="0" fontAlgn="base" hangingPunct="0">
        <a:spcBef>
          <a:spcPct val="0"/>
        </a:spcBef>
        <a:spcAft>
          <a:spcPct val="0"/>
        </a:spcAft>
        <a:defRPr sz="4400">
          <a:solidFill>
            <a:schemeClr val="tx2"/>
          </a:solidFill>
          <a:latin typeface="Times New Roman" pitchFamily="-65" charset="0"/>
          <a:ea typeface="ＭＳ Ｐゴシック" pitchFamily="-65" charset="-128"/>
          <a:cs typeface="ＭＳ Ｐゴシック" pitchFamily="-65" charset="-128"/>
        </a:defRPr>
      </a:lvl2pPr>
      <a:lvl3pPr algn="ctr" rtl="0" eaLnBrk="0" fontAlgn="base" hangingPunct="0">
        <a:spcBef>
          <a:spcPct val="0"/>
        </a:spcBef>
        <a:spcAft>
          <a:spcPct val="0"/>
        </a:spcAft>
        <a:defRPr sz="4400">
          <a:solidFill>
            <a:schemeClr val="tx2"/>
          </a:solidFill>
          <a:latin typeface="Times New Roman" pitchFamily="-65" charset="0"/>
          <a:ea typeface="ＭＳ Ｐゴシック" pitchFamily="-65" charset="-128"/>
          <a:cs typeface="ＭＳ Ｐゴシック" pitchFamily="-65" charset="-128"/>
        </a:defRPr>
      </a:lvl3pPr>
      <a:lvl4pPr algn="ctr" rtl="0" eaLnBrk="0" fontAlgn="base" hangingPunct="0">
        <a:spcBef>
          <a:spcPct val="0"/>
        </a:spcBef>
        <a:spcAft>
          <a:spcPct val="0"/>
        </a:spcAft>
        <a:defRPr sz="4400">
          <a:solidFill>
            <a:schemeClr val="tx2"/>
          </a:solidFill>
          <a:latin typeface="Times New Roman" pitchFamily="-65" charset="0"/>
          <a:ea typeface="ＭＳ Ｐゴシック" pitchFamily="-65" charset="-128"/>
          <a:cs typeface="ＭＳ Ｐゴシック" pitchFamily="-65" charset="-128"/>
        </a:defRPr>
      </a:lvl4pPr>
      <a:lvl5pPr algn="ctr" rtl="0" eaLnBrk="0" fontAlgn="base" hangingPunct="0">
        <a:spcBef>
          <a:spcPct val="0"/>
        </a:spcBef>
        <a:spcAft>
          <a:spcPct val="0"/>
        </a:spcAft>
        <a:defRPr sz="4400">
          <a:solidFill>
            <a:schemeClr val="tx2"/>
          </a:solidFill>
          <a:latin typeface="Times New Roman" pitchFamily="-65" charset="0"/>
          <a:ea typeface="ＭＳ Ｐゴシック" pitchFamily="-65" charset="-128"/>
          <a:cs typeface="ＭＳ Ｐゴシック" pitchFamily="-65" charset="-128"/>
        </a:defRPr>
      </a:lvl5pPr>
      <a:lvl6pPr marL="457200" algn="ctr" rtl="0" fontAlgn="base">
        <a:spcBef>
          <a:spcPct val="0"/>
        </a:spcBef>
        <a:spcAft>
          <a:spcPct val="0"/>
        </a:spcAft>
        <a:defRPr sz="4400">
          <a:solidFill>
            <a:schemeClr val="tx2"/>
          </a:solidFill>
          <a:latin typeface="Times New Roman" pitchFamily="-65" charset="0"/>
        </a:defRPr>
      </a:lvl6pPr>
      <a:lvl7pPr marL="914400" algn="ctr" rtl="0" fontAlgn="base">
        <a:spcBef>
          <a:spcPct val="0"/>
        </a:spcBef>
        <a:spcAft>
          <a:spcPct val="0"/>
        </a:spcAft>
        <a:defRPr sz="4400">
          <a:solidFill>
            <a:schemeClr val="tx2"/>
          </a:solidFill>
          <a:latin typeface="Times New Roman" pitchFamily="-65" charset="0"/>
        </a:defRPr>
      </a:lvl7pPr>
      <a:lvl8pPr marL="1371600" algn="ctr" rtl="0" fontAlgn="base">
        <a:spcBef>
          <a:spcPct val="0"/>
        </a:spcBef>
        <a:spcAft>
          <a:spcPct val="0"/>
        </a:spcAft>
        <a:defRPr sz="4400">
          <a:solidFill>
            <a:schemeClr val="tx2"/>
          </a:solidFill>
          <a:latin typeface="Times New Roman" pitchFamily="-65" charset="0"/>
        </a:defRPr>
      </a:lvl8pPr>
      <a:lvl9pPr marL="1828800" algn="ctr" rtl="0" fontAlgn="base">
        <a:spcBef>
          <a:spcPct val="0"/>
        </a:spcBef>
        <a:spcAft>
          <a:spcPct val="0"/>
        </a:spcAft>
        <a:defRPr sz="4400">
          <a:solidFill>
            <a:schemeClr val="tx2"/>
          </a:solidFill>
          <a:latin typeface="Times New Roman" pitchFamily="-65"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pitchFamily="-65" charset="-128"/>
          <a:cs typeface="ＭＳ Ｐゴシック" pitchFamily="-65" charset="-128"/>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pitchFamily="-65"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pitchFamily="-65"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pitchFamily="-65"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pitchFamily="-65" charset="-128"/>
        </a:defRPr>
      </a:lvl5pPr>
      <a:lvl6pPr marL="2514600" indent="-228600" algn="l" rtl="0" fontAlgn="base">
        <a:spcBef>
          <a:spcPct val="20000"/>
        </a:spcBef>
        <a:spcAft>
          <a:spcPct val="0"/>
        </a:spcAft>
        <a:buChar char="»"/>
        <a:defRPr sz="2000">
          <a:solidFill>
            <a:schemeClr val="tx1"/>
          </a:solidFill>
          <a:latin typeface="+mn-lt"/>
          <a:ea typeface="ＭＳ Ｐゴシック" pitchFamily="-65" charset="-128"/>
        </a:defRPr>
      </a:lvl6pPr>
      <a:lvl7pPr marL="2971800" indent="-228600" algn="l" rtl="0" fontAlgn="base">
        <a:spcBef>
          <a:spcPct val="20000"/>
        </a:spcBef>
        <a:spcAft>
          <a:spcPct val="0"/>
        </a:spcAft>
        <a:buChar char="»"/>
        <a:defRPr sz="2000">
          <a:solidFill>
            <a:schemeClr val="tx1"/>
          </a:solidFill>
          <a:latin typeface="+mn-lt"/>
          <a:ea typeface="ＭＳ Ｐゴシック" pitchFamily="-65" charset="-128"/>
        </a:defRPr>
      </a:lvl7pPr>
      <a:lvl8pPr marL="3429000" indent="-228600" algn="l" rtl="0" fontAlgn="base">
        <a:spcBef>
          <a:spcPct val="20000"/>
        </a:spcBef>
        <a:spcAft>
          <a:spcPct val="0"/>
        </a:spcAft>
        <a:buChar char="»"/>
        <a:defRPr sz="2000">
          <a:solidFill>
            <a:schemeClr val="tx1"/>
          </a:solidFill>
          <a:latin typeface="+mn-lt"/>
          <a:ea typeface="ＭＳ Ｐゴシック" pitchFamily="-65" charset="-128"/>
        </a:defRPr>
      </a:lvl8pPr>
      <a:lvl9pPr marL="3886200" indent="-228600" algn="l" rtl="0" fontAlgn="base">
        <a:spcBef>
          <a:spcPct val="20000"/>
        </a:spcBef>
        <a:spcAft>
          <a:spcPct val="0"/>
        </a:spcAft>
        <a:buChar char="»"/>
        <a:defRPr sz="2000">
          <a:solidFill>
            <a:schemeClr val="tx1"/>
          </a:solidFill>
          <a:latin typeface="+mn-lt"/>
          <a:ea typeface="ＭＳ Ｐゴシック" pitchFamily="-65" charset="-128"/>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95300" y="274638"/>
            <a:ext cx="8915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s-ES" dirty="0"/>
              <a:t>Titolo</a:t>
            </a:r>
          </a:p>
        </p:txBody>
      </p:sp>
      <p:sp>
        <p:nvSpPr>
          <p:cNvPr id="1027" name="Rectangle 3"/>
          <p:cNvSpPr>
            <a:spLocks noGrp="1" noChangeArrowheads="1"/>
          </p:cNvSpPr>
          <p:nvPr>
            <p:ph type="body" idx="1"/>
          </p:nvPr>
        </p:nvSpPr>
        <p:spPr bwMode="auto">
          <a:xfrm>
            <a:off x="495300" y="1600204"/>
            <a:ext cx="89154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dirty="0"/>
              <a:t>Stile primo livello</a:t>
            </a:r>
          </a:p>
          <a:p>
            <a:pPr lvl="1"/>
            <a:r>
              <a:rPr lang="es-ES" dirty="0"/>
              <a:t>Secondo livello</a:t>
            </a:r>
          </a:p>
          <a:p>
            <a:pPr lvl="2"/>
            <a:r>
              <a:rPr lang="es-ES" dirty="0"/>
              <a:t>Terzo livello</a:t>
            </a:r>
          </a:p>
          <a:p>
            <a:pPr lvl="3"/>
            <a:r>
              <a:rPr lang="es-ES" dirty="0"/>
              <a:t>Quarto livello</a:t>
            </a:r>
          </a:p>
          <a:p>
            <a:pPr lvl="4"/>
            <a:r>
              <a:rPr lang="es-ES" dirty="0"/>
              <a:t>Quinto livello</a:t>
            </a:r>
          </a:p>
        </p:txBody>
      </p:sp>
      <p:sp>
        <p:nvSpPr>
          <p:cNvPr id="1030" name="Rectangle 6"/>
          <p:cNvSpPr>
            <a:spLocks noGrp="1" noChangeArrowheads="1"/>
          </p:cNvSpPr>
          <p:nvPr>
            <p:ph type="sldNum" sz="quarter" idx="4"/>
          </p:nvPr>
        </p:nvSpPr>
        <p:spPr bwMode="auto">
          <a:xfrm>
            <a:off x="8590386" y="6245225"/>
            <a:ext cx="820315"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defRPr/>
            </a:pPr>
            <a:fld id="{087D5814-AE24-460B-A8CE-D8E15B04A960}" type="slidenum">
              <a:rPr lang="es-ES">
                <a:solidFill>
                  <a:srgbClr val="000000"/>
                </a:solidFill>
                <a:latin typeface="Arial"/>
                <a:cs typeface="Arial"/>
              </a:rPr>
              <a:pPr fontAlgn="base">
                <a:spcBef>
                  <a:spcPct val="0"/>
                </a:spcBef>
                <a:spcAft>
                  <a:spcPct val="0"/>
                </a:spcAft>
                <a:defRPr/>
              </a:pPr>
              <a:t>‹n.›</a:t>
            </a:fld>
            <a:endParaRPr lang="es-ES" dirty="0">
              <a:solidFill>
                <a:srgbClr val="000000"/>
              </a:solidFill>
              <a:latin typeface="Arial"/>
              <a:cs typeface="Arial"/>
            </a:endParaRPr>
          </a:p>
        </p:txBody>
      </p:sp>
      <p:sp>
        <p:nvSpPr>
          <p:cNvPr id="7" name="Segnaposto piè di pagina 11"/>
          <p:cNvSpPr txBox="1">
            <a:spLocks/>
          </p:cNvSpPr>
          <p:nvPr/>
        </p:nvSpPr>
        <p:spPr>
          <a:xfrm>
            <a:off x="619096" y="6238898"/>
            <a:ext cx="7893899" cy="476250"/>
          </a:xfrm>
          <a:prstGeom prst="rect">
            <a:avLst/>
          </a:prstGeom>
        </p:spPr>
        <p:txBody>
          <a:bodyPr/>
          <a:lstStyle>
            <a:lvl1pPr>
              <a:defRPr>
                <a:solidFill>
                  <a:srgbClr val="000076"/>
                </a:solidFill>
              </a:defRPr>
            </a:lvl1pPr>
          </a:lstStyle>
          <a:p>
            <a:pPr algn="ctr" fontAlgn="base">
              <a:spcBef>
                <a:spcPct val="0"/>
              </a:spcBef>
              <a:spcAft>
                <a:spcPct val="0"/>
              </a:spcAft>
              <a:defRPr/>
            </a:pPr>
            <a:endParaRPr lang="es-ES" sz="1600" b="1" i="1" dirty="0">
              <a:latin typeface="Arial"/>
              <a:cs typeface="Arial"/>
            </a:endParaRPr>
          </a:p>
        </p:txBody>
      </p:sp>
    </p:spTree>
    <p:extLst>
      <p:ext uri="{BB962C8B-B14F-4D97-AF65-F5344CB8AC3E}">
        <p14:creationId xmlns:p14="http://schemas.microsoft.com/office/powerpoint/2010/main" val="3308740849"/>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Lst>
  <p:hf hdr="0" ftr="0" dt="0"/>
  <p:txStyles>
    <p:titleStyle>
      <a:lvl1pPr algn="ctr" rtl="0" eaLnBrk="0" fontAlgn="base" hangingPunct="0">
        <a:spcBef>
          <a:spcPct val="0"/>
        </a:spcBef>
        <a:spcAft>
          <a:spcPct val="0"/>
        </a:spcAft>
        <a:defRPr sz="4400">
          <a:solidFill>
            <a:srgbClr val="000076"/>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har char="•"/>
        <a:defRPr sz="3200">
          <a:solidFill>
            <a:schemeClr val="accent6">
              <a:lumMod val="75000"/>
            </a:schemeClr>
          </a:solidFill>
          <a:latin typeface="+mn-lt"/>
          <a:ea typeface="+mn-ea"/>
          <a:cs typeface="+mn-cs"/>
        </a:defRPr>
      </a:lvl1pPr>
      <a:lvl2pPr marL="742950" indent="-285750" algn="l" rtl="0" eaLnBrk="0" fontAlgn="base" hangingPunct="0">
        <a:spcBef>
          <a:spcPct val="20000"/>
        </a:spcBef>
        <a:spcAft>
          <a:spcPct val="0"/>
        </a:spcAft>
        <a:buChar char="–"/>
        <a:defRPr sz="2800" baseline="0">
          <a:solidFill>
            <a:schemeClr val="accent6">
              <a:lumMod val="75000"/>
            </a:schemeClr>
          </a:solidFill>
          <a:latin typeface="+mn-lt"/>
          <a:cs typeface="+mn-cs"/>
        </a:defRPr>
      </a:lvl2pPr>
      <a:lvl3pPr marL="1143000" indent="-228600" algn="l" rtl="0" eaLnBrk="0" fontAlgn="base" hangingPunct="0">
        <a:spcBef>
          <a:spcPct val="20000"/>
        </a:spcBef>
        <a:spcAft>
          <a:spcPct val="0"/>
        </a:spcAft>
        <a:buChar char="•"/>
        <a:defRPr sz="2400" baseline="0">
          <a:solidFill>
            <a:schemeClr val="accent6">
              <a:lumMod val="75000"/>
            </a:schemeClr>
          </a:solidFill>
          <a:latin typeface="+mn-lt"/>
          <a:cs typeface="+mn-cs"/>
        </a:defRPr>
      </a:lvl3pPr>
      <a:lvl4pPr marL="1600200" indent="-228600" algn="l" rtl="0" eaLnBrk="0" fontAlgn="base" hangingPunct="0">
        <a:spcBef>
          <a:spcPct val="20000"/>
        </a:spcBef>
        <a:spcAft>
          <a:spcPct val="0"/>
        </a:spcAft>
        <a:buChar char="–"/>
        <a:defRPr sz="2000">
          <a:solidFill>
            <a:schemeClr val="accent6">
              <a:lumMod val="75000"/>
            </a:schemeClr>
          </a:solidFill>
          <a:latin typeface="+mn-lt"/>
          <a:cs typeface="+mn-cs"/>
        </a:defRPr>
      </a:lvl4pPr>
      <a:lvl5pPr marL="2057400" indent="-228600" algn="l" rtl="0" eaLnBrk="0" fontAlgn="base" hangingPunct="0">
        <a:spcBef>
          <a:spcPct val="20000"/>
        </a:spcBef>
        <a:spcAft>
          <a:spcPct val="0"/>
        </a:spcAft>
        <a:buChar char="»"/>
        <a:defRPr sz="2000" baseline="0">
          <a:solidFill>
            <a:schemeClr val="accent6">
              <a:lumMod val="75000"/>
            </a:schemeClr>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title"/>
          </p:nvPr>
        </p:nvSpPr>
        <p:spPr bwMode="auto">
          <a:xfrm>
            <a:off x="194337" y="1"/>
            <a:ext cx="7410582" cy="620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fr-FR" smtClean="0"/>
              <a:t>Cliquez pour modifier le style du titre</a:t>
            </a:r>
          </a:p>
        </p:txBody>
      </p:sp>
      <p:sp>
        <p:nvSpPr>
          <p:cNvPr id="1027" name="Rectangle 4"/>
          <p:cNvSpPr>
            <a:spLocks noGrp="1" noChangeArrowheads="1"/>
          </p:cNvSpPr>
          <p:nvPr>
            <p:ph type="body" idx="1"/>
          </p:nvPr>
        </p:nvSpPr>
        <p:spPr bwMode="auto">
          <a:xfrm>
            <a:off x="459185" y="892175"/>
            <a:ext cx="9018318" cy="5265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p>
        </p:txBody>
      </p:sp>
      <p:sp>
        <p:nvSpPr>
          <p:cNvPr id="86022" name="Rectangle 6"/>
          <p:cNvSpPr>
            <a:spLocks noGrp="1" noChangeArrowheads="1"/>
          </p:cNvSpPr>
          <p:nvPr>
            <p:ph type="ftr" sz="quarter" idx="3"/>
          </p:nvPr>
        </p:nvSpPr>
        <p:spPr bwMode="auto">
          <a:xfrm>
            <a:off x="271727" y="6597650"/>
            <a:ext cx="8270479" cy="215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900" b="1" smtClean="0">
                <a:latin typeface="Arial" charset="0"/>
              </a:defRPr>
            </a:lvl1pPr>
          </a:lstStyle>
          <a:p>
            <a:pPr fontAlgn="base">
              <a:spcBef>
                <a:spcPct val="0"/>
              </a:spcBef>
              <a:spcAft>
                <a:spcPct val="0"/>
              </a:spcAft>
            </a:pPr>
            <a:r>
              <a:rPr lang="en-US">
                <a:solidFill>
                  <a:srgbClr val="000000"/>
                </a:solidFill>
              </a:rPr>
              <a:t>AIDA WP14 meeting</a:t>
            </a:r>
            <a:endParaRPr lang="fr-FR" dirty="0">
              <a:solidFill>
                <a:srgbClr val="000000"/>
              </a:solidFill>
            </a:endParaRPr>
          </a:p>
        </p:txBody>
      </p:sp>
      <p:sp>
        <p:nvSpPr>
          <p:cNvPr id="86023" name="Rectangle 7"/>
          <p:cNvSpPr>
            <a:spLocks noGrp="1" noChangeArrowheads="1"/>
          </p:cNvSpPr>
          <p:nvPr>
            <p:ph type="sldNum" sz="quarter" idx="4"/>
          </p:nvPr>
        </p:nvSpPr>
        <p:spPr bwMode="auto">
          <a:xfrm>
            <a:off x="9087379" y="6608764"/>
            <a:ext cx="818621" cy="249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b="1">
                <a:solidFill>
                  <a:srgbClr val="C00000"/>
                </a:solidFill>
                <a:latin typeface="Arial" charset="0"/>
              </a:defRPr>
            </a:lvl1pPr>
          </a:lstStyle>
          <a:p>
            <a:pPr fontAlgn="base">
              <a:spcBef>
                <a:spcPct val="0"/>
              </a:spcBef>
              <a:spcAft>
                <a:spcPct val="0"/>
              </a:spcAft>
            </a:pPr>
            <a:fld id="{6D74C64A-F892-4D24-8DE4-95AE196E3A28}" type="slidenum">
              <a:rPr lang="fr-FR" smtClean="0"/>
              <a:pPr fontAlgn="base">
                <a:spcBef>
                  <a:spcPct val="0"/>
                </a:spcBef>
                <a:spcAft>
                  <a:spcPct val="0"/>
                </a:spcAft>
              </a:pPr>
              <a:t>‹n.›</a:t>
            </a:fld>
            <a:endParaRPr lang="fr-FR" dirty="0"/>
          </a:p>
        </p:txBody>
      </p:sp>
      <p:pic>
        <p:nvPicPr>
          <p:cNvPr id="7" name="Image 6"/>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0" y="0"/>
            <a:ext cx="9906000" cy="564286"/>
          </a:xfrm>
          <a:prstGeom prst="rect">
            <a:avLst/>
          </a:prstGeom>
        </p:spPr>
      </p:pic>
      <p:pic>
        <p:nvPicPr>
          <p:cNvPr id="8" name="Image 7"/>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0" y="0"/>
            <a:ext cx="9906000" cy="564286"/>
          </a:xfrm>
          <a:prstGeom prst="rect">
            <a:avLst/>
          </a:prstGeom>
        </p:spPr>
      </p:pic>
    </p:spTree>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04" r:id="rId11"/>
  </p:sldLayoutIdLst>
  <p:timing>
    <p:tnLst>
      <p:par>
        <p:cTn xmlns:p14="http://schemas.microsoft.com/office/powerpoint/2010/main" id="1" dur="indefinite" restart="never" nodeType="tmRoot"/>
      </p:par>
    </p:tnLst>
  </p:timing>
  <p:hf hdr="0"/>
  <p:txStyles>
    <p:titleStyle>
      <a:lvl1pPr algn="l" rtl="0" eaLnBrk="1" fontAlgn="base" hangingPunct="1">
        <a:spcBef>
          <a:spcPct val="0"/>
        </a:spcBef>
        <a:spcAft>
          <a:spcPct val="0"/>
        </a:spcAft>
        <a:defRPr sz="2400" b="1">
          <a:solidFill>
            <a:srgbClr val="C00000"/>
          </a:solidFill>
          <a:latin typeface="+mj-lt"/>
          <a:ea typeface="+mj-ea"/>
          <a:cs typeface="+mj-cs"/>
        </a:defRPr>
      </a:lvl1pPr>
      <a:lvl2pPr algn="l" rtl="0" eaLnBrk="1" fontAlgn="base" hangingPunct="1">
        <a:spcBef>
          <a:spcPct val="0"/>
        </a:spcBef>
        <a:spcAft>
          <a:spcPct val="0"/>
        </a:spcAft>
        <a:defRPr sz="2400" b="1">
          <a:solidFill>
            <a:srgbClr val="D31216"/>
          </a:solidFill>
          <a:latin typeface="Arial" charset="0"/>
        </a:defRPr>
      </a:lvl2pPr>
      <a:lvl3pPr algn="l" rtl="0" eaLnBrk="1" fontAlgn="base" hangingPunct="1">
        <a:spcBef>
          <a:spcPct val="0"/>
        </a:spcBef>
        <a:spcAft>
          <a:spcPct val="0"/>
        </a:spcAft>
        <a:defRPr sz="2400" b="1">
          <a:solidFill>
            <a:srgbClr val="D31216"/>
          </a:solidFill>
          <a:latin typeface="Arial" charset="0"/>
        </a:defRPr>
      </a:lvl3pPr>
      <a:lvl4pPr algn="l" rtl="0" eaLnBrk="1" fontAlgn="base" hangingPunct="1">
        <a:spcBef>
          <a:spcPct val="0"/>
        </a:spcBef>
        <a:spcAft>
          <a:spcPct val="0"/>
        </a:spcAft>
        <a:defRPr sz="2400" b="1">
          <a:solidFill>
            <a:srgbClr val="D31216"/>
          </a:solidFill>
          <a:latin typeface="Arial" charset="0"/>
        </a:defRPr>
      </a:lvl4pPr>
      <a:lvl5pPr algn="l" rtl="0" eaLnBrk="1" fontAlgn="base" hangingPunct="1">
        <a:spcBef>
          <a:spcPct val="0"/>
        </a:spcBef>
        <a:spcAft>
          <a:spcPct val="0"/>
        </a:spcAft>
        <a:defRPr sz="2400" b="1">
          <a:solidFill>
            <a:srgbClr val="D31216"/>
          </a:solidFill>
          <a:latin typeface="Arial" charset="0"/>
        </a:defRPr>
      </a:lvl5pPr>
      <a:lvl6pPr marL="457200" algn="l" rtl="0" eaLnBrk="1" fontAlgn="base" hangingPunct="1">
        <a:spcBef>
          <a:spcPct val="0"/>
        </a:spcBef>
        <a:spcAft>
          <a:spcPct val="0"/>
        </a:spcAft>
        <a:defRPr sz="2400" b="1">
          <a:solidFill>
            <a:srgbClr val="D31216"/>
          </a:solidFill>
          <a:latin typeface="Arial" charset="0"/>
        </a:defRPr>
      </a:lvl6pPr>
      <a:lvl7pPr marL="914400" algn="l" rtl="0" eaLnBrk="1" fontAlgn="base" hangingPunct="1">
        <a:spcBef>
          <a:spcPct val="0"/>
        </a:spcBef>
        <a:spcAft>
          <a:spcPct val="0"/>
        </a:spcAft>
        <a:defRPr sz="2400" b="1">
          <a:solidFill>
            <a:srgbClr val="D31216"/>
          </a:solidFill>
          <a:latin typeface="Arial" charset="0"/>
        </a:defRPr>
      </a:lvl7pPr>
      <a:lvl8pPr marL="1371600" algn="l" rtl="0" eaLnBrk="1" fontAlgn="base" hangingPunct="1">
        <a:spcBef>
          <a:spcPct val="0"/>
        </a:spcBef>
        <a:spcAft>
          <a:spcPct val="0"/>
        </a:spcAft>
        <a:defRPr sz="2400" b="1">
          <a:solidFill>
            <a:srgbClr val="D31216"/>
          </a:solidFill>
          <a:latin typeface="Arial" charset="0"/>
        </a:defRPr>
      </a:lvl8pPr>
      <a:lvl9pPr marL="1828800" algn="l" rtl="0" eaLnBrk="1" fontAlgn="base" hangingPunct="1">
        <a:spcBef>
          <a:spcPct val="0"/>
        </a:spcBef>
        <a:spcAft>
          <a:spcPct val="0"/>
        </a:spcAft>
        <a:defRPr sz="2400" b="1">
          <a:solidFill>
            <a:srgbClr val="D31216"/>
          </a:solidFill>
          <a:latin typeface="Arial" charset="0"/>
        </a:defRPr>
      </a:lvl9pPr>
    </p:titleStyle>
    <p:bodyStyle>
      <a:lvl1pPr marL="342900" indent="-342900" algn="l" rtl="0" eaLnBrk="1" fontAlgn="base" hangingPunct="1">
        <a:spcBef>
          <a:spcPct val="20000"/>
        </a:spcBef>
        <a:spcAft>
          <a:spcPct val="0"/>
        </a:spcAft>
        <a:buChar char="•"/>
        <a:defRPr sz="24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000">
          <a:solidFill>
            <a:schemeClr val="tx1"/>
          </a:solidFill>
          <a:latin typeface="+mn-lt"/>
        </a:defRPr>
      </a:lvl2pPr>
      <a:lvl3pPr marL="1143000" indent="-228600" algn="l" rtl="0" eaLnBrk="1" fontAlgn="base" hangingPunct="1">
        <a:spcBef>
          <a:spcPct val="20000"/>
        </a:spcBef>
        <a:spcAft>
          <a:spcPct val="0"/>
        </a:spcAft>
        <a:buChar char="•"/>
        <a:defRPr>
          <a:solidFill>
            <a:schemeClr val="tx1"/>
          </a:solidFill>
          <a:latin typeface="+mn-lt"/>
        </a:defRPr>
      </a:lvl3pPr>
      <a:lvl4pPr marL="1600200" indent="-228600" algn="l" rtl="0" eaLnBrk="1" fontAlgn="base" hangingPunct="1">
        <a:spcBef>
          <a:spcPct val="20000"/>
        </a:spcBef>
        <a:spcAft>
          <a:spcPct val="0"/>
        </a:spcAft>
        <a:buChar char="–"/>
        <a:defRPr sz="1600">
          <a:solidFill>
            <a:schemeClr val="tx1"/>
          </a:solidFill>
          <a:latin typeface="+mn-lt"/>
        </a:defRPr>
      </a:lvl4pPr>
      <a:lvl5pPr marL="2057400" indent="-228600" algn="l" rtl="0" eaLnBrk="1" fontAlgn="base" hangingPunct="1">
        <a:spcBef>
          <a:spcPct val="20000"/>
        </a:spcBef>
        <a:spcAft>
          <a:spcPct val="0"/>
        </a:spcAft>
        <a:buChar char="»"/>
        <a:defRPr sz="1600">
          <a:solidFill>
            <a:schemeClr val="tx1"/>
          </a:solidFill>
          <a:latin typeface="+mn-lt"/>
        </a:defRPr>
      </a:lvl5pPr>
      <a:lvl6pPr marL="2514600" indent="-228600" algn="l" rtl="0" eaLnBrk="1" fontAlgn="base" hangingPunct="1">
        <a:spcBef>
          <a:spcPct val="20000"/>
        </a:spcBef>
        <a:spcAft>
          <a:spcPct val="0"/>
        </a:spcAft>
        <a:buChar char="»"/>
        <a:defRPr sz="1600">
          <a:solidFill>
            <a:schemeClr val="tx1"/>
          </a:solidFill>
          <a:latin typeface="+mn-lt"/>
        </a:defRPr>
      </a:lvl6pPr>
      <a:lvl7pPr marL="2971800" indent="-228600" algn="l" rtl="0" eaLnBrk="1" fontAlgn="base" hangingPunct="1">
        <a:spcBef>
          <a:spcPct val="20000"/>
        </a:spcBef>
        <a:spcAft>
          <a:spcPct val="0"/>
        </a:spcAft>
        <a:buChar char="»"/>
        <a:defRPr sz="1600">
          <a:solidFill>
            <a:schemeClr val="tx1"/>
          </a:solidFill>
          <a:latin typeface="+mn-lt"/>
        </a:defRPr>
      </a:lvl7pPr>
      <a:lvl8pPr marL="3429000" indent="-228600" algn="l" rtl="0" eaLnBrk="1" fontAlgn="base" hangingPunct="1">
        <a:spcBef>
          <a:spcPct val="20000"/>
        </a:spcBef>
        <a:spcAft>
          <a:spcPct val="0"/>
        </a:spcAft>
        <a:buChar char="»"/>
        <a:defRPr sz="1600">
          <a:solidFill>
            <a:schemeClr val="tx1"/>
          </a:solidFill>
          <a:latin typeface="+mn-lt"/>
        </a:defRPr>
      </a:lvl8pPr>
      <a:lvl9pPr marL="3886200" indent="-228600" algn="l" rtl="0" eaLnBrk="1" fontAlgn="base" hangingPunct="1">
        <a:spcBef>
          <a:spcPct val="20000"/>
        </a:spcBef>
        <a:spcAft>
          <a:spcPct val="0"/>
        </a:spcAft>
        <a:buChar char="»"/>
        <a:defRPr sz="1600">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emf"/><Relationship Id="rId3" Type="http://schemas.openxmlformats.org/officeDocument/2006/relationships/image" Target="../media/image7.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notesSlide" Target="../notesSlides/notesSlide1.xml"/><Relationship Id="rId3" Type="http://schemas.openxmlformats.org/officeDocument/2006/relationships/image" Target="../media/image1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notesSlide" Target="../notesSlides/notesSlide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notesSlide" Target="../notesSlides/notesSlide3.xml"/><Relationship Id="rId3" Type="http://schemas.openxmlformats.org/officeDocument/2006/relationships/image" Target="../media/image1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notesSlide" Target="../notesSlides/notesSlide4.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4" Type="http://schemas.openxmlformats.org/officeDocument/2006/relationships/image" Target="../media/image15.emf"/><Relationship Id="rId5" Type="http://schemas.openxmlformats.org/officeDocument/2006/relationships/image" Target="../media/image16.png"/><Relationship Id="rId1" Type="http://schemas.openxmlformats.org/officeDocument/2006/relationships/slideLayout" Target="../slideLayouts/slideLayout29.xml"/><Relationship Id="rId2" Type="http://schemas.openxmlformats.org/officeDocument/2006/relationships/notesSlide" Target="../notesSlides/notesSlide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em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notesSlide" Target="../notesSlides/notesSlide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image" Target="../media/image18.emf"/><Relationship Id="rId3" Type="http://schemas.openxmlformats.org/officeDocument/2006/relationships/image" Target="../media/image19.em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notesSlide" Target="../notesSlides/notesSlide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3.xml"/><Relationship Id="rId2" Type="http://schemas.openxmlformats.org/officeDocument/2006/relationships/image" Target="../media/image20.jpeg"/></Relationships>
</file>

<file path=ppt/slides/_rels/slide23.xml.rels><?xml version="1.0" encoding="UTF-8" standalone="yes"?>
<Relationships xmlns="http://schemas.openxmlformats.org/package/2006/relationships"><Relationship Id="rId3" Type="http://schemas.openxmlformats.org/officeDocument/2006/relationships/image" Target="../media/image21.png"/><Relationship Id="rId4" Type="http://schemas.openxmlformats.org/officeDocument/2006/relationships/image" Target="../media/image22.png"/><Relationship Id="rId5" Type="http://schemas.openxmlformats.org/officeDocument/2006/relationships/image" Target="../media/image23.emf"/><Relationship Id="rId1" Type="http://schemas.openxmlformats.org/officeDocument/2006/relationships/slideLayout" Target="../slideLayouts/slideLayout43.xml"/><Relationship Id="rId2" Type="http://schemas.openxmlformats.org/officeDocument/2006/relationships/notesSlide" Target="../notesSlides/notesSlide8.xml"/></Relationships>
</file>

<file path=ppt/slides/_rels/slide24.xml.rels><?xml version="1.0" encoding="UTF-8" standalone="yes"?>
<Relationships xmlns="http://schemas.openxmlformats.org/package/2006/relationships"><Relationship Id="rId3" Type="http://schemas.openxmlformats.org/officeDocument/2006/relationships/image" Target="../media/image24.png"/><Relationship Id="rId4" Type="http://schemas.openxmlformats.org/officeDocument/2006/relationships/image" Target="../media/image25.png"/><Relationship Id="rId5" Type="http://schemas.openxmlformats.org/officeDocument/2006/relationships/image" Target="../media/image26.jpeg"/><Relationship Id="rId6" Type="http://schemas.openxmlformats.org/officeDocument/2006/relationships/image" Target="../media/image27.jpeg"/><Relationship Id="rId1" Type="http://schemas.openxmlformats.org/officeDocument/2006/relationships/slideLayout" Target="../slideLayouts/slideLayout43.xml"/><Relationship Id="rId2" Type="http://schemas.openxmlformats.org/officeDocument/2006/relationships/notesSlide" Target="../notesSlides/notesSlide9.xml"/></Relationships>
</file>

<file path=ppt/slides/_rels/slide25.xml.rels><?xml version="1.0" encoding="UTF-8" standalone="yes"?>
<Relationships xmlns="http://schemas.openxmlformats.org/package/2006/relationships"><Relationship Id="rId3" Type="http://schemas.openxmlformats.org/officeDocument/2006/relationships/image" Target="../media/image29.png"/><Relationship Id="rId4" Type="http://schemas.openxmlformats.org/officeDocument/2006/relationships/image" Target="../media/image30.png"/><Relationship Id="rId1" Type="http://schemas.openxmlformats.org/officeDocument/2006/relationships/slideLayout" Target="../slideLayouts/slideLayout43.xml"/><Relationship Id="rId2" Type="http://schemas.openxmlformats.org/officeDocument/2006/relationships/image" Target="../media/image28.tiff"/></Relationships>
</file>

<file path=ppt/slides/_rels/slide26.xml.rels><?xml version="1.0" encoding="UTF-8" standalone="yes"?>
<Relationships xmlns="http://schemas.openxmlformats.org/package/2006/relationships"><Relationship Id="rId3" Type="http://schemas.openxmlformats.org/officeDocument/2006/relationships/image" Target="../media/image31.png"/><Relationship Id="rId4" Type="http://schemas.openxmlformats.org/officeDocument/2006/relationships/image" Target="../media/image32.jpeg"/><Relationship Id="rId5" Type="http://schemas.openxmlformats.org/officeDocument/2006/relationships/image" Target="../media/image33.png"/><Relationship Id="rId1" Type="http://schemas.openxmlformats.org/officeDocument/2006/relationships/slideLayout" Target="../slideLayouts/slideLayout43.xml"/><Relationship Id="rId2" Type="http://schemas.openxmlformats.org/officeDocument/2006/relationships/notesSlide" Target="../notesSlides/notesSlide10.xml"/></Relationships>
</file>

<file path=ppt/slides/_rels/slide27.xml.rels><?xml version="1.0" encoding="UTF-8" standalone="yes"?>
<Relationships xmlns="http://schemas.openxmlformats.org/package/2006/relationships"><Relationship Id="rId3" Type="http://schemas.openxmlformats.org/officeDocument/2006/relationships/image" Target="../media/image35.emf"/><Relationship Id="rId4" Type="http://schemas.openxmlformats.org/officeDocument/2006/relationships/image" Target="../media/image36.emf"/><Relationship Id="rId1" Type="http://schemas.openxmlformats.org/officeDocument/2006/relationships/slideLayout" Target="../slideLayouts/slideLayout2.xml"/><Relationship Id="rId2" Type="http://schemas.openxmlformats.org/officeDocument/2006/relationships/image" Target="../media/image34.emf"/></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7.emf"/></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8.e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9.emf"/></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0.emf"/><Relationship Id="rId3" Type="http://schemas.openxmlformats.org/officeDocument/2006/relationships/image" Target="../media/image41.emf"/></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2.emf"/></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3.png"/><Relationship Id="rId3" Type="http://schemas.openxmlformats.org/officeDocument/2006/relationships/image" Target="../media/image44.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5.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6.emf"/></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7.e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emf"/></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8.emf"/></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9.emf"/></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0.emf"/><Relationship Id="rId3" Type="http://schemas.openxmlformats.org/officeDocument/2006/relationships/image" Target="../media/image51.emf"/></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2.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em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emf"/><Relationship Id="rId3" Type="http://schemas.openxmlformats.org/officeDocument/2006/relationships/image" Target="../media/image1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p:cNvPicPr>
            <a:picLocks noChangeAspect="1"/>
          </p:cNvPicPr>
          <p:nvPr/>
        </p:nvPicPr>
        <p:blipFill>
          <a:blip r:embed="rId2"/>
          <a:stretch>
            <a:fillRect/>
          </a:stretch>
        </p:blipFill>
        <p:spPr>
          <a:xfrm>
            <a:off x="5443" y="3"/>
            <a:ext cx="9909102" cy="1255889"/>
          </a:xfrm>
          <a:prstGeom prst="rect">
            <a:avLst/>
          </a:prstGeom>
        </p:spPr>
      </p:pic>
      <p:sp>
        <p:nvSpPr>
          <p:cNvPr id="5" name="CasellaDiTesto 4"/>
          <p:cNvSpPr txBox="1"/>
          <p:nvPr/>
        </p:nvSpPr>
        <p:spPr>
          <a:xfrm>
            <a:off x="1754600" y="1619361"/>
            <a:ext cx="7030290" cy="4647426"/>
          </a:xfrm>
          <a:prstGeom prst="rect">
            <a:avLst/>
          </a:prstGeom>
          <a:noFill/>
        </p:spPr>
        <p:txBody>
          <a:bodyPr wrap="none" rtlCol="0">
            <a:spAutoFit/>
          </a:bodyPr>
          <a:lstStyle/>
          <a:p>
            <a:pPr algn="ctr"/>
            <a:r>
              <a:rPr lang="it-IT" sz="4400" dirty="0" smtClean="0"/>
              <a:t>Second </a:t>
            </a:r>
            <a:r>
              <a:rPr lang="it-IT" sz="4400" dirty="0" err="1" smtClean="0"/>
              <a:t>Annual</a:t>
            </a:r>
            <a:r>
              <a:rPr lang="it-IT" sz="4400" dirty="0" smtClean="0"/>
              <a:t> Meeting</a:t>
            </a:r>
          </a:p>
          <a:p>
            <a:pPr algn="ctr"/>
            <a:r>
              <a:rPr lang="it-IT" sz="4400" dirty="0" smtClean="0"/>
              <a:t>WP4 Status Report</a:t>
            </a:r>
          </a:p>
          <a:p>
            <a:pPr algn="ctr"/>
            <a:endParaRPr lang="it-IT" sz="3600" dirty="0"/>
          </a:p>
          <a:p>
            <a:pPr algn="ctr"/>
            <a:r>
              <a:rPr lang="it-IT" sz="3600" dirty="0" smtClean="0"/>
              <a:t>Christophe de la </a:t>
            </a:r>
            <a:r>
              <a:rPr lang="it-IT" sz="3600" dirty="0" err="1" smtClean="0"/>
              <a:t>Taille</a:t>
            </a:r>
            <a:r>
              <a:rPr lang="it-IT" sz="3600" dirty="0" smtClean="0"/>
              <a:t> (CNRS/IN2P3) </a:t>
            </a:r>
          </a:p>
          <a:p>
            <a:pPr algn="ctr"/>
            <a:r>
              <a:rPr lang="it-IT" sz="3600" dirty="0" smtClean="0"/>
              <a:t>Valerio Re (INFN/</a:t>
            </a:r>
            <a:r>
              <a:rPr lang="it-IT" sz="3600" dirty="0" err="1" smtClean="0"/>
              <a:t>Univ</a:t>
            </a:r>
            <a:r>
              <a:rPr lang="it-IT" sz="3600" dirty="0" smtClean="0"/>
              <a:t>. Bergamo) </a:t>
            </a:r>
          </a:p>
          <a:p>
            <a:pPr algn="ctr"/>
            <a:endParaRPr lang="it-IT" sz="3600" dirty="0"/>
          </a:p>
          <a:p>
            <a:pPr algn="ctr"/>
            <a:endParaRPr lang="it-IT" sz="3600" dirty="0" smtClean="0"/>
          </a:p>
          <a:p>
            <a:pPr algn="ctr"/>
            <a:r>
              <a:rPr lang="it-IT" sz="2800" dirty="0" smtClean="0"/>
              <a:t>LPNHE, Paris, April 7, 2017</a:t>
            </a:r>
            <a:endParaRPr lang="it-IT" sz="2800" dirty="0"/>
          </a:p>
        </p:txBody>
      </p:sp>
      <p:pic>
        <p:nvPicPr>
          <p:cNvPr id="6" name="Immagine 5"/>
          <p:cNvPicPr>
            <a:picLocks noChangeAspect="1"/>
          </p:cNvPicPr>
          <p:nvPr/>
        </p:nvPicPr>
        <p:blipFill>
          <a:blip r:embed="rId3"/>
          <a:stretch>
            <a:fillRect/>
          </a:stretch>
        </p:blipFill>
        <p:spPr>
          <a:xfrm>
            <a:off x="4747010" y="4973202"/>
            <a:ext cx="1333500" cy="736600"/>
          </a:xfrm>
          <a:prstGeom prst="rect">
            <a:avLst/>
          </a:prstGeom>
        </p:spPr>
      </p:pic>
    </p:spTree>
    <p:extLst>
      <p:ext uri="{BB962C8B-B14F-4D97-AF65-F5344CB8AC3E}">
        <p14:creationId xmlns:p14="http://schemas.microsoft.com/office/powerpoint/2010/main" val="30586836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1"/>
          <p:cNvSpPr>
            <a:spLocks noGrp="1"/>
          </p:cNvSpPr>
          <p:nvPr>
            <p:ph type="title"/>
          </p:nvPr>
        </p:nvSpPr>
        <p:spPr>
          <a:xfrm>
            <a:off x="681042" y="365129"/>
            <a:ext cx="8543925" cy="1325563"/>
          </a:xfrm>
        </p:spPr>
        <p:txBody>
          <a:bodyPr/>
          <a:lstStyle/>
          <a:p>
            <a:r>
              <a:rPr lang="it-IT" dirty="0" err="1" smtClean="0"/>
              <a:t>Submission</a:t>
            </a:r>
            <a:r>
              <a:rPr lang="it-IT" dirty="0" smtClean="0"/>
              <a:t> of large-scale 65 nm chip RD53A</a:t>
            </a:r>
            <a:endParaRPr lang="it-IT" dirty="0"/>
          </a:p>
        </p:txBody>
      </p:sp>
      <p:sp>
        <p:nvSpPr>
          <p:cNvPr id="5" name="Segnaposto contenuto 2"/>
          <p:cNvSpPr>
            <a:spLocks noGrp="1"/>
          </p:cNvSpPr>
          <p:nvPr>
            <p:ph idx="1"/>
          </p:nvPr>
        </p:nvSpPr>
        <p:spPr>
          <a:xfrm>
            <a:off x="681042" y="1825625"/>
            <a:ext cx="8543925" cy="4351338"/>
          </a:xfrm>
        </p:spPr>
        <p:txBody>
          <a:bodyPr/>
          <a:lstStyle/>
          <a:p>
            <a:r>
              <a:rPr lang="it-IT" dirty="0"/>
              <a:t>F</a:t>
            </a:r>
            <a:r>
              <a:rPr lang="it-IT" dirty="0" smtClean="0"/>
              <a:t>ull design </a:t>
            </a:r>
            <a:r>
              <a:rPr lang="it-IT" dirty="0" err="1" smtClean="0"/>
              <a:t>review</a:t>
            </a:r>
            <a:r>
              <a:rPr lang="it-IT" dirty="0" smtClean="0"/>
              <a:t> (with </a:t>
            </a:r>
            <a:r>
              <a:rPr lang="it-IT" dirty="0" err="1" smtClean="0"/>
              <a:t>external</a:t>
            </a:r>
            <a:r>
              <a:rPr lang="it-IT" dirty="0" smtClean="0"/>
              <a:t> </a:t>
            </a:r>
            <a:r>
              <a:rPr lang="it-IT" dirty="0" err="1" smtClean="0"/>
              <a:t>experts</a:t>
            </a:r>
            <a:r>
              <a:rPr lang="it-IT" dirty="0" smtClean="0"/>
              <a:t>) </a:t>
            </a:r>
            <a:r>
              <a:rPr lang="it-IT" dirty="0" err="1" smtClean="0"/>
              <a:t>at</a:t>
            </a:r>
            <a:r>
              <a:rPr lang="it-IT" dirty="0" smtClean="0"/>
              <a:t> CERN in </a:t>
            </a:r>
            <a:r>
              <a:rPr lang="it-IT" dirty="0" err="1" smtClean="0"/>
              <a:t>December</a:t>
            </a:r>
            <a:r>
              <a:rPr lang="it-IT" dirty="0" smtClean="0"/>
              <a:t> 2016. </a:t>
            </a:r>
          </a:p>
          <a:p>
            <a:endParaRPr lang="it-IT" dirty="0"/>
          </a:p>
          <a:p>
            <a:r>
              <a:rPr lang="it-IT" dirty="0" smtClean="0"/>
              <a:t>The </a:t>
            </a:r>
            <a:r>
              <a:rPr lang="it-IT" dirty="0" err="1" smtClean="0"/>
              <a:t>review</a:t>
            </a:r>
            <a:r>
              <a:rPr lang="it-IT" dirty="0" smtClean="0"/>
              <a:t> </a:t>
            </a:r>
            <a:r>
              <a:rPr lang="it-IT" dirty="0" err="1" smtClean="0"/>
              <a:t>was</a:t>
            </a:r>
            <a:r>
              <a:rPr lang="it-IT" dirty="0" smtClean="0"/>
              <a:t> </a:t>
            </a:r>
            <a:r>
              <a:rPr lang="it-IT" dirty="0" err="1" smtClean="0"/>
              <a:t>successful</a:t>
            </a:r>
            <a:r>
              <a:rPr lang="it-IT" dirty="0" smtClean="0"/>
              <a:t>: </a:t>
            </a:r>
            <a:r>
              <a:rPr lang="it-IT" dirty="0" err="1" smtClean="0"/>
              <a:t>reviewer’s</a:t>
            </a:r>
            <a:r>
              <a:rPr lang="it-IT" dirty="0" smtClean="0"/>
              <a:t> </a:t>
            </a:r>
            <a:r>
              <a:rPr lang="it-IT" dirty="0" err="1" smtClean="0"/>
              <a:t>recommendations</a:t>
            </a:r>
            <a:r>
              <a:rPr lang="it-IT" dirty="0" smtClean="0"/>
              <a:t> </a:t>
            </a:r>
            <a:r>
              <a:rPr lang="it-IT" dirty="0" err="1" smtClean="0"/>
              <a:t>provided</a:t>
            </a:r>
            <a:r>
              <a:rPr lang="it-IT" dirty="0" smtClean="0"/>
              <a:t> </a:t>
            </a:r>
            <a:r>
              <a:rPr lang="it-IT" dirty="0" err="1" smtClean="0"/>
              <a:t>useful</a:t>
            </a:r>
            <a:r>
              <a:rPr lang="it-IT" dirty="0" smtClean="0"/>
              <a:t> </a:t>
            </a:r>
            <a:r>
              <a:rPr lang="it-IT" dirty="0" err="1" smtClean="0"/>
              <a:t>guidelines</a:t>
            </a:r>
            <a:r>
              <a:rPr lang="it-IT" dirty="0" smtClean="0"/>
              <a:t> </a:t>
            </a:r>
            <a:r>
              <a:rPr lang="it-IT" dirty="0" err="1" smtClean="0"/>
              <a:t>towards</a:t>
            </a:r>
            <a:r>
              <a:rPr lang="it-IT" dirty="0" smtClean="0"/>
              <a:t> the </a:t>
            </a:r>
            <a:r>
              <a:rPr lang="it-IT" dirty="0" err="1" smtClean="0"/>
              <a:t>submission</a:t>
            </a:r>
            <a:r>
              <a:rPr lang="it-IT" dirty="0" smtClean="0"/>
              <a:t> of the chip</a:t>
            </a:r>
          </a:p>
          <a:p>
            <a:endParaRPr lang="it-IT" dirty="0"/>
          </a:p>
          <a:p>
            <a:r>
              <a:rPr lang="it-IT" dirty="0" err="1" smtClean="0"/>
              <a:t>Submission</a:t>
            </a:r>
            <a:r>
              <a:rPr lang="it-IT" dirty="0" smtClean="0"/>
              <a:t> </a:t>
            </a:r>
            <a:r>
              <a:rPr lang="it-IT" dirty="0" err="1" smtClean="0"/>
              <a:t>is</a:t>
            </a:r>
            <a:r>
              <a:rPr lang="it-IT" dirty="0" smtClean="0"/>
              <a:t> </a:t>
            </a:r>
            <a:r>
              <a:rPr lang="it-IT" dirty="0" err="1" smtClean="0"/>
              <a:t>scheduled</a:t>
            </a:r>
            <a:r>
              <a:rPr lang="it-IT" dirty="0" smtClean="0"/>
              <a:t> </a:t>
            </a:r>
            <a:r>
              <a:rPr lang="it-IT" dirty="0" err="1" smtClean="0"/>
              <a:t>at</a:t>
            </a:r>
            <a:r>
              <a:rPr lang="it-IT" dirty="0" smtClean="0"/>
              <a:t> the end of </a:t>
            </a:r>
            <a:r>
              <a:rPr lang="it-IT" dirty="0" err="1" smtClean="0"/>
              <a:t>May</a:t>
            </a:r>
            <a:r>
              <a:rPr lang="it-IT" dirty="0" smtClean="0"/>
              <a:t> 2017</a:t>
            </a:r>
            <a:endParaRPr lang="it-IT" dirty="0"/>
          </a:p>
        </p:txBody>
      </p:sp>
    </p:spTree>
    <p:extLst>
      <p:ext uri="{BB962C8B-B14F-4D97-AF65-F5344CB8AC3E}">
        <p14:creationId xmlns:p14="http://schemas.microsoft.com/office/powerpoint/2010/main" val="3755531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ext Box 107"/>
          <p:cNvSpPr txBox="1">
            <a:spLocks noChangeArrowheads="1"/>
          </p:cNvSpPr>
          <p:nvPr/>
        </p:nvSpPr>
        <p:spPr bwMode="auto">
          <a:xfrm>
            <a:off x="171451" y="120652"/>
            <a:ext cx="94154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i="1" u="sng">
                <a:solidFill>
                  <a:schemeClr val="bg1"/>
                </a:solidFill>
                <a:latin typeface="Verdana" charset="0"/>
                <a:ea typeface="ＭＳ Ｐゴシック" charset="0"/>
                <a:cs typeface="ＭＳ Ｐゴシック" charset="0"/>
              </a:defRPr>
            </a:lvl1pPr>
            <a:lvl2pPr marL="37931725" indent="-37474525" eaLnBrk="0" hangingPunct="0">
              <a:defRPr sz="1600" i="1" u="sng">
                <a:solidFill>
                  <a:schemeClr val="bg1"/>
                </a:solidFill>
                <a:latin typeface="Verdana" charset="0"/>
                <a:ea typeface="ＭＳ Ｐゴシック" charset="0"/>
              </a:defRPr>
            </a:lvl2pPr>
            <a:lvl3pPr eaLnBrk="0" hangingPunct="0">
              <a:defRPr sz="1600" i="1" u="sng">
                <a:solidFill>
                  <a:schemeClr val="bg1"/>
                </a:solidFill>
                <a:latin typeface="Verdana" charset="0"/>
                <a:ea typeface="ＭＳ Ｐゴシック" charset="0"/>
              </a:defRPr>
            </a:lvl3pPr>
            <a:lvl4pPr eaLnBrk="0" hangingPunct="0">
              <a:defRPr sz="1600" i="1" u="sng">
                <a:solidFill>
                  <a:schemeClr val="bg1"/>
                </a:solidFill>
                <a:latin typeface="Verdana" charset="0"/>
                <a:ea typeface="ＭＳ Ｐゴシック" charset="0"/>
              </a:defRPr>
            </a:lvl4pPr>
            <a:lvl5pPr eaLnBrk="0" hangingPunct="0">
              <a:defRPr sz="1600" i="1" u="sng">
                <a:solidFill>
                  <a:schemeClr val="bg1"/>
                </a:solidFill>
                <a:latin typeface="Verdana" charset="0"/>
                <a:ea typeface="ＭＳ Ｐゴシック" charset="0"/>
              </a:defRPr>
            </a:lvl5pPr>
            <a:lvl6pPr marL="457200" eaLnBrk="0" fontAlgn="base" hangingPunct="0">
              <a:spcBef>
                <a:spcPct val="0"/>
              </a:spcBef>
              <a:spcAft>
                <a:spcPct val="0"/>
              </a:spcAft>
              <a:defRPr sz="1600" i="1" u="sng">
                <a:solidFill>
                  <a:schemeClr val="bg1"/>
                </a:solidFill>
                <a:latin typeface="Verdana" charset="0"/>
                <a:ea typeface="ＭＳ Ｐゴシック" charset="0"/>
              </a:defRPr>
            </a:lvl6pPr>
            <a:lvl7pPr marL="914400" eaLnBrk="0" fontAlgn="base" hangingPunct="0">
              <a:spcBef>
                <a:spcPct val="0"/>
              </a:spcBef>
              <a:spcAft>
                <a:spcPct val="0"/>
              </a:spcAft>
              <a:defRPr sz="1600" i="1" u="sng">
                <a:solidFill>
                  <a:schemeClr val="bg1"/>
                </a:solidFill>
                <a:latin typeface="Verdana" charset="0"/>
                <a:ea typeface="ＭＳ Ｐゴシック" charset="0"/>
              </a:defRPr>
            </a:lvl7pPr>
            <a:lvl8pPr marL="1371600" eaLnBrk="0" fontAlgn="base" hangingPunct="0">
              <a:spcBef>
                <a:spcPct val="0"/>
              </a:spcBef>
              <a:spcAft>
                <a:spcPct val="0"/>
              </a:spcAft>
              <a:defRPr sz="1600" i="1" u="sng">
                <a:solidFill>
                  <a:schemeClr val="bg1"/>
                </a:solidFill>
                <a:latin typeface="Verdana" charset="0"/>
                <a:ea typeface="ＭＳ Ｐゴシック" charset="0"/>
              </a:defRPr>
            </a:lvl8pPr>
            <a:lvl9pPr marL="1828800" eaLnBrk="0" fontAlgn="base" hangingPunct="0">
              <a:spcBef>
                <a:spcPct val="0"/>
              </a:spcBef>
              <a:spcAft>
                <a:spcPct val="0"/>
              </a:spcAft>
              <a:defRPr sz="1600" i="1" u="sng">
                <a:solidFill>
                  <a:schemeClr val="bg1"/>
                </a:solidFill>
                <a:latin typeface="Verdana" charset="0"/>
                <a:ea typeface="ＭＳ Ｐゴシック" charset="0"/>
              </a:defRPr>
            </a:lvl9pPr>
          </a:lstStyle>
          <a:p>
            <a:pPr fontAlgn="base">
              <a:spcBef>
                <a:spcPct val="50000"/>
              </a:spcBef>
              <a:spcAft>
                <a:spcPct val="0"/>
              </a:spcAft>
            </a:pPr>
            <a:r>
              <a:rPr lang="en-US" sz="2400" b="1" i="0" u="none" smtClean="0">
                <a:solidFill>
                  <a:srgbClr val="FFFFFF"/>
                </a:solidFill>
                <a:latin typeface="Comic Sans MS" charset="0"/>
                <a:sym typeface="Symbol" charset="0"/>
              </a:rPr>
              <a:t>RD53A - Large Scale prototype</a:t>
            </a:r>
            <a:endParaRPr lang="it-IT" sz="2400" b="1" i="0" u="none" smtClean="0">
              <a:solidFill>
                <a:srgbClr val="FFFFFF"/>
              </a:solidFill>
              <a:latin typeface="Comic Sans MS" charset="0"/>
              <a:sym typeface="Symbol" charset="0"/>
            </a:endParaRPr>
          </a:p>
        </p:txBody>
      </p:sp>
      <p:sp>
        <p:nvSpPr>
          <p:cNvPr id="8" name="Slide Number Placeholder 7"/>
          <p:cNvSpPr>
            <a:spLocks noGrp="1"/>
          </p:cNvSpPr>
          <p:nvPr>
            <p:ph type="sldNum" sz="quarter" idx="10"/>
          </p:nvPr>
        </p:nvSpPr>
        <p:spPr/>
        <p:txBody>
          <a:bodyPr/>
          <a:lstStyle>
            <a:lvl1pPr eaLnBrk="0" hangingPunct="0">
              <a:defRPr sz="1600" i="1" u="sng">
                <a:solidFill>
                  <a:schemeClr val="bg1"/>
                </a:solidFill>
                <a:latin typeface="Verdana" charset="0"/>
                <a:ea typeface="ＭＳ Ｐゴシック" charset="0"/>
                <a:cs typeface="ＭＳ Ｐゴシック" charset="0"/>
              </a:defRPr>
            </a:lvl1pPr>
            <a:lvl2pPr marL="37931725" indent="-37474525" eaLnBrk="0" hangingPunct="0">
              <a:defRPr sz="1600" i="1" u="sng">
                <a:solidFill>
                  <a:schemeClr val="bg1"/>
                </a:solidFill>
                <a:latin typeface="Verdana" charset="0"/>
                <a:ea typeface="ＭＳ Ｐゴシック" charset="0"/>
              </a:defRPr>
            </a:lvl2pPr>
            <a:lvl3pPr eaLnBrk="0" hangingPunct="0">
              <a:defRPr sz="1600" i="1" u="sng">
                <a:solidFill>
                  <a:schemeClr val="bg1"/>
                </a:solidFill>
                <a:latin typeface="Verdana" charset="0"/>
                <a:ea typeface="ＭＳ Ｐゴシック" charset="0"/>
              </a:defRPr>
            </a:lvl3pPr>
            <a:lvl4pPr eaLnBrk="0" hangingPunct="0">
              <a:defRPr sz="1600" i="1" u="sng">
                <a:solidFill>
                  <a:schemeClr val="bg1"/>
                </a:solidFill>
                <a:latin typeface="Verdana" charset="0"/>
                <a:ea typeface="ＭＳ Ｐゴシック" charset="0"/>
              </a:defRPr>
            </a:lvl4pPr>
            <a:lvl5pPr eaLnBrk="0" hangingPunct="0">
              <a:defRPr sz="1600" i="1" u="sng">
                <a:solidFill>
                  <a:schemeClr val="bg1"/>
                </a:solidFill>
                <a:latin typeface="Verdana" charset="0"/>
                <a:ea typeface="ＭＳ Ｐゴシック" charset="0"/>
              </a:defRPr>
            </a:lvl5pPr>
            <a:lvl6pPr marL="457200" eaLnBrk="0" fontAlgn="base" hangingPunct="0">
              <a:spcBef>
                <a:spcPct val="0"/>
              </a:spcBef>
              <a:spcAft>
                <a:spcPct val="0"/>
              </a:spcAft>
              <a:defRPr sz="1600" i="1" u="sng">
                <a:solidFill>
                  <a:schemeClr val="bg1"/>
                </a:solidFill>
                <a:latin typeface="Verdana" charset="0"/>
                <a:ea typeface="ＭＳ Ｐゴシック" charset="0"/>
              </a:defRPr>
            </a:lvl6pPr>
            <a:lvl7pPr marL="914400" eaLnBrk="0" fontAlgn="base" hangingPunct="0">
              <a:spcBef>
                <a:spcPct val="0"/>
              </a:spcBef>
              <a:spcAft>
                <a:spcPct val="0"/>
              </a:spcAft>
              <a:defRPr sz="1600" i="1" u="sng">
                <a:solidFill>
                  <a:schemeClr val="bg1"/>
                </a:solidFill>
                <a:latin typeface="Verdana" charset="0"/>
                <a:ea typeface="ＭＳ Ｐゴシック" charset="0"/>
              </a:defRPr>
            </a:lvl7pPr>
            <a:lvl8pPr marL="1371600" eaLnBrk="0" fontAlgn="base" hangingPunct="0">
              <a:spcBef>
                <a:spcPct val="0"/>
              </a:spcBef>
              <a:spcAft>
                <a:spcPct val="0"/>
              </a:spcAft>
              <a:defRPr sz="1600" i="1" u="sng">
                <a:solidFill>
                  <a:schemeClr val="bg1"/>
                </a:solidFill>
                <a:latin typeface="Verdana" charset="0"/>
                <a:ea typeface="ＭＳ Ｐゴシック" charset="0"/>
              </a:defRPr>
            </a:lvl8pPr>
            <a:lvl9pPr marL="1828800" eaLnBrk="0" fontAlgn="base" hangingPunct="0">
              <a:spcBef>
                <a:spcPct val="0"/>
              </a:spcBef>
              <a:spcAft>
                <a:spcPct val="0"/>
              </a:spcAft>
              <a:defRPr sz="1600" i="1" u="sng">
                <a:solidFill>
                  <a:schemeClr val="bg1"/>
                </a:solidFill>
                <a:latin typeface="Verdana" charset="0"/>
                <a:ea typeface="ＭＳ Ｐゴシック" charset="0"/>
              </a:defRPr>
            </a:lvl9pPr>
          </a:lstStyle>
          <a:p>
            <a:pPr eaLnBrk="1" hangingPunct="1"/>
            <a:fld id="{C662B139-27C9-1E44-9D15-3AFB6ECD2706}" type="slidenum">
              <a:rPr lang="en-US" sz="1200" i="0" u="none">
                <a:solidFill>
                  <a:srgbClr val="898989"/>
                </a:solidFill>
              </a:rPr>
              <a:pPr eaLnBrk="1" hangingPunct="1"/>
              <a:t>11</a:t>
            </a:fld>
            <a:endParaRPr lang="en-US" sz="1200" i="0" u="none">
              <a:solidFill>
                <a:srgbClr val="898989"/>
              </a:solidFill>
            </a:endParaRPr>
          </a:p>
        </p:txBody>
      </p:sp>
      <p:sp>
        <p:nvSpPr>
          <p:cNvPr id="33796" name="Text Box 14"/>
          <p:cNvSpPr txBox="1">
            <a:spLocks noChangeArrowheads="1"/>
          </p:cNvSpPr>
          <p:nvPr/>
        </p:nvSpPr>
        <p:spPr bwMode="auto">
          <a:xfrm>
            <a:off x="296864" y="636589"/>
            <a:ext cx="9255125" cy="40318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sz="1600" i="1" u="sng">
                <a:solidFill>
                  <a:schemeClr val="bg1"/>
                </a:solidFill>
                <a:latin typeface="Verdana" charset="0"/>
                <a:ea typeface="ＭＳ Ｐゴシック" charset="0"/>
                <a:cs typeface="ＭＳ Ｐゴシック" charset="0"/>
              </a:defRPr>
            </a:lvl1pPr>
            <a:lvl2pPr marL="742950" indent="-285750" eaLnBrk="0" hangingPunct="0">
              <a:defRPr sz="1600" i="1" u="sng">
                <a:solidFill>
                  <a:schemeClr val="bg1"/>
                </a:solidFill>
                <a:latin typeface="Verdana" charset="0"/>
                <a:ea typeface="ＭＳ Ｐゴシック" charset="0"/>
              </a:defRPr>
            </a:lvl2pPr>
            <a:lvl3pPr eaLnBrk="0" hangingPunct="0">
              <a:defRPr sz="1600" i="1" u="sng">
                <a:solidFill>
                  <a:schemeClr val="bg1"/>
                </a:solidFill>
                <a:latin typeface="Verdana" charset="0"/>
                <a:ea typeface="ＭＳ Ｐゴシック" charset="0"/>
              </a:defRPr>
            </a:lvl3pPr>
            <a:lvl4pPr eaLnBrk="0" hangingPunct="0">
              <a:defRPr sz="1600" i="1" u="sng">
                <a:solidFill>
                  <a:schemeClr val="bg1"/>
                </a:solidFill>
                <a:latin typeface="Verdana" charset="0"/>
                <a:ea typeface="ＭＳ Ｐゴシック" charset="0"/>
              </a:defRPr>
            </a:lvl4pPr>
            <a:lvl5pPr eaLnBrk="0" hangingPunct="0">
              <a:defRPr sz="1600" i="1" u="sng">
                <a:solidFill>
                  <a:schemeClr val="bg1"/>
                </a:solidFill>
                <a:latin typeface="Verdana" charset="0"/>
                <a:ea typeface="ＭＳ Ｐゴシック" charset="0"/>
              </a:defRPr>
            </a:lvl5pPr>
            <a:lvl6pPr marL="457200" eaLnBrk="0" fontAlgn="base" hangingPunct="0">
              <a:spcBef>
                <a:spcPct val="0"/>
              </a:spcBef>
              <a:spcAft>
                <a:spcPct val="0"/>
              </a:spcAft>
              <a:defRPr sz="1600" i="1" u="sng">
                <a:solidFill>
                  <a:schemeClr val="bg1"/>
                </a:solidFill>
                <a:latin typeface="Verdana" charset="0"/>
                <a:ea typeface="ＭＳ Ｐゴシック" charset="0"/>
              </a:defRPr>
            </a:lvl6pPr>
            <a:lvl7pPr marL="914400" eaLnBrk="0" fontAlgn="base" hangingPunct="0">
              <a:spcBef>
                <a:spcPct val="0"/>
              </a:spcBef>
              <a:spcAft>
                <a:spcPct val="0"/>
              </a:spcAft>
              <a:defRPr sz="1600" i="1" u="sng">
                <a:solidFill>
                  <a:schemeClr val="bg1"/>
                </a:solidFill>
                <a:latin typeface="Verdana" charset="0"/>
                <a:ea typeface="ＭＳ Ｐゴシック" charset="0"/>
              </a:defRPr>
            </a:lvl7pPr>
            <a:lvl8pPr marL="1371600" eaLnBrk="0" fontAlgn="base" hangingPunct="0">
              <a:spcBef>
                <a:spcPct val="0"/>
              </a:spcBef>
              <a:spcAft>
                <a:spcPct val="0"/>
              </a:spcAft>
              <a:defRPr sz="1600" i="1" u="sng">
                <a:solidFill>
                  <a:schemeClr val="bg1"/>
                </a:solidFill>
                <a:latin typeface="Verdana" charset="0"/>
                <a:ea typeface="ＭＳ Ｐゴシック" charset="0"/>
              </a:defRPr>
            </a:lvl8pPr>
            <a:lvl9pPr marL="1828800" eaLnBrk="0" fontAlgn="base" hangingPunct="0">
              <a:spcBef>
                <a:spcPct val="0"/>
              </a:spcBef>
              <a:spcAft>
                <a:spcPct val="0"/>
              </a:spcAft>
              <a:defRPr sz="1600" i="1" u="sng">
                <a:solidFill>
                  <a:schemeClr val="bg1"/>
                </a:solidFill>
                <a:latin typeface="Verdana" charset="0"/>
                <a:ea typeface="ＭＳ Ｐゴシック" charset="0"/>
              </a:defRPr>
            </a:lvl9pPr>
          </a:lstStyle>
          <a:p>
            <a:pPr fontAlgn="base">
              <a:spcBef>
                <a:spcPct val="50000"/>
              </a:spcBef>
              <a:spcAft>
                <a:spcPct val="0"/>
              </a:spcAft>
              <a:buFont typeface="Arial" charset="0"/>
              <a:buChar char="•"/>
            </a:pPr>
            <a:r>
              <a:rPr lang="en-US" b="1" i="0" u="none" dirty="0" smtClean="0">
                <a:solidFill>
                  <a:srgbClr val="2D2DB9"/>
                </a:solidFill>
                <a:latin typeface="Comic Sans MS" charset="0"/>
                <a:sym typeface="Symbol" charset="0"/>
              </a:rPr>
              <a:t>The efforts of the RD53 collaboration are leading to the submission of the RD53A chip</a:t>
            </a:r>
          </a:p>
          <a:p>
            <a:pPr fontAlgn="base">
              <a:spcBef>
                <a:spcPct val="50000"/>
              </a:spcBef>
              <a:spcAft>
                <a:spcPct val="0"/>
              </a:spcAft>
              <a:buFont typeface="Arial" charset="0"/>
              <a:buChar char="•"/>
            </a:pPr>
            <a:r>
              <a:rPr lang="en-US" b="1" i="0" u="none" dirty="0" smtClean="0">
                <a:solidFill>
                  <a:srgbClr val="2D2DB9"/>
                </a:solidFill>
                <a:latin typeface="Comic Sans MS" charset="0"/>
                <a:sym typeface="Symbol" charset="0"/>
              </a:rPr>
              <a:t>400 x 192 pixel, 50um x 50um pixel, 20mm x11.8mm chip</a:t>
            </a:r>
          </a:p>
          <a:p>
            <a:pPr fontAlgn="base">
              <a:spcBef>
                <a:spcPct val="50000"/>
              </a:spcBef>
              <a:spcAft>
                <a:spcPct val="0"/>
              </a:spcAft>
              <a:buFont typeface="Arial" charset="0"/>
              <a:buChar char="•"/>
            </a:pPr>
            <a:r>
              <a:rPr lang="en-US" b="1" i="0" u="none" dirty="0" smtClean="0">
                <a:solidFill>
                  <a:srgbClr val="2D2DB9"/>
                </a:solidFill>
                <a:latin typeface="Comic Sans MS" charset="0"/>
                <a:sym typeface="Symbol" charset="0"/>
              </a:rPr>
              <a:t>Goal: demonstrate in a large format IC</a:t>
            </a:r>
          </a:p>
          <a:p>
            <a:pPr lvl="1" fontAlgn="base">
              <a:spcBef>
                <a:spcPct val="50000"/>
              </a:spcBef>
              <a:spcAft>
                <a:spcPct val="0"/>
              </a:spcAft>
              <a:buFont typeface="Arial" charset="0"/>
              <a:buChar char="•"/>
            </a:pPr>
            <a:r>
              <a:rPr lang="en-US" i="0" u="none" dirty="0" smtClean="0">
                <a:solidFill>
                  <a:srgbClr val="000000"/>
                </a:solidFill>
                <a:latin typeface="Comic Sans MS" charset="0"/>
                <a:cs typeface="ＭＳ Ｐゴシック" charset="0"/>
                <a:sym typeface="Symbol" charset="0"/>
              </a:rPr>
              <a:t>suitability of </a:t>
            </a:r>
            <a:r>
              <a:rPr lang="en-US" b="1" i="0" u="none" dirty="0" smtClean="0">
                <a:solidFill>
                  <a:srgbClr val="2D2DB9"/>
                </a:solidFill>
                <a:latin typeface="Comic Sans MS" charset="0"/>
                <a:cs typeface="ＭＳ Ｐゴシック" charset="0"/>
                <a:sym typeface="Symbol" charset="0"/>
              </a:rPr>
              <a:t>65nm technology </a:t>
            </a:r>
            <a:r>
              <a:rPr lang="en-US" i="0" u="none" dirty="0" smtClean="0">
                <a:solidFill>
                  <a:srgbClr val="000000"/>
                </a:solidFill>
                <a:latin typeface="Comic Sans MS" charset="0"/>
                <a:cs typeface="ＭＳ Ｐゴシック" charset="0"/>
                <a:sym typeface="Symbol" charset="0"/>
              </a:rPr>
              <a:t>(including radiation tolerance) </a:t>
            </a:r>
          </a:p>
          <a:p>
            <a:pPr lvl="1" fontAlgn="base">
              <a:spcBef>
                <a:spcPct val="50000"/>
              </a:spcBef>
              <a:spcAft>
                <a:spcPct val="0"/>
              </a:spcAft>
              <a:buFont typeface="Arial" charset="0"/>
              <a:buChar char="•"/>
            </a:pPr>
            <a:r>
              <a:rPr lang="en-US" b="1" i="0" u="none" dirty="0" smtClean="0">
                <a:solidFill>
                  <a:srgbClr val="2D2DB9"/>
                </a:solidFill>
                <a:latin typeface="Comic Sans MS" charset="0"/>
                <a:cs typeface="ＭＳ Ｐゴシック" charset="0"/>
                <a:sym typeface="Symbol" charset="0"/>
              </a:rPr>
              <a:t>high hit rate</a:t>
            </a:r>
            <a:r>
              <a:rPr lang="en-US" i="0" u="none" dirty="0" smtClean="0">
                <a:solidFill>
                  <a:srgbClr val="000000"/>
                </a:solidFill>
                <a:latin typeface="Comic Sans MS" charset="0"/>
                <a:cs typeface="ＭＳ Ｐゴシック" charset="0"/>
                <a:sym typeface="Symbol" charset="0"/>
              </a:rPr>
              <a:t>: 3 GHz/cm</a:t>
            </a:r>
            <a:r>
              <a:rPr lang="en-US" i="0" u="none" baseline="30000" dirty="0" smtClean="0">
                <a:solidFill>
                  <a:srgbClr val="000000"/>
                </a:solidFill>
                <a:latin typeface="Comic Sans MS" charset="0"/>
                <a:cs typeface="ＭＳ Ｐゴシック" charset="0"/>
                <a:sym typeface="Symbol" charset="0"/>
              </a:rPr>
              <a:t>2</a:t>
            </a:r>
          </a:p>
          <a:p>
            <a:pPr lvl="1" fontAlgn="base">
              <a:spcBef>
                <a:spcPct val="50000"/>
              </a:spcBef>
              <a:spcAft>
                <a:spcPct val="0"/>
              </a:spcAft>
              <a:buFont typeface="Arial" charset="0"/>
              <a:buChar char="•"/>
            </a:pPr>
            <a:r>
              <a:rPr lang="en-US" b="1" i="0" u="none" dirty="0" smtClean="0">
                <a:solidFill>
                  <a:srgbClr val="2D2DB9"/>
                </a:solidFill>
                <a:latin typeface="Comic Sans MS" charset="0"/>
                <a:cs typeface="ＭＳ Ｐゴシック" charset="0"/>
                <a:sym typeface="Symbol" charset="0"/>
              </a:rPr>
              <a:t>trigger rate</a:t>
            </a:r>
            <a:r>
              <a:rPr lang="en-US" i="0" u="none" dirty="0" smtClean="0">
                <a:solidFill>
                  <a:srgbClr val="000000"/>
                </a:solidFill>
                <a:latin typeface="Comic Sans MS" charset="0"/>
                <a:cs typeface="ＭＳ Ｐゴシック" charset="0"/>
                <a:sym typeface="Symbol" charset="0"/>
              </a:rPr>
              <a:t>: 1 MHz</a:t>
            </a:r>
          </a:p>
          <a:p>
            <a:pPr fontAlgn="base">
              <a:spcBef>
                <a:spcPct val="50000"/>
              </a:spcBef>
              <a:spcAft>
                <a:spcPct val="0"/>
              </a:spcAft>
              <a:buFont typeface="Arial" charset="0"/>
              <a:buChar char="•"/>
            </a:pPr>
            <a:endParaRPr lang="en-US" i="0" u="none" dirty="0" smtClean="0">
              <a:solidFill>
                <a:srgbClr val="000000"/>
              </a:solidFill>
              <a:latin typeface="Comic Sans MS" charset="0"/>
              <a:sym typeface="Symbol" charset="0"/>
            </a:endParaRPr>
          </a:p>
          <a:p>
            <a:pPr fontAlgn="base">
              <a:spcBef>
                <a:spcPct val="50000"/>
              </a:spcBef>
              <a:spcAft>
                <a:spcPct val="0"/>
              </a:spcAft>
              <a:buFont typeface="Arial" charset="0"/>
              <a:buChar char="•"/>
            </a:pPr>
            <a:endParaRPr lang="en-US" i="0" u="none" dirty="0" smtClean="0">
              <a:solidFill>
                <a:srgbClr val="000000"/>
              </a:solidFill>
              <a:latin typeface="Comic Sans MS" charset="0"/>
              <a:sym typeface="Symbol" charset="0"/>
            </a:endParaRPr>
          </a:p>
          <a:p>
            <a:pPr fontAlgn="base">
              <a:spcBef>
                <a:spcPct val="50000"/>
              </a:spcBef>
              <a:spcAft>
                <a:spcPct val="0"/>
              </a:spcAft>
              <a:buFont typeface="Arial" charset="0"/>
              <a:buChar char="•"/>
            </a:pPr>
            <a:endParaRPr lang="en-US" i="0" u="none" dirty="0" smtClean="0">
              <a:solidFill>
                <a:srgbClr val="000000"/>
              </a:solidFill>
              <a:latin typeface="Comic Sans MS" charset="0"/>
              <a:sym typeface="Symbol" charset="0"/>
            </a:endParaRPr>
          </a:p>
          <a:p>
            <a:pPr fontAlgn="base">
              <a:spcBef>
                <a:spcPct val="50000"/>
              </a:spcBef>
              <a:spcAft>
                <a:spcPct val="0"/>
              </a:spcAft>
              <a:buFont typeface="Arial" charset="0"/>
              <a:buChar char="•"/>
            </a:pPr>
            <a:endParaRPr lang="en-US" i="0" u="none" dirty="0" smtClean="0">
              <a:solidFill>
                <a:srgbClr val="000000"/>
              </a:solidFill>
              <a:latin typeface="Comic Sans MS" charset="0"/>
              <a:sym typeface="Symbol" charset="0"/>
            </a:endParaRPr>
          </a:p>
          <a:p>
            <a:pPr fontAlgn="base">
              <a:spcBef>
                <a:spcPct val="50000"/>
              </a:spcBef>
              <a:spcAft>
                <a:spcPct val="0"/>
              </a:spcAft>
              <a:buFont typeface="Arial" charset="0"/>
              <a:buChar char="•"/>
            </a:pPr>
            <a:endParaRPr lang="en-US" i="0" u="none" dirty="0" smtClean="0">
              <a:solidFill>
                <a:srgbClr val="000000"/>
              </a:solidFill>
              <a:latin typeface="Comic Sans MS" charset="0"/>
              <a:sym typeface="Symbol" charset="0"/>
            </a:endParaRPr>
          </a:p>
        </p:txBody>
      </p:sp>
      <p:pic>
        <p:nvPicPr>
          <p:cNvPr id="33797" name="Picture 9" descr="Screen shot 2016-09-20 at 6.39.39 P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322889" y="2863852"/>
            <a:ext cx="4352925" cy="3287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8" name="Text Box 14"/>
          <p:cNvSpPr txBox="1">
            <a:spLocks noChangeArrowheads="1"/>
          </p:cNvSpPr>
          <p:nvPr/>
        </p:nvSpPr>
        <p:spPr bwMode="auto">
          <a:xfrm>
            <a:off x="336551" y="3724276"/>
            <a:ext cx="4743450" cy="2800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sz="1600" i="1" u="sng">
                <a:solidFill>
                  <a:schemeClr val="bg1"/>
                </a:solidFill>
                <a:latin typeface="Verdana" charset="0"/>
                <a:ea typeface="ＭＳ Ｐゴシック" charset="0"/>
                <a:cs typeface="ＭＳ Ｐゴシック" charset="0"/>
              </a:defRPr>
            </a:lvl1pPr>
            <a:lvl2pPr marL="742950" indent="-285750" eaLnBrk="0" hangingPunct="0">
              <a:defRPr sz="1600" i="1" u="sng">
                <a:solidFill>
                  <a:schemeClr val="bg1"/>
                </a:solidFill>
                <a:latin typeface="Verdana" charset="0"/>
                <a:ea typeface="ＭＳ Ｐゴシック" charset="0"/>
              </a:defRPr>
            </a:lvl2pPr>
            <a:lvl3pPr eaLnBrk="0" hangingPunct="0">
              <a:defRPr sz="1600" i="1" u="sng">
                <a:solidFill>
                  <a:schemeClr val="bg1"/>
                </a:solidFill>
                <a:latin typeface="Verdana" charset="0"/>
                <a:ea typeface="ＭＳ Ｐゴシック" charset="0"/>
              </a:defRPr>
            </a:lvl3pPr>
            <a:lvl4pPr eaLnBrk="0" hangingPunct="0">
              <a:defRPr sz="1600" i="1" u="sng">
                <a:solidFill>
                  <a:schemeClr val="bg1"/>
                </a:solidFill>
                <a:latin typeface="Verdana" charset="0"/>
                <a:ea typeface="ＭＳ Ｐゴシック" charset="0"/>
              </a:defRPr>
            </a:lvl4pPr>
            <a:lvl5pPr eaLnBrk="0" hangingPunct="0">
              <a:defRPr sz="1600" i="1" u="sng">
                <a:solidFill>
                  <a:schemeClr val="bg1"/>
                </a:solidFill>
                <a:latin typeface="Verdana" charset="0"/>
                <a:ea typeface="ＭＳ Ｐゴシック" charset="0"/>
              </a:defRPr>
            </a:lvl5pPr>
            <a:lvl6pPr marL="457200" eaLnBrk="0" fontAlgn="base" hangingPunct="0">
              <a:spcBef>
                <a:spcPct val="0"/>
              </a:spcBef>
              <a:spcAft>
                <a:spcPct val="0"/>
              </a:spcAft>
              <a:defRPr sz="1600" i="1" u="sng">
                <a:solidFill>
                  <a:schemeClr val="bg1"/>
                </a:solidFill>
                <a:latin typeface="Verdana" charset="0"/>
                <a:ea typeface="ＭＳ Ｐゴシック" charset="0"/>
              </a:defRPr>
            </a:lvl6pPr>
            <a:lvl7pPr marL="914400" eaLnBrk="0" fontAlgn="base" hangingPunct="0">
              <a:spcBef>
                <a:spcPct val="0"/>
              </a:spcBef>
              <a:spcAft>
                <a:spcPct val="0"/>
              </a:spcAft>
              <a:defRPr sz="1600" i="1" u="sng">
                <a:solidFill>
                  <a:schemeClr val="bg1"/>
                </a:solidFill>
                <a:latin typeface="Verdana" charset="0"/>
                <a:ea typeface="ＭＳ Ｐゴシック" charset="0"/>
              </a:defRPr>
            </a:lvl7pPr>
            <a:lvl8pPr marL="1371600" eaLnBrk="0" fontAlgn="base" hangingPunct="0">
              <a:spcBef>
                <a:spcPct val="0"/>
              </a:spcBef>
              <a:spcAft>
                <a:spcPct val="0"/>
              </a:spcAft>
              <a:defRPr sz="1600" i="1" u="sng">
                <a:solidFill>
                  <a:schemeClr val="bg1"/>
                </a:solidFill>
                <a:latin typeface="Verdana" charset="0"/>
                <a:ea typeface="ＭＳ Ｐゴシック" charset="0"/>
              </a:defRPr>
            </a:lvl8pPr>
            <a:lvl9pPr marL="1828800" eaLnBrk="0" fontAlgn="base" hangingPunct="0">
              <a:spcBef>
                <a:spcPct val="0"/>
              </a:spcBef>
              <a:spcAft>
                <a:spcPct val="0"/>
              </a:spcAft>
              <a:defRPr sz="1600" i="1" u="sng">
                <a:solidFill>
                  <a:schemeClr val="bg1"/>
                </a:solidFill>
                <a:latin typeface="Verdana" charset="0"/>
                <a:ea typeface="ＭＳ Ｐゴシック" charset="0"/>
              </a:defRPr>
            </a:lvl9pPr>
          </a:lstStyle>
          <a:p>
            <a:pPr fontAlgn="base">
              <a:spcBef>
                <a:spcPct val="50000"/>
              </a:spcBef>
              <a:spcAft>
                <a:spcPct val="0"/>
              </a:spcAft>
              <a:buFont typeface="Arial" charset="0"/>
              <a:buChar char="•"/>
            </a:pPr>
            <a:r>
              <a:rPr lang="en-US" b="1" i="0" u="none" smtClean="0">
                <a:solidFill>
                  <a:srgbClr val="2D2DB9"/>
                </a:solidFill>
                <a:latin typeface="Comic Sans MS" charset="0"/>
                <a:sym typeface="Symbol" charset="0"/>
              </a:rPr>
              <a:t>Not intended to be a production chip</a:t>
            </a:r>
          </a:p>
          <a:p>
            <a:pPr lvl="1" fontAlgn="base">
              <a:spcBef>
                <a:spcPct val="50000"/>
              </a:spcBef>
              <a:spcAft>
                <a:spcPct val="0"/>
              </a:spcAft>
              <a:buFont typeface="Arial" charset="0"/>
              <a:buChar char="•"/>
            </a:pPr>
            <a:r>
              <a:rPr lang="en-US" i="0" u="none" smtClean="0">
                <a:solidFill>
                  <a:srgbClr val="000000"/>
                </a:solidFill>
                <a:latin typeface="Comic Sans MS" charset="0"/>
                <a:cs typeface="ＭＳ Ｐゴシック" charset="0"/>
                <a:sym typeface="Symbol" charset="0"/>
              </a:rPr>
              <a:t>will contain design variations for testing purposes (with </a:t>
            </a:r>
            <a:r>
              <a:rPr lang="en-US" b="1" i="0" u="none" smtClean="0">
                <a:solidFill>
                  <a:srgbClr val="2D2DB9"/>
                </a:solidFill>
                <a:latin typeface="Comic Sans MS" charset="0"/>
                <a:cs typeface="ＭＳ Ｐゴシック" charset="0"/>
                <a:sym typeface="Symbol" charset="0"/>
              </a:rPr>
              <a:t>3 different versions of the analog very front-end)</a:t>
            </a:r>
          </a:p>
          <a:p>
            <a:pPr lvl="1" fontAlgn="base">
              <a:spcBef>
                <a:spcPct val="50000"/>
              </a:spcBef>
              <a:spcAft>
                <a:spcPct val="0"/>
              </a:spcAft>
              <a:buFont typeface="Arial" charset="0"/>
              <a:buChar char="•"/>
            </a:pPr>
            <a:r>
              <a:rPr lang="en-US" i="0" u="none" smtClean="0">
                <a:solidFill>
                  <a:srgbClr val="000000"/>
                </a:solidFill>
                <a:latin typeface="Comic Sans MS" charset="0"/>
                <a:cs typeface="ＭＳ Ｐゴシック" charset="0"/>
                <a:sym typeface="Symbol" charset="0"/>
              </a:rPr>
              <a:t>wafer scale production will enable prototyping of bump bonding assembly with realistic sensors in new technology </a:t>
            </a:r>
          </a:p>
          <a:p>
            <a:pPr fontAlgn="base">
              <a:spcBef>
                <a:spcPct val="50000"/>
              </a:spcBef>
              <a:spcAft>
                <a:spcPct val="0"/>
              </a:spcAft>
              <a:buFont typeface="Wingdings" charset="0"/>
              <a:buNone/>
            </a:pPr>
            <a:endParaRPr lang="en-US" i="0" u="none" smtClean="0">
              <a:solidFill>
                <a:srgbClr val="000000"/>
              </a:solidFill>
              <a:latin typeface="Comic Sans MS" charset="0"/>
              <a:sym typeface="Symbol" charset="0"/>
            </a:endParaRPr>
          </a:p>
          <a:p>
            <a:pPr fontAlgn="base">
              <a:spcBef>
                <a:spcPct val="50000"/>
              </a:spcBef>
              <a:spcAft>
                <a:spcPct val="0"/>
              </a:spcAft>
              <a:buFont typeface="Arial" charset="0"/>
              <a:buChar char="•"/>
            </a:pPr>
            <a:endParaRPr lang="en-US" i="0" u="none" smtClean="0">
              <a:solidFill>
                <a:srgbClr val="000000"/>
              </a:solidFill>
              <a:latin typeface="Comic Sans MS" charset="0"/>
              <a:sym typeface="Symbol" charset="0"/>
            </a:endParaRPr>
          </a:p>
        </p:txBody>
      </p:sp>
      <p:sp>
        <p:nvSpPr>
          <p:cNvPr id="33799" name="Text Box 14"/>
          <p:cNvSpPr txBox="1">
            <a:spLocks noChangeArrowheads="1"/>
          </p:cNvSpPr>
          <p:nvPr/>
        </p:nvSpPr>
        <p:spPr bwMode="auto">
          <a:xfrm>
            <a:off x="398463" y="6035677"/>
            <a:ext cx="483393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sz="1600" i="1" u="sng">
                <a:solidFill>
                  <a:schemeClr val="bg1"/>
                </a:solidFill>
                <a:latin typeface="Verdana" charset="0"/>
                <a:ea typeface="ＭＳ Ｐゴシック" charset="0"/>
                <a:cs typeface="ＭＳ Ｐゴシック" charset="0"/>
              </a:defRPr>
            </a:lvl1pPr>
            <a:lvl2pPr marL="37931725" indent="-37474525" eaLnBrk="0" hangingPunct="0">
              <a:defRPr sz="1600" i="1" u="sng">
                <a:solidFill>
                  <a:schemeClr val="bg1"/>
                </a:solidFill>
                <a:latin typeface="Verdana" charset="0"/>
                <a:ea typeface="ＭＳ Ｐゴシック" charset="0"/>
              </a:defRPr>
            </a:lvl2pPr>
            <a:lvl3pPr eaLnBrk="0" hangingPunct="0">
              <a:defRPr sz="1600" i="1" u="sng">
                <a:solidFill>
                  <a:schemeClr val="bg1"/>
                </a:solidFill>
                <a:latin typeface="Verdana" charset="0"/>
                <a:ea typeface="ＭＳ Ｐゴシック" charset="0"/>
              </a:defRPr>
            </a:lvl3pPr>
            <a:lvl4pPr eaLnBrk="0" hangingPunct="0">
              <a:defRPr sz="1600" i="1" u="sng">
                <a:solidFill>
                  <a:schemeClr val="bg1"/>
                </a:solidFill>
                <a:latin typeface="Verdana" charset="0"/>
                <a:ea typeface="ＭＳ Ｐゴシック" charset="0"/>
              </a:defRPr>
            </a:lvl4pPr>
            <a:lvl5pPr eaLnBrk="0" hangingPunct="0">
              <a:defRPr sz="1600" i="1" u="sng">
                <a:solidFill>
                  <a:schemeClr val="bg1"/>
                </a:solidFill>
                <a:latin typeface="Verdana" charset="0"/>
                <a:ea typeface="ＭＳ Ｐゴシック" charset="0"/>
              </a:defRPr>
            </a:lvl5pPr>
            <a:lvl6pPr marL="457200" eaLnBrk="0" fontAlgn="base" hangingPunct="0">
              <a:spcBef>
                <a:spcPct val="0"/>
              </a:spcBef>
              <a:spcAft>
                <a:spcPct val="0"/>
              </a:spcAft>
              <a:defRPr sz="1600" i="1" u="sng">
                <a:solidFill>
                  <a:schemeClr val="bg1"/>
                </a:solidFill>
                <a:latin typeface="Verdana" charset="0"/>
                <a:ea typeface="ＭＳ Ｐゴシック" charset="0"/>
              </a:defRPr>
            </a:lvl6pPr>
            <a:lvl7pPr marL="914400" eaLnBrk="0" fontAlgn="base" hangingPunct="0">
              <a:spcBef>
                <a:spcPct val="0"/>
              </a:spcBef>
              <a:spcAft>
                <a:spcPct val="0"/>
              </a:spcAft>
              <a:defRPr sz="1600" i="1" u="sng">
                <a:solidFill>
                  <a:schemeClr val="bg1"/>
                </a:solidFill>
                <a:latin typeface="Verdana" charset="0"/>
                <a:ea typeface="ＭＳ Ｐゴシック" charset="0"/>
              </a:defRPr>
            </a:lvl7pPr>
            <a:lvl8pPr marL="1371600" eaLnBrk="0" fontAlgn="base" hangingPunct="0">
              <a:spcBef>
                <a:spcPct val="0"/>
              </a:spcBef>
              <a:spcAft>
                <a:spcPct val="0"/>
              </a:spcAft>
              <a:defRPr sz="1600" i="1" u="sng">
                <a:solidFill>
                  <a:schemeClr val="bg1"/>
                </a:solidFill>
                <a:latin typeface="Verdana" charset="0"/>
                <a:ea typeface="ＭＳ Ｐゴシック" charset="0"/>
              </a:defRPr>
            </a:lvl8pPr>
            <a:lvl9pPr marL="1828800" eaLnBrk="0" fontAlgn="base" hangingPunct="0">
              <a:spcBef>
                <a:spcPct val="0"/>
              </a:spcBef>
              <a:spcAft>
                <a:spcPct val="0"/>
              </a:spcAft>
              <a:defRPr sz="1600" i="1" u="sng">
                <a:solidFill>
                  <a:schemeClr val="bg1"/>
                </a:solidFill>
                <a:latin typeface="Verdana" charset="0"/>
                <a:ea typeface="ＭＳ Ｐゴシック" charset="0"/>
              </a:defRPr>
            </a:lvl9pPr>
          </a:lstStyle>
          <a:p>
            <a:pPr fontAlgn="base">
              <a:spcBef>
                <a:spcPct val="50000"/>
              </a:spcBef>
              <a:spcAft>
                <a:spcPct val="0"/>
              </a:spcAft>
              <a:buFont typeface="Arial" charset="0"/>
              <a:buChar char="•"/>
            </a:pPr>
            <a:r>
              <a:rPr lang="en-US" b="1" i="0" u="none" dirty="0" smtClean="0">
                <a:solidFill>
                  <a:srgbClr val="FF0000"/>
                </a:solidFill>
                <a:latin typeface="Comic Sans MS" charset="0"/>
                <a:sym typeface="Symbol" charset="0"/>
              </a:rPr>
              <a:t>Final design almost ready</a:t>
            </a:r>
          </a:p>
          <a:p>
            <a:pPr fontAlgn="base">
              <a:spcBef>
                <a:spcPct val="50000"/>
              </a:spcBef>
              <a:spcAft>
                <a:spcPct val="0"/>
              </a:spcAft>
              <a:buFont typeface="Arial" charset="0"/>
              <a:buChar char="•"/>
            </a:pPr>
            <a:r>
              <a:rPr lang="en-US" b="1" i="0" u="none" dirty="0" smtClean="0">
                <a:solidFill>
                  <a:srgbClr val="FF0000"/>
                </a:solidFill>
                <a:latin typeface="Comic Sans MS" charset="0"/>
                <a:sym typeface="Symbol" charset="0"/>
              </a:rPr>
              <a:t>Submission: May 31, 2017</a:t>
            </a:r>
          </a:p>
        </p:txBody>
      </p:sp>
      <p:sp>
        <p:nvSpPr>
          <p:cNvPr id="33800" name="Text Box 14"/>
          <p:cNvSpPr txBox="1">
            <a:spLocks noChangeArrowheads="1"/>
          </p:cNvSpPr>
          <p:nvPr/>
        </p:nvSpPr>
        <p:spPr bwMode="auto">
          <a:xfrm>
            <a:off x="296864" y="1009651"/>
            <a:ext cx="4964112" cy="42780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sz="1600" i="1" u="sng">
                <a:solidFill>
                  <a:schemeClr val="bg1"/>
                </a:solidFill>
                <a:latin typeface="Verdana" charset="0"/>
                <a:ea typeface="ＭＳ Ｐゴシック" charset="0"/>
                <a:cs typeface="ＭＳ Ｐゴシック" charset="0"/>
              </a:defRPr>
            </a:lvl1pPr>
            <a:lvl2pPr marL="742950" indent="-285750" eaLnBrk="0" hangingPunct="0">
              <a:defRPr sz="1600" i="1" u="sng">
                <a:solidFill>
                  <a:schemeClr val="bg1"/>
                </a:solidFill>
                <a:latin typeface="Verdana" charset="0"/>
                <a:ea typeface="ＭＳ Ｐゴシック" charset="0"/>
              </a:defRPr>
            </a:lvl2pPr>
            <a:lvl3pPr eaLnBrk="0" hangingPunct="0">
              <a:defRPr sz="1600" i="1" u="sng">
                <a:solidFill>
                  <a:schemeClr val="bg1"/>
                </a:solidFill>
                <a:latin typeface="Verdana" charset="0"/>
                <a:ea typeface="ＭＳ Ｐゴシック" charset="0"/>
              </a:defRPr>
            </a:lvl3pPr>
            <a:lvl4pPr eaLnBrk="0" hangingPunct="0">
              <a:defRPr sz="1600" i="1" u="sng">
                <a:solidFill>
                  <a:schemeClr val="bg1"/>
                </a:solidFill>
                <a:latin typeface="Verdana" charset="0"/>
                <a:ea typeface="ＭＳ Ｐゴシック" charset="0"/>
              </a:defRPr>
            </a:lvl4pPr>
            <a:lvl5pPr eaLnBrk="0" hangingPunct="0">
              <a:defRPr sz="1600" i="1" u="sng">
                <a:solidFill>
                  <a:schemeClr val="bg1"/>
                </a:solidFill>
                <a:latin typeface="Verdana" charset="0"/>
                <a:ea typeface="ＭＳ Ｐゴシック" charset="0"/>
              </a:defRPr>
            </a:lvl5pPr>
            <a:lvl6pPr marL="457200" eaLnBrk="0" fontAlgn="base" hangingPunct="0">
              <a:spcBef>
                <a:spcPct val="0"/>
              </a:spcBef>
              <a:spcAft>
                <a:spcPct val="0"/>
              </a:spcAft>
              <a:defRPr sz="1600" i="1" u="sng">
                <a:solidFill>
                  <a:schemeClr val="bg1"/>
                </a:solidFill>
                <a:latin typeface="Verdana" charset="0"/>
                <a:ea typeface="ＭＳ Ｐゴシック" charset="0"/>
              </a:defRPr>
            </a:lvl6pPr>
            <a:lvl7pPr marL="914400" eaLnBrk="0" fontAlgn="base" hangingPunct="0">
              <a:spcBef>
                <a:spcPct val="0"/>
              </a:spcBef>
              <a:spcAft>
                <a:spcPct val="0"/>
              </a:spcAft>
              <a:defRPr sz="1600" i="1" u="sng">
                <a:solidFill>
                  <a:schemeClr val="bg1"/>
                </a:solidFill>
                <a:latin typeface="Verdana" charset="0"/>
                <a:ea typeface="ＭＳ Ｐゴシック" charset="0"/>
              </a:defRPr>
            </a:lvl7pPr>
            <a:lvl8pPr marL="1371600" eaLnBrk="0" fontAlgn="base" hangingPunct="0">
              <a:spcBef>
                <a:spcPct val="0"/>
              </a:spcBef>
              <a:spcAft>
                <a:spcPct val="0"/>
              </a:spcAft>
              <a:defRPr sz="1600" i="1" u="sng">
                <a:solidFill>
                  <a:schemeClr val="bg1"/>
                </a:solidFill>
                <a:latin typeface="Verdana" charset="0"/>
                <a:ea typeface="ＭＳ Ｐゴシック" charset="0"/>
              </a:defRPr>
            </a:lvl8pPr>
            <a:lvl9pPr marL="1828800" eaLnBrk="0" fontAlgn="base" hangingPunct="0">
              <a:spcBef>
                <a:spcPct val="0"/>
              </a:spcBef>
              <a:spcAft>
                <a:spcPct val="0"/>
              </a:spcAft>
              <a:defRPr sz="1600" i="1" u="sng">
                <a:solidFill>
                  <a:schemeClr val="bg1"/>
                </a:solidFill>
                <a:latin typeface="Verdana" charset="0"/>
                <a:ea typeface="ＭＳ Ｐゴシック" charset="0"/>
              </a:defRPr>
            </a:lvl9pPr>
          </a:lstStyle>
          <a:p>
            <a:pPr lvl="1" fontAlgn="base">
              <a:spcBef>
                <a:spcPct val="50000"/>
              </a:spcBef>
              <a:spcAft>
                <a:spcPct val="0"/>
              </a:spcAft>
              <a:buFont typeface="Arial" charset="0"/>
              <a:buChar char="•"/>
            </a:pPr>
            <a:endParaRPr lang="en-US" i="0" u="none" smtClean="0">
              <a:solidFill>
                <a:srgbClr val="000000"/>
              </a:solidFill>
              <a:latin typeface="Comic Sans MS" charset="0"/>
              <a:cs typeface="ＭＳ Ｐゴシック" charset="0"/>
              <a:sym typeface="Symbol" charset="0"/>
            </a:endParaRPr>
          </a:p>
          <a:p>
            <a:pPr lvl="1" fontAlgn="base">
              <a:spcBef>
                <a:spcPct val="50000"/>
              </a:spcBef>
              <a:spcAft>
                <a:spcPct val="0"/>
              </a:spcAft>
              <a:buFont typeface="Arial" charset="0"/>
              <a:buChar char="•"/>
            </a:pPr>
            <a:endParaRPr lang="en-US" i="0" u="none" smtClean="0">
              <a:solidFill>
                <a:srgbClr val="000000"/>
              </a:solidFill>
              <a:latin typeface="Comic Sans MS" charset="0"/>
              <a:cs typeface="ＭＳ Ｐゴシック" charset="0"/>
              <a:sym typeface="Symbol" charset="0"/>
            </a:endParaRPr>
          </a:p>
          <a:p>
            <a:pPr lvl="1" fontAlgn="base">
              <a:spcBef>
                <a:spcPct val="50000"/>
              </a:spcBef>
              <a:spcAft>
                <a:spcPct val="0"/>
              </a:spcAft>
              <a:buFont typeface="Arial" charset="0"/>
              <a:buChar char="•"/>
            </a:pPr>
            <a:endParaRPr lang="en-US" i="0" u="none" smtClean="0">
              <a:solidFill>
                <a:srgbClr val="000000"/>
              </a:solidFill>
              <a:latin typeface="Comic Sans MS" charset="0"/>
              <a:cs typeface="ＭＳ Ｐゴシック" charset="0"/>
              <a:sym typeface="Symbol" charset="0"/>
            </a:endParaRPr>
          </a:p>
          <a:p>
            <a:pPr lvl="1" fontAlgn="base">
              <a:spcBef>
                <a:spcPct val="50000"/>
              </a:spcBef>
              <a:spcAft>
                <a:spcPct val="0"/>
              </a:spcAft>
              <a:buFont typeface="Arial" charset="0"/>
              <a:buChar char="•"/>
            </a:pPr>
            <a:endParaRPr lang="en-US" i="0" u="none" smtClean="0">
              <a:solidFill>
                <a:srgbClr val="000000"/>
              </a:solidFill>
              <a:latin typeface="Comic Sans MS" charset="0"/>
              <a:cs typeface="ＭＳ Ｐゴシック" charset="0"/>
              <a:sym typeface="Symbol" charset="0"/>
            </a:endParaRPr>
          </a:p>
          <a:p>
            <a:pPr lvl="1" fontAlgn="base">
              <a:spcBef>
                <a:spcPct val="50000"/>
              </a:spcBef>
              <a:spcAft>
                <a:spcPct val="0"/>
              </a:spcAft>
              <a:buFont typeface="Arial" charset="0"/>
              <a:buChar char="•"/>
            </a:pPr>
            <a:endParaRPr lang="en-US" i="0" u="none" smtClean="0">
              <a:solidFill>
                <a:srgbClr val="000000"/>
              </a:solidFill>
              <a:latin typeface="Comic Sans MS" charset="0"/>
              <a:cs typeface="ＭＳ Ｐゴシック" charset="0"/>
              <a:sym typeface="Symbol" charset="0"/>
            </a:endParaRPr>
          </a:p>
          <a:p>
            <a:pPr lvl="1" fontAlgn="base">
              <a:spcBef>
                <a:spcPct val="50000"/>
              </a:spcBef>
              <a:spcAft>
                <a:spcPct val="0"/>
              </a:spcAft>
              <a:buFont typeface="Arial" charset="0"/>
              <a:buChar char="•"/>
            </a:pPr>
            <a:r>
              <a:rPr lang="en-US" b="1" i="0" u="none" smtClean="0">
                <a:solidFill>
                  <a:srgbClr val="2D2DB9"/>
                </a:solidFill>
                <a:latin typeface="Comic Sans MS" charset="0"/>
                <a:cs typeface="ＭＳ Ｐゴシック" charset="0"/>
                <a:sym typeface="Symbol" charset="0"/>
              </a:rPr>
              <a:t>Low threshold operation </a:t>
            </a:r>
            <a:r>
              <a:rPr lang="en-US" i="0" u="none" smtClean="0">
                <a:solidFill>
                  <a:srgbClr val="000000"/>
                </a:solidFill>
                <a:latin typeface="Comic Sans MS" charset="0"/>
                <a:cs typeface="ＭＳ Ｐゴシック" charset="0"/>
                <a:sym typeface="Symbol" charset="0"/>
              </a:rPr>
              <a:t>with chosen </a:t>
            </a:r>
            <a:r>
              <a:rPr lang="en-US" b="1" i="0" u="none" smtClean="0">
                <a:solidFill>
                  <a:srgbClr val="2D2DB9"/>
                </a:solidFill>
                <a:latin typeface="Comic Sans MS" charset="0"/>
                <a:cs typeface="ＭＳ Ｐゴシック" charset="0"/>
                <a:sym typeface="Symbol" charset="0"/>
              </a:rPr>
              <a:t>isolation </a:t>
            </a:r>
            <a:r>
              <a:rPr lang="en-US" i="0" u="none" smtClean="0">
                <a:solidFill>
                  <a:srgbClr val="000000"/>
                </a:solidFill>
                <a:latin typeface="Comic Sans MS" charset="0"/>
                <a:cs typeface="ＭＳ Ｐゴシック" charset="0"/>
                <a:sym typeface="Symbol" charset="0"/>
              </a:rPr>
              <a:t>strategy and </a:t>
            </a:r>
            <a:r>
              <a:rPr lang="en-US" b="1" i="0" u="none" smtClean="0">
                <a:solidFill>
                  <a:srgbClr val="2D2DB9"/>
                </a:solidFill>
                <a:latin typeface="Comic Sans MS" charset="0"/>
                <a:cs typeface="ＭＳ Ｐゴシック" charset="0"/>
                <a:sym typeface="Symbol" charset="0"/>
              </a:rPr>
              <a:t>power distribution</a:t>
            </a:r>
          </a:p>
          <a:p>
            <a:pPr fontAlgn="base">
              <a:spcBef>
                <a:spcPct val="50000"/>
              </a:spcBef>
              <a:spcAft>
                <a:spcPct val="0"/>
              </a:spcAft>
              <a:buFont typeface="Arial" charset="0"/>
              <a:buChar char="•"/>
            </a:pPr>
            <a:endParaRPr lang="en-US" i="0" u="none" smtClean="0">
              <a:solidFill>
                <a:srgbClr val="000000"/>
              </a:solidFill>
              <a:latin typeface="Comic Sans MS" charset="0"/>
              <a:sym typeface="Symbol" charset="0"/>
            </a:endParaRPr>
          </a:p>
          <a:p>
            <a:pPr fontAlgn="base">
              <a:spcBef>
                <a:spcPct val="50000"/>
              </a:spcBef>
              <a:spcAft>
                <a:spcPct val="0"/>
              </a:spcAft>
              <a:buFont typeface="Arial" charset="0"/>
              <a:buChar char="•"/>
            </a:pPr>
            <a:endParaRPr lang="en-US" i="0" u="none" smtClean="0">
              <a:solidFill>
                <a:srgbClr val="000000"/>
              </a:solidFill>
              <a:latin typeface="Comic Sans MS" charset="0"/>
              <a:sym typeface="Symbol" charset="0"/>
            </a:endParaRPr>
          </a:p>
          <a:p>
            <a:pPr fontAlgn="base">
              <a:spcBef>
                <a:spcPct val="50000"/>
              </a:spcBef>
              <a:spcAft>
                <a:spcPct val="0"/>
              </a:spcAft>
              <a:buFont typeface="Arial" charset="0"/>
              <a:buChar char="•"/>
            </a:pPr>
            <a:endParaRPr lang="en-US" i="0" u="none" smtClean="0">
              <a:solidFill>
                <a:srgbClr val="000000"/>
              </a:solidFill>
              <a:latin typeface="Comic Sans MS" charset="0"/>
              <a:sym typeface="Symbol" charset="0"/>
            </a:endParaRPr>
          </a:p>
          <a:p>
            <a:pPr fontAlgn="base">
              <a:spcBef>
                <a:spcPct val="50000"/>
              </a:spcBef>
              <a:spcAft>
                <a:spcPct val="0"/>
              </a:spcAft>
              <a:buFont typeface="Arial" charset="0"/>
              <a:buChar char="•"/>
            </a:pPr>
            <a:endParaRPr lang="en-US" i="0" u="none" smtClean="0">
              <a:solidFill>
                <a:srgbClr val="000000"/>
              </a:solidFill>
              <a:latin typeface="Comic Sans MS" charset="0"/>
              <a:sym typeface="Symbol" charset="0"/>
            </a:endParaRPr>
          </a:p>
          <a:p>
            <a:pPr fontAlgn="base">
              <a:spcBef>
                <a:spcPct val="50000"/>
              </a:spcBef>
              <a:spcAft>
                <a:spcPct val="0"/>
              </a:spcAft>
              <a:buFont typeface="Arial" charset="0"/>
              <a:buChar char="•"/>
            </a:pPr>
            <a:endParaRPr lang="en-US" i="0" u="none" smtClean="0">
              <a:solidFill>
                <a:srgbClr val="000000"/>
              </a:solidFill>
              <a:latin typeface="Comic Sans MS" charset="0"/>
              <a:sym typeface="Symbol" charset="0"/>
            </a:endParaRPr>
          </a:p>
        </p:txBody>
      </p:sp>
      <p:sp>
        <p:nvSpPr>
          <p:cNvPr id="9" name="Text Box 14"/>
          <p:cNvSpPr txBox="1">
            <a:spLocks noChangeArrowheads="1"/>
          </p:cNvSpPr>
          <p:nvPr/>
        </p:nvSpPr>
        <p:spPr bwMode="auto">
          <a:xfrm>
            <a:off x="4125525" y="6214133"/>
            <a:ext cx="5780477" cy="400110"/>
          </a:xfrm>
          <a:prstGeom prst="rect">
            <a:avLst/>
          </a:prstGeom>
          <a:noFill/>
          <a:ln w="9525">
            <a:solidFill>
              <a:srgbClr val="FF9900"/>
            </a:solidFill>
            <a:prstDash val="solid"/>
            <a:miter lim="800000"/>
            <a:headEnd/>
            <a:tailEnd/>
          </a:ln>
        </p:spPr>
        <p:txBody>
          <a:bodyPr wrap="square">
            <a:spAutoFit/>
          </a:bodyPr>
          <a:lstStyle/>
          <a:p>
            <a:pPr marL="285750" indent="-285750" eaLnBrk="0" fontAlgn="base" hangingPunct="0">
              <a:spcBef>
                <a:spcPct val="50000"/>
              </a:spcBef>
              <a:spcAft>
                <a:spcPts val="2400"/>
              </a:spcAft>
              <a:buFont typeface="Wingdings" charset="2"/>
              <a:buNone/>
              <a:defRPr/>
            </a:pPr>
            <a:r>
              <a:rPr lang="en-US" sz="2000" b="1" dirty="0" smtClean="0">
                <a:ln>
                  <a:solidFill>
                    <a:srgbClr val="FF9900"/>
                  </a:solidFill>
                </a:ln>
                <a:solidFill>
                  <a:srgbClr val="FF9900"/>
                </a:solidFill>
                <a:latin typeface="Comic Sans MS" charset="0"/>
                <a:ea typeface="ＭＳ Ｐゴシック" charset="-128"/>
                <a:cs typeface="ＭＳ Ｐゴシック" charset="-128"/>
                <a:sym typeface="Symbol" charset="2"/>
              </a:rPr>
              <a:t>Luigi </a:t>
            </a:r>
            <a:r>
              <a:rPr lang="en-US" sz="2000" b="1" dirty="0" err="1" smtClean="0">
                <a:ln>
                  <a:solidFill>
                    <a:srgbClr val="FF9900"/>
                  </a:solidFill>
                </a:ln>
                <a:solidFill>
                  <a:srgbClr val="FF9900"/>
                </a:solidFill>
                <a:latin typeface="Comic Sans MS" charset="0"/>
                <a:ea typeface="ＭＳ Ｐゴシック" charset="-128"/>
                <a:cs typeface="ＭＳ Ｐゴシック" charset="-128"/>
                <a:sym typeface="Symbol" charset="2"/>
              </a:rPr>
              <a:t>Gaioni</a:t>
            </a:r>
            <a:r>
              <a:rPr lang="en-US" sz="2000" b="1" dirty="0" smtClean="0">
                <a:ln>
                  <a:solidFill>
                    <a:srgbClr val="FF9900"/>
                  </a:solidFill>
                </a:ln>
                <a:solidFill>
                  <a:srgbClr val="FF9900"/>
                </a:solidFill>
                <a:latin typeface="Comic Sans MS" charset="0"/>
                <a:ea typeface="ＭＳ Ｐゴシック" charset="-128"/>
                <a:cs typeface="ＭＳ Ｐゴシック" charset="-128"/>
                <a:sym typeface="Symbol" charset="2"/>
              </a:rPr>
              <a:t>, INFN Pavia, Univ. Bergamo</a:t>
            </a:r>
            <a:endParaRPr lang="en-US" sz="2000" b="1" dirty="0">
              <a:ln>
                <a:solidFill>
                  <a:srgbClr val="FF9900"/>
                </a:solidFill>
              </a:ln>
              <a:solidFill>
                <a:srgbClr val="FF9900"/>
              </a:solidFill>
              <a:latin typeface="Comic Sans MS" charset="0"/>
              <a:ea typeface="ＭＳ Ｐゴシック" charset="-128"/>
              <a:cs typeface="ＭＳ Ｐゴシック" charset="-128"/>
              <a:sym typeface="Symbol" charset="2"/>
            </a:endParaRPr>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ext Box 107"/>
          <p:cNvSpPr txBox="1">
            <a:spLocks noChangeArrowheads="1"/>
          </p:cNvSpPr>
          <p:nvPr/>
        </p:nvSpPr>
        <p:spPr bwMode="auto">
          <a:xfrm>
            <a:off x="171451" y="120652"/>
            <a:ext cx="94154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i="1" u="sng">
                <a:solidFill>
                  <a:schemeClr val="bg1"/>
                </a:solidFill>
                <a:latin typeface="Verdana" charset="0"/>
                <a:ea typeface="ＭＳ Ｐゴシック" charset="0"/>
                <a:cs typeface="ＭＳ Ｐゴシック" charset="0"/>
              </a:defRPr>
            </a:lvl1pPr>
            <a:lvl2pPr marL="37931725" indent="-37474525" eaLnBrk="0" hangingPunct="0">
              <a:defRPr sz="1600" i="1" u="sng">
                <a:solidFill>
                  <a:schemeClr val="bg1"/>
                </a:solidFill>
                <a:latin typeface="Verdana" charset="0"/>
                <a:ea typeface="ＭＳ Ｐゴシック" charset="0"/>
              </a:defRPr>
            </a:lvl2pPr>
            <a:lvl3pPr eaLnBrk="0" hangingPunct="0">
              <a:defRPr sz="1600" i="1" u="sng">
                <a:solidFill>
                  <a:schemeClr val="bg1"/>
                </a:solidFill>
                <a:latin typeface="Verdana" charset="0"/>
                <a:ea typeface="ＭＳ Ｐゴシック" charset="0"/>
              </a:defRPr>
            </a:lvl3pPr>
            <a:lvl4pPr eaLnBrk="0" hangingPunct="0">
              <a:defRPr sz="1600" i="1" u="sng">
                <a:solidFill>
                  <a:schemeClr val="bg1"/>
                </a:solidFill>
                <a:latin typeface="Verdana" charset="0"/>
                <a:ea typeface="ＭＳ Ｐゴシック" charset="0"/>
              </a:defRPr>
            </a:lvl4pPr>
            <a:lvl5pPr eaLnBrk="0" hangingPunct="0">
              <a:defRPr sz="1600" i="1" u="sng">
                <a:solidFill>
                  <a:schemeClr val="bg1"/>
                </a:solidFill>
                <a:latin typeface="Verdana" charset="0"/>
                <a:ea typeface="ＭＳ Ｐゴシック" charset="0"/>
              </a:defRPr>
            </a:lvl5pPr>
            <a:lvl6pPr marL="457200" eaLnBrk="0" fontAlgn="base" hangingPunct="0">
              <a:spcBef>
                <a:spcPct val="0"/>
              </a:spcBef>
              <a:spcAft>
                <a:spcPct val="0"/>
              </a:spcAft>
              <a:defRPr sz="1600" i="1" u="sng">
                <a:solidFill>
                  <a:schemeClr val="bg1"/>
                </a:solidFill>
                <a:latin typeface="Verdana" charset="0"/>
                <a:ea typeface="ＭＳ Ｐゴシック" charset="0"/>
              </a:defRPr>
            </a:lvl6pPr>
            <a:lvl7pPr marL="914400" eaLnBrk="0" fontAlgn="base" hangingPunct="0">
              <a:spcBef>
                <a:spcPct val="0"/>
              </a:spcBef>
              <a:spcAft>
                <a:spcPct val="0"/>
              </a:spcAft>
              <a:defRPr sz="1600" i="1" u="sng">
                <a:solidFill>
                  <a:schemeClr val="bg1"/>
                </a:solidFill>
                <a:latin typeface="Verdana" charset="0"/>
                <a:ea typeface="ＭＳ Ｐゴシック" charset="0"/>
              </a:defRPr>
            </a:lvl7pPr>
            <a:lvl8pPr marL="1371600" eaLnBrk="0" fontAlgn="base" hangingPunct="0">
              <a:spcBef>
                <a:spcPct val="0"/>
              </a:spcBef>
              <a:spcAft>
                <a:spcPct val="0"/>
              </a:spcAft>
              <a:defRPr sz="1600" i="1" u="sng">
                <a:solidFill>
                  <a:schemeClr val="bg1"/>
                </a:solidFill>
                <a:latin typeface="Verdana" charset="0"/>
                <a:ea typeface="ＭＳ Ｐゴシック" charset="0"/>
              </a:defRPr>
            </a:lvl8pPr>
            <a:lvl9pPr marL="1828800" eaLnBrk="0" fontAlgn="base" hangingPunct="0">
              <a:spcBef>
                <a:spcPct val="0"/>
              </a:spcBef>
              <a:spcAft>
                <a:spcPct val="0"/>
              </a:spcAft>
              <a:defRPr sz="1600" i="1" u="sng">
                <a:solidFill>
                  <a:schemeClr val="bg1"/>
                </a:solidFill>
                <a:latin typeface="Verdana" charset="0"/>
                <a:ea typeface="ＭＳ Ｐゴシック" charset="0"/>
              </a:defRPr>
            </a:lvl9pPr>
          </a:lstStyle>
          <a:p>
            <a:pPr fontAlgn="base">
              <a:spcBef>
                <a:spcPct val="50000"/>
              </a:spcBef>
              <a:spcAft>
                <a:spcPct val="0"/>
              </a:spcAft>
            </a:pPr>
            <a:r>
              <a:rPr lang="en-US" sz="2400" b="1" i="0" u="none" smtClean="0">
                <a:solidFill>
                  <a:srgbClr val="FFFFFF"/>
                </a:solidFill>
                <a:latin typeface="Comic Sans MS" charset="0"/>
                <a:sym typeface="Symbol" charset="0"/>
              </a:rPr>
              <a:t>RD53A main specifications</a:t>
            </a:r>
            <a:endParaRPr lang="it-IT" sz="2400" b="1" i="0" u="none" smtClean="0">
              <a:solidFill>
                <a:srgbClr val="FFFFFF"/>
              </a:solidFill>
              <a:latin typeface="Comic Sans MS" charset="0"/>
              <a:sym typeface="Symbol" charset="0"/>
            </a:endParaRPr>
          </a:p>
        </p:txBody>
      </p:sp>
      <p:sp>
        <p:nvSpPr>
          <p:cNvPr id="8" name="Slide Number Placeholder 7"/>
          <p:cNvSpPr>
            <a:spLocks noGrp="1"/>
          </p:cNvSpPr>
          <p:nvPr>
            <p:ph type="sldNum" sz="quarter" idx="10"/>
          </p:nvPr>
        </p:nvSpPr>
        <p:spPr/>
        <p:txBody>
          <a:bodyPr/>
          <a:lstStyle>
            <a:lvl1pPr eaLnBrk="0" hangingPunct="0">
              <a:defRPr sz="1600" i="1" u="sng">
                <a:solidFill>
                  <a:schemeClr val="bg1"/>
                </a:solidFill>
                <a:latin typeface="Verdana" charset="0"/>
                <a:ea typeface="ＭＳ Ｐゴシック" charset="0"/>
                <a:cs typeface="ＭＳ Ｐゴシック" charset="0"/>
              </a:defRPr>
            </a:lvl1pPr>
            <a:lvl2pPr marL="37931725" indent="-37474525" eaLnBrk="0" hangingPunct="0">
              <a:defRPr sz="1600" i="1" u="sng">
                <a:solidFill>
                  <a:schemeClr val="bg1"/>
                </a:solidFill>
                <a:latin typeface="Verdana" charset="0"/>
                <a:ea typeface="ＭＳ Ｐゴシック" charset="0"/>
              </a:defRPr>
            </a:lvl2pPr>
            <a:lvl3pPr eaLnBrk="0" hangingPunct="0">
              <a:defRPr sz="1600" i="1" u="sng">
                <a:solidFill>
                  <a:schemeClr val="bg1"/>
                </a:solidFill>
                <a:latin typeface="Verdana" charset="0"/>
                <a:ea typeface="ＭＳ Ｐゴシック" charset="0"/>
              </a:defRPr>
            </a:lvl3pPr>
            <a:lvl4pPr eaLnBrk="0" hangingPunct="0">
              <a:defRPr sz="1600" i="1" u="sng">
                <a:solidFill>
                  <a:schemeClr val="bg1"/>
                </a:solidFill>
                <a:latin typeface="Verdana" charset="0"/>
                <a:ea typeface="ＭＳ Ｐゴシック" charset="0"/>
              </a:defRPr>
            </a:lvl4pPr>
            <a:lvl5pPr eaLnBrk="0" hangingPunct="0">
              <a:defRPr sz="1600" i="1" u="sng">
                <a:solidFill>
                  <a:schemeClr val="bg1"/>
                </a:solidFill>
                <a:latin typeface="Verdana" charset="0"/>
                <a:ea typeface="ＭＳ Ｐゴシック" charset="0"/>
              </a:defRPr>
            </a:lvl5pPr>
            <a:lvl6pPr marL="457200" eaLnBrk="0" fontAlgn="base" hangingPunct="0">
              <a:spcBef>
                <a:spcPct val="0"/>
              </a:spcBef>
              <a:spcAft>
                <a:spcPct val="0"/>
              </a:spcAft>
              <a:defRPr sz="1600" i="1" u="sng">
                <a:solidFill>
                  <a:schemeClr val="bg1"/>
                </a:solidFill>
                <a:latin typeface="Verdana" charset="0"/>
                <a:ea typeface="ＭＳ Ｐゴシック" charset="0"/>
              </a:defRPr>
            </a:lvl6pPr>
            <a:lvl7pPr marL="914400" eaLnBrk="0" fontAlgn="base" hangingPunct="0">
              <a:spcBef>
                <a:spcPct val="0"/>
              </a:spcBef>
              <a:spcAft>
                <a:spcPct val="0"/>
              </a:spcAft>
              <a:defRPr sz="1600" i="1" u="sng">
                <a:solidFill>
                  <a:schemeClr val="bg1"/>
                </a:solidFill>
                <a:latin typeface="Verdana" charset="0"/>
                <a:ea typeface="ＭＳ Ｐゴシック" charset="0"/>
              </a:defRPr>
            </a:lvl7pPr>
            <a:lvl8pPr marL="1371600" eaLnBrk="0" fontAlgn="base" hangingPunct="0">
              <a:spcBef>
                <a:spcPct val="0"/>
              </a:spcBef>
              <a:spcAft>
                <a:spcPct val="0"/>
              </a:spcAft>
              <a:defRPr sz="1600" i="1" u="sng">
                <a:solidFill>
                  <a:schemeClr val="bg1"/>
                </a:solidFill>
                <a:latin typeface="Verdana" charset="0"/>
                <a:ea typeface="ＭＳ Ｐゴシック" charset="0"/>
              </a:defRPr>
            </a:lvl8pPr>
            <a:lvl9pPr marL="1828800" eaLnBrk="0" fontAlgn="base" hangingPunct="0">
              <a:spcBef>
                <a:spcPct val="0"/>
              </a:spcBef>
              <a:spcAft>
                <a:spcPct val="0"/>
              </a:spcAft>
              <a:defRPr sz="1600" i="1" u="sng">
                <a:solidFill>
                  <a:schemeClr val="bg1"/>
                </a:solidFill>
                <a:latin typeface="Verdana" charset="0"/>
                <a:ea typeface="ＭＳ Ｐゴシック" charset="0"/>
              </a:defRPr>
            </a:lvl9pPr>
          </a:lstStyle>
          <a:p>
            <a:pPr eaLnBrk="1" hangingPunct="1"/>
            <a:fld id="{72FA0654-77F7-9241-9B6C-4CB8DCCA8AAD}" type="slidenum">
              <a:rPr lang="en-US" sz="1200" i="0" u="none">
                <a:solidFill>
                  <a:srgbClr val="898989"/>
                </a:solidFill>
              </a:rPr>
              <a:pPr eaLnBrk="1" hangingPunct="1"/>
              <a:t>12</a:t>
            </a:fld>
            <a:endParaRPr lang="en-US" sz="1200" i="0" u="none">
              <a:solidFill>
                <a:srgbClr val="898989"/>
              </a:solidFill>
            </a:endParaRPr>
          </a:p>
        </p:txBody>
      </p:sp>
      <p:sp>
        <p:nvSpPr>
          <p:cNvPr id="35844" name="Text Box 14"/>
          <p:cNvSpPr txBox="1">
            <a:spLocks noChangeArrowheads="1"/>
          </p:cNvSpPr>
          <p:nvPr/>
        </p:nvSpPr>
        <p:spPr bwMode="auto">
          <a:xfrm>
            <a:off x="395289" y="993775"/>
            <a:ext cx="8986837" cy="661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sz="1600" i="1" u="sng">
                <a:solidFill>
                  <a:schemeClr val="bg1"/>
                </a:solidFill>
                <a:latin typeface="Verdana" charset="0"/>
                <a:ea typeface="ＭＳ Ｐゴシック" charset="0"/>
                <a:cs typeface="ＭＳ Ｐゴシック" charset="0"/>
              </a:defRPr>
            </a:lvl1pPr>
            <a:lvl2pPr marL="37931725" indent="-37474525" eaLnBrk="0" hangingPunct="0">
              <a:defRPr sz="1600" i="1" u="sng">
                <a:solidFill>
                  <a:schemeClr val="bg1"/>
                </a:solidFill>
                <a:latin typeface="Verdana" charset="0"/>
                <a:ea typeface="ＭＳ Ｐゴシック" charset="0"/>
              </a:defRPr>
            </a:lvl2pPr>
            <a:lvl3pPr eaLnBrk="0" hangingPunct="0">
              <a:defRPr sz="1600" i="1" u="sng">
                <a:solidFill>
                  <a:schemeClr val="bg1"/>
                </a:solidFill>
                <a:latin typeface="Verdana" charset="0"/>
                <a:ea typeface="ＭＳ Ｐゴシック" charset="0"/>
              </a:defRPr>
            </a:lvl3pPr>
            <a:lvl4pPr eaLnBrk="0" hangingPunct="0">
              <a:defRPr sz="1600" i="1" u="sng">
                <a:solidFill>
                  <a:schemeClr val="bg1"/>
                </a:solidFill>
                <a:latin typeface="Verdana" charset="0"/>
                <a:ea typeface="ＭＳ Ｐゴシック" charset="0"/>
              </a:defRPr>
            </a:lvl4pPr>
            <a:lvl5pPr eaLnBrk="0" hangingPunct="0">
              <a:defRPr sz="1600" i="1" u="sng">
                <a:solidFill>
                  <a:schemeClr val="bg1"/>
                </a:solidFill>
                <a:latin typeface="Verdana" charset="0"/>
                <a:ea typeface="ＭＳ Ｐゴシック" charset="0"/>
              </a:defRPr>
            </a:lvl5pPr>
            <a:lvl6pPr marL="457200" eaLnBrk="0" fontAlgn="base" hangingPunct="0">
              <a:spcBef>
                <a:spcPct val="0"/>
              </a:spcBef>
              <a:spcAft>
                <a:spcPct val="0"/>
              </a:spcAft>
              <a:defRPr sz="1600" i="1" u="sng">
                <a:solidFill>
                  <a:schemeClr val="bg1"/>
                </a:solidFill>
                <a:latin typeface="Verdana" charset="0"/>
                <a:ea typeface="ＭＳ Ｐゴシック" charset="0"/>
              </a:defRPr>
            </a:lvl6pPr>
            <a:lvl7pPr marL="914400" eaLnBrk="0" fontAlgn="base" hangingPunct="0">
              <a:spcBef>
                <a:spcPct val="0"/>
              </a:spcBef>
              <a:spcAft>
                <a:spcPct val="0"/>
              </a:spcAft>
              <a:defRPr sz="1600" i="1" u="sng">
                <a:solidFill>
                  <a:schemeClr val="bg1"/>
                </a:solidFill>
                <a:latin typeface="Verdana" charset="0"/>
                <a:ea typeface="ＭＳ Ｐゴシック" charset="0"/>
              </a:defRPr>
            </a:lvl7pPr>
            <a:lvl8pPr marL="1371600" eaLnBrk="0" fontAlgn="base" hangingPunct="0">
              <a:spcBef>
                <a:spcPct val="0"/>
              </a:spcBef>
              <a:spcAft>
                <a:spcPct val="0"/>
              </a:spcAft>
              <a:defRPr sz="1600" i="1" u="sng">
                <a:solidFill>
                  <a:schemeClr val="bg1"/>
                </a:solidFill>
                <a:latin typeface="Verdana" charset="0"/>
                <a:ea typeface="ＭＳ Ｐゴシック" charset="0"/>
              </a:defRPr>
            </a:lvl8pPr>
            <a:lvl9pPr marL="1828800" eaLnBrk="0" fontAlgn="base" hangingPunct="0">
              <a:spcBef>
                <a:spcPct val="0"/>
              </a:spcBef>
              <a:spcAft>
                <a:spcPct val="0"/>
              </a:spcAft>
              <a:defRPr sz="1600" i="1" u="sng">
                <a:solidFill>
                  <a:schemeClr val="bg1"/>
                </a:solidFill>
                <a:latin typeface="Verdana" charset="0"/>
                <a:ea typeface="ＭＳ Ｐゴシック" charset="0"/>
              </a:defRPr>
            </a:lvl9pPr>
          </a:lstStyle>
          <a:p>
            <a:pPr fontAlgn="base">
              <a:spcBef>
                <a:spcPct val="50000"/>
              </a:spcBef>
              <a:spcAft>
                <a:spcPct val="0"/>
              </a:spcAft>
              <a:buFont typeface="Wingdings" charset="0"/>
              <a:buNone/>
            </a:pPr>
            <a:r>
              <a:rPr lang="en-US" i="0" u="none" smtClean="0">
                <a:solidFill>
                  <a:srgbClr val="000000"/>
                </a:solidFill>
                <a:latin typeface="Comic Sans MS" charset="0"/>
                <a:sym typeface="Symbol" charset="0"/>
              </a:rPr>
              <a:t>From the Spec. document</a:t>
            </a:r>
          </a:p>
          <a:p>
            <a:pPr fontAlgn="base">
              <a:spcBef>
                <a:spcPct val="50000"/>
              </a:spcBef>
              <a:spcAft>
                <a:spcPct val="0"/>
              </a:spcAft>
              <a:buFont typeface="Wingdings" charset="0"/>
              <a:buNone/>
            </a:pPr>
            <a:endParaRPr lang="en-US" i="0" u="none" smtClean="0">
              <a:solidFill>
                <a:srgbClr val="000000"/>
              </a:solidFill>
              <a:latin typeface="Comic Sans MS" charset="0"/>
              <a:sym typeface="Symbol" charset="0"/>
            </a:endParaRPr>
          </a:p>
          <a:p>
            <a:pPr fontAlgn="base">
              <a:spcBef>
                <a:spcPct val="50000"/>
              </a:spcBef>
              <a:spcAft>
                <a:spcPct val="0"/>
              </a:spcAft>
              <a:buFont typeface="Arial" charset="0"/>
              <a:buChar char="•"/>
            </a:pPr>
            <a:r>
              <a:rPr lang="en-US" b="1" i="0" u="none" smtClean="0">
                <a:solidFill>
                  <a:srgbClr val="2D2DB9"/>
                </a:solidFill>
                <a:latin typeface="Comic Sans MS" charset="0"/>
                <a:sym typeface="Symbol" charset="0"/>
              </a:rPr>
              <a:t>Hit rate: </a:t>
            </a:r>
            <a:r>
              <a:rPr lang="en-US" i="0" u="none" smtClean="0">
                <a:solidFill>
                  <a:srgbClr val="000000"/>
                </a:solidFill>
                <a:latin typeface="Comic Sans MS" charset="0"/>
                <a:sym typeface="Symbol" charset="0"/>
              </a:rPr>
              <a:t>up to 3 GHz/cm</a:t>
            </a:r>
            <a:r>
              <a:rPr lang="en-US" i="0" u="none" baseline="30000" smtClean="0">
                <a:solidFill>
                  <a:srgbClr val="000000"/>
                </a:solidFill>
                <a:latin typeface="Comic Sans MS" charset="0"/>
                <a:sym typeface="Symbol" charset="0"/>
              </a:rPr>
              <a:t>2</a:t>
            </a:r>
            <a:r>
              <a:rPr lang="en-US" i="0" u="none" smtClean="0">
                <a:solidFill>
                  <a:srgbClr val="000000"/>
                </a:solidFill>
                <a:latin typeface="Comic Sans MS" charset="0"/>
                <a:sym typeface="Symbol" charset="0"/>
              </a:rPr>
              <a:t> (75 kHz pixel hit rate)</a:t>
            </a:r>
            <a:r>
              <a:rPr lang="en-US" i="0" u="none" baseline="30000" smtClean="0">
                <a:solidFill>
                  <a:srgbClr val="000000"/>
                </a:solidFill>
                <a:latin typeface="Comic Sans MS" charset="0"/>
                <a:sym typeface="Symbol" charset="0"/>
              </a:rPr>
              <a:t> </a:t>
            </a:r>
            <a:endParaRPr lang="en-US" i="0" u="none" smtClean="0">
              <a:solidFill>
                <a:srgbClr val="000000"/>
              </a:solidFill>
              <a:latin typeface="Comic Sans MS" charset="0"/>
              <a:sym typeface="Symbol" charset="0"/>
            </a:endParaRPr>
          </a:p>
          <a:p>
            <a:pPr fontAlgn="base">
              <a:spcBef>
                <a:spcPct val="50000"/>
              </a:spcBef>
              <a:spcAft>
                <a:spcPct val="0"/>
              </a:spcAft>
              <a:buFont typeface="Arial" charset="0"/>
              <a:buChar char="•"/>
            </a:pPr>
            <a:r>
              <a:rPr lang="en-US" b="1" i="0" u="none" smtClean="0">
                <a:solidFill>
                  <a:srgbClr val="2D2DB9"/>
                </a:solidFill>
                <a:latin typeface="Comic Sans MS" charset="0"/>
                <a:sym typeface="Wingdings" charset="0"/>
              </a:rPr>
              <a:t>Detector capacitance</a:t>
            </a:r>
            <a:r>
              <a:rPr lang="en-US" i="0" u="none" smtClean="0">
                <a:solidFill>
                  <a:srgbClr val="000000"/>
                </a:solidFill>
                <a:latin typeface="Comic Sans MS" charset="0"/>
                <a:sym typeface="Wingdings" charset="0"/>
              </a:rPr>
              <a:t>: &lt; 100 fF (200 fF for the edge pixels)</a:t>
            </a:r>
          </a:p>
          <a:p>
            <a:pPr fontAlgn="base">
              <a:spcBef>
                <a:spcPct val="50000"/>
              </a:spcBef>
              <a:spcAft>
                <a:spcPct val="0"/>
              </a:spcAft>
              <a:buFont typeface="Arial" charset="0"/>
              <a:buChar char="•"/>
            </a:pPr>
            <a:r>
              <a:rPr lang="en-US" b="1" i="0" u="none" smtClean="0">
                <a:solidFill>
                  <a:srgbClr val="2D2DB9"/>
                </a:solidFill>
                <a:latin typeface="Comic Sans MS" charset="0"/>
                <a:sym typeface="Wingdings" charset="0"/>
              </a:rPr>
              <a:t>Detector leakage</a:t>
            </a:r>
            <a:r>
              <a:rPr lang="en-US" i="0" u="none" smtClean="0">
                <a:solidFill>
                  <a:srgbClr val="000000"/>
                </a:solidFill>
                <a:latin typeface="Comic Sans MS" charset="0"/>
                <a:sym typeface="Wingdings" charset="0"/>
              </a:rPr>
              <a:t>: 10 nA (20 nA for the edge pixels)</a:t>
            </a:r>
          </a:p>
          <a:p>
            <a:pPr fontAlgn="base">
              <a:spcBef>
                <a:spcPct val="50000"/>
              </a:spcBef>
              <a:spcAft>
                <a:spcPct val="0"/>
              </a:spcAft>
              <a:buFont typeface="Arial" charset="0"/>
              <a:buChar char="•"/>
            </a:pPr>
            <a:r>
              <a:rPr lang="en-US" b="1" i="0" u="none" smtClean="0">
                <a:solidFill>
                  <a:srgbClr val="2D2DB9"/>
                </a:solidFill>
                <a:latin typeface="Comic Sans MS" charset="0"/>
                <a:sym typeface="Symbol" charset="0"/>
              </a:rPr>
              <a:t>Trigger rate</a:t>
            </a:r>
            <a:r>
              <a:rPr lang="en-US" i="0" u="none" smtClean="0">
                <a:solidFill>
                  <a:srgbClr val="000000"/>
                </a:solidFill>
                <a:latin typeface="Comic Sans MS" charset="0"/>
                <a:sym typeface="Symbol" charset="0"/>
              </a:rPr>
              <a:t>: max 1 MHz</a:t>
            </a:r>
          </a:p>
          <a:p>
            <a:pPr fontAlgn="base">
              <a:spcBef>
                <a:spcPct val="50000"/>
              </a:spcBef>
              <a:spcAft>
                <a:spcPct val="0"/>
              </a:spcAft>
              <a:buFont typeface="Arial" charset="0"/>
              <a:buChar char="•"/>
            </a:pPr>
            <a:r>
              <a:rPr lang="en-US" b="1" i="0" u="none" smtClean="0">
                <a:solidFill>
                  <a:srgbClr val="2D2DB9"/>
                </a:solidFill>
                <a:latin typeface="Comic Sans MS" charset="0"/>
                <a:sym typeface="Wingdings" charset="0"/>
              </a:rPr>
              <a:t>Trigger latency</a:t>
            </a:r>
            <a:r>
              <a:rPr lang="en-US" i="0" u="none" smtClean="0">
                <a:solidFill>
                  <a:srgbClr val="000000"/>
                </a:solidFill>
                <a:latin typeface="Comic Sans MS" charset="0"/>
                <a:sym typeface="Wingdings" charset="0"/>
              </a:rPr>
              <a:t>: 12.5 us</a:t>
            </a:r>
            <a:endParaRPr lang="en-US" i="0" u="none" smtClean="0">
              <a:solidFill>
                <a:srgbClr val="000000"/>
              </a:solidFill>
              <a:latin typeface="Comic Sans MS" charset="0"/>
              <a:sym typeface="Symbol" charset="0"/>
            </a:endParaRPr>
          </a:p>
          <a:p>
            <a:pPr fontAlgn="base">
              <a:spcBef>
                <a:spcPct val="50000"/>
              </a:spcBef>
              <a:spcAft>
                <a:spcPct val="0"/>
              </a:spcAft>
              <a:buFont typeface="Arial" charset="0"/>
              <a:buChar char="•"/>
            </a:pPr>
            <a:r>
              <a:rPr lang="en-US" b="1" i="0" u="none" smtClean="0">
                <a:solidFill>
                  <a:srgbClr val="2D2DB9"/>
                </a:solidFill>
                <a:latin typeface="Comic Sans MS" charset="0"/>
                <a:sym typeface="Symbol" charset="0"/>
              </a:rPr>
              <a:t>Low threshold</a:t>
            </a:r>
            <a:r>
              <a:rPr lang="en-US" i="0" u="none" smtClean="0">
                <a:solidFill>
                  <a:srgbClr val="000000"/>
                </a:solidFill>
                <a:latin typeface="Comic Sans MS" charset="0"/>
                <a:sym typeface="Symbol" charset="0"/>
              </a:rPr>
              <a:t>: 600 e- </a:t>
            </a:r>
            <a:r>
              <a:rPr lang="en-US" i="0" u="none" smtClean="0">
                <a:solidFill>
                  <a:srgbClr val="000000"/>
                </a:solidFill>
                <a:latin typeface="Comic Sans MS" charset="0"/>
                <a:sym typeface="Wingdings" charset="0"/>
              </a:rPr>
              <a:t> severe requirements on noise and dispersion</a:t>
            </a:r>
          </a:p>
          <a:p>
            <a:pPr fontAlgn="base">
              <a:spcBef>
                <a:spcPct val="50000"/>
              </a:spcBef>
              <a:spcAft>
                <a:spcPct val="0"/>
              </a:spcAft>
              <a:buFont typeface="Arial" charset="0"/>
              <a:buChar char="•"/>
            </a:pPr>
            <a:r>
              <a:rPr lang="en-US" b="1" i="0" u="none" smtClean="0">
                <a:solidFill>
                  <a:srgbClr val="2D2DB9"/>
                </a:solidFill>
                <a:latin typeface="Comic Sans MS" charset="0"/>
                <a:sym typeface="Wingdings" charset="0"/>
              </a:rPr>
              <a:t>Min. in-time overdrive</a:t>
            </a:r>
            <a:r>
              <a:rPr lang="en-US" i="0" u="none" smtClean="0">
                <a:solidFill>
                  <a:srgbClr val="000000"/>
                </a:solidFill>
                <a:latin typeface="Comic Sans MS" charset="0"/>
                <a:sym typeface="Wingdings" charset="0"/>
              </a:rPr>
              <a:t>: &lt; 600e-</a:t>
            </a:r>
          </a:p>
          <a:p>
            <a:pPr fontAlgn="base">
              <a:spcBef>
                <a:spcPct val="50000"/>
              </a:spcBef>
              <a:spcAft>
                <a:spcPct val="0"/>
              </a:spcAft>
              <a:buFont typeface="Arial" charset="0"/>
              <a:buChar char="•"/>
            </a:pPr>
            <a:r>
              <a:rPr lang="en-US" b="1" i="0" u="none" smtClean="0">
                <a:solidFill>
                  <a:srgbClr val="2D2DB9"/>
                </a:solidFill>
                <a:latin typeface="Comic Sans MS" charset="0"/>
                <a:sym typeface="Wingdings" charset="0"/>
              </a:rPr>
              <a:t>Noise occupancy</a:t>
            </a:r>
            <a:r>
              <a:rPr lang="en-US" i="0" u="none" smtClean="0">
                <a:solidFill>
                  <a:srgbClr val="000000"/>
                </a:solidFill>
                <a:latin typeface="Comic Sans MS" charset="0"/>
                <a:sym typeface="Wingdings" charset="0"/>
              </a:rPr>
              <a:t>: &lt; 10</a:t>
            </a:r>
            <a:r>
              <a:rPr lang="en-US" i="0" u="none" baseline="30000" smtClean="0">
                <a:solidFill>
                  <a:srgbClr val="000000"/>
                </a:solidFill>
                <a:latin typeface="Comic Sans MS" charset="0"/>
                <a:sym typeface="Wingdings" charset="0"/>
              </a:rPr>
              <a:t>-6</a:t>
            </a:r>
            <a:r>
              <a:rPr lang="en-US" i="0" u="none" smtClean="0">
                <a:solidFill>
                  <a:srgbClr val="000000"/>
                </a:solidFill>
                <a:latin typeface="Comic Sans MS" charset="0"/>
                <a:sym typeface="Wingdings" charset="0"/>
              </a:rPr>
              <a:t> (in a 25ns interval)</a:t>
            </a:r>
          </a:p>
          <a:p>
            <a:pPr fontAlgn="base">
              <a:spcBef>
                <a:spcPct val="50000"/>
              </a:spcBef>
              <a:spcAft>
                <a:spcPct val="0"/>
              </a:spcAft>
              <a:buFont typeface="Arial" charset="0"/>
              <a:buChar char="•"/>
            </a:pPr>
            <a:r>
              <a:rPr lang="en-US" b="1" i="0" u="none" smtClean="0">
                <a:solidFill>
                  <a:srgbClr val="2D2DB9"/>
                </a:solidFill>
                <a:latin typeface="Comic Sans MS" charset="0"/>
                <a:sym typeface="Wingdings" charset="0"/>
              </a:rPr>
              <a:t>Hit loss @ max hit rate</a:t>
            </a:r>
            <a:r>
              <a:rPr lang="en-US" i="0" u="none" smtClean="0">
                <a:solidFill>
                  <a:srgbClr val="000000"/>
                </a:solidFill>
                <a:latin typeface="Comic Sans MS" charset="0"/>
                <a:sym typeface="Wingdings" charset="0"/>
              </a:rPr>
              <a:t>: 1%</a:t>
            </a:r>
          </a:p>
          <a:p>
            <a:pPr fontAlgn="base">
              <a:spcBef>
                <a:spcPct val="50000"/>
              </a:spcBef>
              <a:spcAft>
                <a:spcPct val="0"/>
              </a:spcAft>
              <a:buFont typeface="Arial" charset="0"/>
              <a:buChar char="•"/>
            </a:pPr>
            <a:r>
              <a:rPr lang="en-US" b="1" i="0" u="none" smtClean="0">
                <a:solidFill>
                  <a:srgbClr val="2D2DB9"/>
                </a:solidFill>
                <a:latin typeface="Comic Sans MS" charset="0"/>
                <a:sym typeface="Wingdings" charset="0"/>
              </a:rPr>
              <a:t>Radiation tolerance</a:t>
            </a:r>
            <a:r>
              <a:rPr lang="en-US" i="0" u="none" smtClean="0">
                <a:solidFill>
                  <a:srgbClr val="000000"/>
                </a:solidFill>
                <a:latin typeface="Comic Sans MS" charset="0"/>
                <a:sym typeface="Wingdings" charset="0"/>
              </a:rPr>
              <a:t>: 500 Mrad @ -15°C</a:t>
            </a:r>
            <a:endParaRPr lang="en-US" i="0" u="none" smtClean="0">
              <a:solidFill>
                <a:srgbClr val="000000"/>
              </a:solidFill>
              <a:latin typeface="Comic Sans MS" charset="0"/>
              <a:sym typeface="Symbol" charset="0"/>
            </a:endParaRPr>
          </a:p>
          <a:p>
            <a:pPr fontAlgn="base">
              <a:spcBef>
                <a:spcPct val="50000"/>
              </a:spcBef>
              <a:spcAft>
                <a:spcPct val="0"/>
              </a:spcAft>
              <a:buFont typeface="Arial" charset="0"/>
              <a:buChar char="•"/>
            </a:pPr>
            <a:endParaRPr lang="en-US" i="0" u="none" smtClean="0">
              <a:solidFill>
                <a:srgbClr val="000000"/>
              </a:solidFill>
              <a:latin typeface="Comic Sans MS" charset="0"/>
              <a:sym typeface="Symbol" charset="0"/>
            </a:endParaRPr>
          </a:p>
          <a:p>
            <a:pPr fontAlgn="base">
              <a:spcBef>
                <a:spcPct val="50000"/>
              </a:spcBef>
              <a:spcAft>
                <a:spcPct val="0"/>
              </a:spcAft>
              <a:buFont typeface="Arial" charset="0"/>
              <a:buChar char="•"/>
            </a:pPr>
            <a:endParaRPr lang="en-US" i="0" u="none" smtClean="0">
              <a:solidFill>
                <a:srgbClr val="000000"/>
              </a:solidFill>
              <a:latin typeface="Comic Sans MS" charset="0"/>
              <a:sym typeface="Symbol" charset="0"/>
            </a:endParaRPr>
          </a:p>
          <a:p>
            <a:pPr fontAlgn="base">
              <a:spcBef>
                <a:spcPct val="50000"/>
              </a:spcBef>
              <a:spcAft>
                <a:spcPct val="0"/>
              </a:spcAft>
              <a:buFont typeface="Arial" charset="0"/>
              <a:buChar char="•"/>
            </a:pPr>
            <a:endParaRPr lang="en-US" i="0" u="none" smtClean="0">
              <a:solidFill>
                <a:srgbClr val="000000"/>
              </a:solidFill>
              <a:latin typeface="Comic Sans MS" charset="0"/>
              <a:sym typeface="Symbol" charset="0"/>
            </a:endParaRPr>
          </a:p>
          <a:p>
            <a:pPr fontAlgn="base">
              <a:spcBef>
                <a:spcPct val="50000"/>
              </a:spcBef>
              <a:spcAft>
                <a:spcPct val="0"/>
              </a:spcAft>
              <a:buFont typeface="Arial" charset="0"/>
              <a:buChar char="•"/>
            </a:pPr>
            <a:endParaRPr lang="en-US" i="0" u="none" smtClean="0">
              <a:solidFill>
                <a:srgbClr val="000000"/>
              </a:solidFill>
              <a:latin typeface="Comic Sans MS" charset="0"/>
              <a:sym typeface="Symbol" charset="0"/>
            </a:endParaRPr>
          </a:p>
          <a:p>
            <a:pPr fontAlgn="base">
              <a:spcBef>
                <a:spcPct val="50000"/>
              </a:spcBef>
              <a:spcAft>
                <a:spcPct val="0"/>
              </a:spcAft>
              <a:buFont typeface="Arial" charset="0"/>
              <a:buChar char="•"/>
            </a:pPr>
            <a:endParaRPr lang="en-US" i="0" u="none" smtClean="0">
              <a:solidFill>
                <a:srgbClr val="000000"/>
              </a:solidFill>
              <a:latin typeface="Comic Sans MS" charset="0"/>
              <a:sym typeface="Symbol" charset="0"/>
            </a:endParaRPr>
          </a:p>
          <a:p>
            <a:pPr fontAlgn="base">
              <a:spcBef>
                <a:spcPct val="50000"/>
              </a:spcBef>
              <a:spcAft>
                <a:spcPct val="0"/>
              </a:spcAft>
              <a:buFont typeface="Arial" charset="0"/>
              <a:buChar char="•"/>
            </a:pPr>
            <a:endParaRPr lang="en-US" i="0" u="none" smtClean="0">
              <a:solidFill>
                <a:srgbClr val="000000"/>
              </a:solidFill>
              <a:latin typeface="Comic Sans MS" charset="0"/>
              <a:sym typeface="Symbol" charset="0"/>
            </a:endParaRPr>
          </a:p>
        </p:txBody>
      </p:sp>
      <p:sp>
        <p:nvSpPr>
          <p:cNvPr id="6" name="Text Box 14"/>
          <p:cNvSpPr txBox="1">
            <a:spLocks noChangeArrowheads="1"/>
          </p:cNvSpPr>
          <p:nvPr/>
        </p:nvSpPr>
        <p:spPr bwMode="auto">
          <a:xfrm>
            <a:off x="3003551" y="804863"/>
            <a:ext cx="3870325" cy="338554"/>
          </a:xfrm>
          <a:prstGeom prst="rect">
            <a:avLst/>
          </a:prstGeom>
          <a:noFill/>
          <a:ln w="9525">
            <a:solidFill>
              <a:schemeClr val="accent6"/>
            </a:solidFill>
            <a:miter lim="800000"/>
            <a:headEnd/>
            <a:tailEnd/>
          </a:ln>
        </p:spPr>
        <p:txBody>
          <a:bodyPr>
            <a:spAutoFit/>
          </a:bodyPr>
          <a:lstStyle>
            <a:lvl1pPr marL="285750" indent="-285750" eaLnBrk="0" hangingPunct="0">
              <a:defRPr sz="1600" i="1" u="sng">
                <a:solidFill>
                  <a:schemeClr val="bg1"/>
                </a:solidFill>
                <a:latin typeface="Verdana" charset="0"/>
                <a:ea typeface="ＭＳ Ｐゴシック" charset="0"/>
                <a:cs typeface="ＭＳ Ｐゴシック" charset="0"/>
              </a:defRPr>
            </a:lvl1pPr>
            <a:lvl2pPr marL="37931725" indent="-37474525" eaLnBrk="0" hangingPunct="0">
              <a:defRPr sz="1600" i="1" u="sng">
                <a:solidFill>
                  <a:schemeClr val="bg1"/>
                </a:solidFill>
                <a:latin typeface="Verdana" charset="0"/>
                <a:ea typeface="ＭＳ Ｐゴシック" charset="0"/>
              </a:defRPr>
            </a:lvl2pPr>
            <a:lvl3pPr eaLnBrk="0" hangingPunct="0">
              <a:defRPr sz="1600" i="1" u="sng">
                <a:solidFill>
                  <a:schemeClr val="bg1"/>
                </a:solidFill>
                <a:latin typeface="Verdana" charset="0"/>
                <a:ea typeface="ＭＳ Ｐゴシック" charset="0"/>
              </a:defRPr>
            </a:lvl3pPr>
            <a:lvl4pPr eaLnBrk="0" hangingPunct="0">
              <a:defRPr sz="1600" i="1" u="sng">
                <a:solidFill>
                  <a:schemeClr val="bg1"/>
                </a:solidFill>
                <a:latin typeface="Verdana" charset="0"/>
                <a:ea typeface="ＭＳ Ｐゴシック" charset="0"/>
              </a:defRPr>
            </a:lvl4pPr>
            <a:lvl5pPr eaLnBrk="0" hangingPunct="0">
              <a:defRPr sz="1600" i="1" u="sng">
                <a:solidFill>
                  <a:schemeClr val="bg1"/>
                </a:solidFill>
                <a:latin typeface="Verdana" charset="0"/>
                <a:ea typeface="ＭＳ Ｐゴシック" charset="0"/>
              </a:defRPr>
            </a:lvl5pPr>
            <a:lvl6pPr marL="457200" eaLnBrk="0" fontAlgn="base" hangingPunct="0">
              <a:spcBef>
                <a:spcPct val="0"/>
              </a:spcBef>
              <a:spcAft>
                <a:spcPct val="0"/>
              </a:spcAft>
              <a:defRPr sz="1600" i="1" u="sng">
                <a:solidFill>
                  <a:schemeClr val="bg1"/>
                </a:solidFill>
                <a:latin typeface="Verdana" charset="0"/>
                <a:ea typeface="ＭＳ Ｐゴシック" charset="0"/>
              </a:defRPr>
            </a:lvl6pPr>
            <a:lvl7pPr marL="914400" eaLnBrk="0" fontAlgn="base" hangingPunct="0">
              <a:spcBef>
                <a:spcPct val="0"/>
              </a:spcBef>
              <a:spcAft>
                <a:spcPct val="0"/>
              </a:spcAft>
              <a:defRPr sz="1600" i="1" u="sng">
                <a:solidFill>
                  <a:schemeClr val="bg1"/>
                </a:solidFill>
                <a:latin typeface="Verdana" charset="0"/>
                <a:ea typeface="ＭＳ Ｐゴシック" charset="0"/>
              </a:defRPr>
            </a:lvl7pPr>
            <a:lvl8pPr marL="1371600" eaLnBrk="0" fontAlgn="base" hangingPunct="0">
              <a:spcBef>
                <a:spcPct val="0"/>
              </a:spcBef>
              <a:spcAft>
                <a:spcPct val="0"/>
              </a:spcAft>
              <a:defRPr sz="1600" i="1" u="sng">
                <a:solidFill>
                  <a:schemeClr val="bg1"/>
                </a:solidFill>
                <a:latin typeface="Verdana" charset="0"/>
                <a:ea typeface="ＭＳ Ｐゴシック" charset="0"/>
              </a:defRPr>
            </a:lvl8pPr>
            <a:lvl9pPr marL="1828800" eaLnBrk="0" fontAlgn="base" hangingPunct="0">
              <a:spcBef>
                <a:spcPct val="0"/>
              </a:spcBef>
              <a:spcAft>
                <a:spcPct val="0"/>
              </a:spcAft>
              <a:defRPr sz="1600" i="1" u="sng">
                <a:solidFill>
                  <a:schemeClr val="bg1"/>
                </a:solidFill>
                <a:latin typeface="Verdana" charset="0"/>
                <a:ea typeface="ＭＳ Ｐゴシック" charset="0"/>
              </a:defRPr>
            </a:lvl9pPr>
          </a:lstStyle>
          <a:p>
            <a:pPr fontAlgn="base">
              <a:spcBef>
                <a:spcPct val="50000"/>
              </a:spcBef>
              <a:spcAft>
                <a:spcPct val="0"/>
              </a:spcAft>
              <a:buFont typeface="Wingdings" charset="0"/>
              <a:buNone/>
            </a:pPr>
            <a:r>
              <a:rPr lang="en-US" b="1" i="0" u="none" smtClean="0">
                <a:solidFill>
                  <a:srgbClr val="000000"/>
                </a:solidFill>
                <a:latin typeface="Comic Sans MS" charset="0"/>
                <a:sym typeface="Symbol" charset="0"/>
              </a:rPr>
              <a:t>http://cds.cern.ch/record/2113263</a:t>
            </a:r>
            <a:endParaRPr lang="en-US" i="0" u="none" smtClean="0">
              <a:solidFill>
                <a:srgbClr val="000000"/>
              </a:solidFill>
              <a:latin typeface="Comic Sans MS" charset="0"/>
              <a:sym typeface="Symbol" charset="0"/>
            </a:endParaRPr>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ext Box 107"/>
          <p:cNvSpPr txBox="1">
            <a:spLocks noChangeArrowheads="1"/>
          </p:cNvSpPr>
          <p:nvPr/>
        </p:nvSpPr>
        <p:spPr bwMode="auto">
          <a:xfrm>
            <a:off x="171451" y="120652"/>
            <a:ext cx="94154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i="1" u="sng">
                <a:solidFill>
                  <a:schemeClr val="bg1"/>
                </a:solidFill>
                <a:latin typeface="Verdana" charset="0"/>
                <a:ea typeface="ＭＳ Ｐゴシック" charset="0"/>
                <a:cs typeface="ＭＳ Ｐゴシック" charset="0"/>
              </a:defRPr>
            </a:lvl1pPr>
            <a:lvl2pPr marL="37931725" indent="-37474525" eaLnBrk="0" hangingPunct="0">
              <a:defRPr sz="1600" i="1" u="sng">
                <a:solidFill>
                  <a:schemeClr val="bg1"/>
                </a:solidFill>
                <a:latin typeface="Verdana" charset="0"/>
                <a:ea typeface="ＭＳ Ｐゴシック" charset="0"/>
              </a:defRPr>
            </a:lvl2pPr>
            <a:lvl3pPr eaLnBrk="0" hangingPunct="0">
              <a:defRPr sz="1600" i="1" u="sng">
                <a:solidFill>
                  <a:schemeClr val="bg1"/>
                </a:solidFill>
                <a:latin typeface="Verdana" charset="0"/>
                <a:ea typeface="ＭＳ Ｐゴシック" charset="0"/>
              </a:defRPr>
            </a:lvl3pPr>
            <a:lvl4pPr eaLnBrk="0" hangingPunct="0">
              <a:defRPr sz="1600" i="1" u="sng">
                <a:solidFill>
                  <a:schemeClr val="bg1"/>
                </a:solidFill>
                <a:latin typeface="Verdana" charset="0"/>
                <a:ea typeface="ＭＳ Ｐゴシック" charset="0"/>
              </a:defRPr>
            </a:lvl4pPr>
            <a:lvl5pPr eaLnBrk="0" hangingPunct="0">
              <a:defRPr sz="1600" i="1" u="sng">
                <a:solidFill>
                  <a:schemeClr val="bg1"/>
                </a:solidFill>
                <a:latin typeface="Verdana" charset="0"/>
                <a:ea typeface="ＭＳ Ｐゴシック" charset="0"/>
              </a:defRPr>
            </a:lvl5pPr>
            <a:lvl6pPr marL="457200" eaLnBrk="0" fontAlgn="base" hangingPunct="0">
              <a:spcBef>
                <a:spcPct val="0"/>
              </a:spcBef>
              <a:spcAft>
                <a:spcPct val="0"/>
              </a:spcAft>
              <a:defRPr sz="1600" i="1" u="sng">
                <a:solidFill>
                  <a:schemeClr val="bg1"/>
                </a:solidFill>
                <a:latin typeface="Verdana" charset="0"/>
                <a:ea typeface="ＭＳ Ｐゴシック" charset="0"/>
              </a:defRPr>
            </a:lvl6pPr>
            <a:lvl7pPr marL="914400" eaLnBrk="0" fontAlgn="base" hangingPunct="0">
              <a:spcBef>
                <a:spcPct val="0"/>
              </a:spcBef>
              <a:spcAft>
                <a:spcPct val="0"/>
              </a:spcAft>
              <a:defRPr sz="1600" i="1" u="sng">
                <a:solidFill>
                  <a:schemeClr val="bg1"/>
                </a:solidFill>
                <a:latin typeface="Verdana" charset="0"/>
                <a:ea typeface="ＭＳ Ｐゴシック" charset="0"/>
              </a:defRPr>
            </a:lvl7pPr>
            <a:lvl8pPr marL="1371600" eaLnBrk="0" fontAlgn="base" hangingPunct="0">
              <a:spcBef>
                <a:spcPct val="0"/>
              </a:spcBef>
              <a:spcAft>
                <a:spcPct val="0"/>
              </a:spcAft>
              <a:defRPr sz="1600" i="1" u="sng">
                <a:solidFill>
                  <a:schemeClr val="bg1"/>
                </a:solidFill>
                <a:latin typeface="Verdana" charset="0"/>
                <a:ea typeface="ＭＳ Ｐゴシック" charset="0"/>
              </a:defRPr>
            </a:lvl8pPr>
            <a:lvl9pPr marL="1828800" eaLnBrk="0" fontAlgn="base" hangingPunct="0">
              <a:spcBef>
                <a:spcPct val="0"/>
              </a:spcBef>
              <a:spcAft>
                <a:spcPct val="0"/>
              </a:spcAft>
              <a:defRPr sz="1600" i="1" u="sng">
                <a:solidFill>
                  <a:schemeClr val="bg1"/>
                </a:solidFill>
                <a:latin typeface="Verdana" charset="0"/>
                <a:ea typeface="ＭＳ Ｐゴシック" charset="0"/>
              </a:defRPr>
            </a:lvl9pPr>
          </a:lstStyle>
          <a:p>
            <a:pPr fontAlgn="base">
              <a:spcBef>
                <a:spcPct val="50000"/>
              </a:spcBef>
              <a:spcAft>
                <a:spcPct val="0"/>
              </a:spcAft>
            </a:pPr>
            <a:r>
              <a:rPr lang="en-US" sz="2400" b="1" i="0" u="none" smtClean="0">
                <a:solidFill>
                  <a:srgbClr val="FFFFFF"/>
                </a:solidFill>
                <a:latin typeface="Comic Sans MS" charset="0"/>
                <a:sym typeface="Symbol" charset="0"/>
              </a:rPr>
              <a:t>RD53A floorplan</a:t>
            </a:r>
            <a:endParaRPr lang="it-IT" sz="2400" b="1" i="0" u="none" smtClean="0">
              <a:solidFill>
                <a:srgbClr val="FFFFFF"/>
              </a:solidFill>
              <a:latin typeface="Comic Sans MS" charset="0"/>
              <a:sym typeface="Symbol" charset="0"/>
            </a:endParaRPr>
          </a:p>
        </p:txBody>
      </p:sp>
      <p:sp>
        <p:nvSpPr>
          <p:cNvPr id="8" name="Slide Number Placeholder 7"/>
          <p:cNvSpPr>
            <a:spLocks noGrp="1"/>
          </p:cNvSpPr>
          <p:nvPr>
            <p:ph type="sldNum" sz="quarter" idx="10"/>
          </p:nvPr>
        </p:nvSpPr>
        <p:spPr/>
        <p:txBody>
          <a:bodyPr/>
          <a:lstStyle>
            <a:lvl1pPr eaLnBrk="0" hangingPunct="0">
              <a:defRPr sz="1600" i="1" u="sng">
                <a:solidFill>
                  <a:schemeClr val="bg1"/>
                </a:solidFill>
                <a:latin typeface="Verdana" charset="0"/>
                <a:ea typeface="ＭＳ Ｐゴシック" charset="0"/>
                <a:cs typeface="ＭＳ Ｐゴシック" charset="0"/>
              </a:defRPr>
            </a:lvl1pPr>
            <a:lvl2pPr marL="37931725" indent="-37474525" eaLnBrk="0" hangingPunct="0">
              <a:defRPr sz="1600" i="1" u="sng">
                <a:solidFill>
                  <a:schemeClr val="bg1"/>
                </a:solidFill>
                <a:latin typeface="Verdana" charset="0"/>
                <a:ea typeface="ＭＳ Ｐゴシック" charset="0"/>
              </a:defRPr>
            </a:lvl2pPr>
            <a:lvl3pPr eaLnBrk="0" hangingPunct="0">
              <a:defRPr sz="1600" i="1" u="sng">
                <a:solidFill>
                  <a:schemeClr val="bg1"/>
                </a:solidFill>
                <a:latin typeface="Verdana" charset="0"/>
                <a:ea typeface="ＭＳ Ｐゴシック" charset="0"/>
              </a:defRPr>
            </a:lvl3pPr>
            <a:lvl4pPr eaLnBrk="0" hangingPunct="0">
              <a:defRPr sz="1600" i="1" u="sng">
                <a:solidFill>
                  <a:schemeClr val="bg1"/>
                </a:solidFill>
                <a:latin typeface="Verdana" charset="0"/>
                <a:ea typeface="ＭＳ Ｐゴシック" charset="0"/>
              </a:defRPr>
            </a:lvl4pPr>
            <a:lvl5pPr eaLnBrk="0" hangingPunct="0">
              <a:defRPr sz="1600" i="1" u="sng">
                <a:solidFill>
                  <a:schemeClr val="bg1"/>
                </a:solidFill>
                <a:latin typeface="Verdana" charset="0"/>
                <a:ea typeface="ＭＳ Ｐゴシック" charset="0"/>
              </a:defRPr>
            </a:lvl5pPr>
            <a:lvl6pPr marL="457200" eaLnBrk="0" fontAlgn="base" hangingPunct="0">
              <a:spcBef>
                <a:spcPct val="0"/>
              </a:spcBef>
              <a:spcAft>
                <a:spcPct val="0"/>
              </a:spcAft>
              <a:defRPr sz="1600" i="1" u="sng">
                <a:solidFill>
                  <a:schemeClr val="bg1"/>
                </a:solidFill>
                <a:latin typeface="Verdana" charset="0"/>
                <a:ea typeface="ＭＳ Ｐゴシック" charset="0"/>
              </a:defRPr>
            </a:lvl6pPr>
            <a:lvl7pPr marL="914400" eaLnBrk="0" fontAlgn="base" hangingPunct="0">
              <a:spcBef>
                <a:spcPct val="0"/>
              </a:spcBef>
              <a:spcAft>
                <a:spcPct val="0"/>
              </a:spcAft>
              <a:defRPr sz="1600" i="1" u="sng">
                <a:solidFill>
                  <a:schemeClr val="bg1"/>
                </a:solidFill>
                <a:latin typeface="Verdana" charset="0"/>
                <a:ea typeface="ＭＳ Ｐゴシック" charset="0"/>
              </a:defRPr>
            </a:lvl7pPr>
            <a:lvl8pPr marL="1371600" eaLnBrk="0" fontAlgn="base" hangingPunct="0">
              <a:spcBef>
                <a:spcPct val="0"/>
              </a:spcBef>
              <a:spcAft>
                <a:spcPct val="0"/>
              </a:spcAft>
              <a:defRPr sz="1600" i="1" u="sng">
                <a:solidFill>
                  <a:schemeClr val="bg1"/>
                </a:solidFill>
                <a:latin typeface="Verdana" charset="0"/>
                <a:ea typeface="ＭＳ Ｐゴシック" charset="0"/>
              </a:defRPr>
            </a:lvl8pPr>
            <a:lvl9pPr marL="1828800" eaLnBrk="0" fontAlgn="base" hangingPunct="0">
              <a:spcBef>
                <a:spcPct val="0"/>
              </a:spcBef>
              <a:spcAft>
                <a:spcPct val="0"/>
              </a:spcAft>
              <a:defRPr sz="1600" i="1" u="sng">
                <a:solidFill>
                  <a:schemeClr val="bg1"/>
                </a:solidFill>
                <a:latin typeface="Verdana" charset="0"/>
                <a:ea typeface="ＭＳ Ｐゴシック" charset="0"/>
              </a:defRPr>
            </a:lvl9pPr>
          </a:lstStyle>
          <a:p>
            <a:pPr eaLnBrk="1" hangingPunct="1"/>
            <a:fld id="{3ED2B64F-A706-E448-B7B5-FD4C9370C558}" type="slidenum">
              <a:rPr lang="en-US" sz="1200" i="0" u="none">
                <a:solidFill>
                  <a:srgbClr val="898989"/>
                </a:solidFill>
              </a:rPr>
              <a:pPr eaLnBrk="1" hangingPunct="1"/>
              <a:t>13</a:t>
            </a:fld>
            <a:endParaRPr lang="en-US" sz="1200" i="0" u="none">
              <a:solidFill>
                <a:srgbClr val="898989"/>
              </a:solidFill>
            </a:endParaRPr>
          </a:p>
        </p:txBody>
      </p:sp>
      <p:pic>
        <p:nvPicPr>
          <p:cNvPr id="39940" name="Picture 211" descr="Screen shot 2017-03-29 at 9.51.03 P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92113" y="690565"/>
            <a:ext cx="8450262" cy="5964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ext Box 107"/>
          <p:cNvSpPr txBox="1">
            <a:spLocks noChangeArrowheads="1"/>
          </p:cNvSpPr>
          <p:nvPr/>
        </p:nvSpPr>
        <p:spPr bwMode="auto">
          <a:xfrm>
            <a:off x="171451" y="120652"/>
            <a:ext cx="94154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i="1" u="sng">
                <a:solidFill>
                  <a:schemeClr val="bg1"/>
                </a:solidFill>
                <a:latin typeface="Verdana" charset="0"/>
                <a:ea typeface="ＭＳ Ｐゴシック" charset="0"/>
                <a:cs typeface="ＭＳ Ｐゴシック" charset="0"/>
              </a:defRPr>
            </a:lvl1pPr>
            <a:lvl2pPr marL="37931725" indent="-37474525" eaLnBrk="0" hangingPunct="0">
              <a:defRPr sz="1600" i="1" u="sng">
                <a:solidFill>
                  <a:schemeClr val="bg1"/>
                </a:solidFill>
                <a:latin typeface="Verdana" charset="0"/>
                <a:ea typeface="ＭＳ Ｐゴシック" charset="0"/>
              </a:defRPr>
            </a:lvl2pPr>
            <a:lvl3pPr eaLnBrk="0" hangingPunct="0">
              <a:defRPr sz="1600" i="1" u="sng">
                <a:solidFill>
                  <a:schemeClr val="bg1"/>
                </a:solidFill>
                <a:latin typeface="Verdana" charset="0"/>
                <a:ea typeface="ＭＳ Ｐゴシック" charset="0"/>
              </a:defRPr>
            </a:lvl3pPr>
            <a:lvl4pPr eaLnBrk="0" hangingPunct="0">
              <a:defRPr sz="1600" i="1" u="sng">
                <a:solidFill>
                  <a:schemeClr val="bg1"/>
                </a:solidFill>
                <a:latin typeface="Verdana" charset="0"/>
                <a:ea typeface="ＭＳ Ｐゴシック" charset="0"/>
              </a:defRPr>
            </a:lvl4pPr>
            <a:lvl5pPr eaLnBrk="0" hangingPunct="0">
              <a:defRPr sz="1600" i="1" u="sng">
                <a:solidFill>
                  <a:schemeClr val="bg1"/>
                </a:solidFill>
                <a:latin typeface="Verdana" charset="0"/>
                <a:ea typeface="ＭＳ Ｐゴシック" charset="0"/>
              </a:defRPr>
            </a:lvl5pPr>
            <a:lvl6pPr marL="457200" eaLnBrk="0" fontAlgn="base" hangingPunct="0">
              <a:spcBef>
                <a:spcPct val="0"/>
              </a:spcBef>
              <a:spcAft>
                <a:spcPct val="0"/>
              </a:spcAft>
              <a:defRPr sz="1600" i="1" u="sng">
                <a:solidFill>
                  <a:schemeClr val="bg1"/>
                </a:solidFill>
                <a:latin typeface="Verdana" charset="0"/>
                <a:ea typeface="ＭＳ Ｐゴシック" charset="0"/>
              </a:defRPr>
            </a:lvl6pPr>
            <a:lvl7pPr marL="914400" eaLnBrk="0" fontAlgn="base" hangingPunct="0">
              <a:spcBef>
                <a:spcPct val="0"/>
              </a:spcBef>
              <a:spcAft>
                <a:spcPct val="0"/>
              </a:spcAft>
              <a:defRPr sz="1600" i="1" u="sng">
                <a:solidFill>
                  <a:schemeClr val="bg1"/>
                </a:solidFill>
                <a:latin typeface="Verdana" charset="0"/>
                <a:ea typeface="ＭＳ Ｐゴシック" charset="0"/>
              </a:defRPr>
            </a:lvl7pPr>
            <a:lvl8pPr marL="1371600" eaLnBrk="0" fontAlgn="base" hangingPunct="0">
              <a:spcBef>
                <a:spcPct val="0"/>
              </a:spcBef>
              <a:spcAft>
                <a:spcPct val="0"/>
              </a:spcAft>
              <a:defRPr sz="1600" i="1" u="sng">
                <a:solidFill>
                  <a:schemeClr val="bg1"/>
                </a:solidFill>
                <a:latin typeface="Verdana" charset="0"/>
                <a:ea typeface="ＭＳ Ｐゴシック" charset="0"/>
              </a:defRPr>
            </a:lvl8pPr>
            <a:lvl9pPr marL="1828800" eaLnBrk="0" fontAlgn="base" hangingPunct="0">
              <a:spcBef>
                <a:spcPct val="0"/>
              </a:spcBef>
              <a:spcAft>
                <a:spcPct val="0"/>
              </a:spcAft>
              <a:defRPr sz="1600" i="1" u="sng">
                <a:solidFill>
                  <a:schemeClr val="bg1"/>
                </a:solidFill>
                <a:latin typeface="Verdana" charset="0"/>
                <a:ea typeface="ＭＳ Ｐゴシック" charset="0"/>
              </a:defRPr>
            </a:lvl9pPr>
          </a:lstStyle>
          <a:p>
            <a:pPr fontAlgn="base">
              <a:spcBef>
                <a:spcPct val="50000"/>
              </a:spcBef>
              <a:spcAft>
                <a:spcPct val="0"/>
              </a:spcAft>
            </a:pPr>
            <a:r>
              <a:rPr lang="en-US" sz="2400" b="1" i="0" u="none" smtClean="0">
                <a:solidFill>
                  <a:srgbClr val="FFFFFF"/>
                </a:solidFill>
                <a:latin typeface="Comic Sans MS" charset="0"/>
                <a:sym typeface="Symbol" charset="0"/>
              </a:rPr>
              <a:t>RD53A Pixel floorplan</a:t>
            </a:r>
            <a:endParaRPr lang="it-IT" sz="2400" b="1" i="0" u="none" smtClean="0">
              <a:solidFill>
                <a:srgbClr val="FFFFFF"/>
              </a:solidFill>
              <a:latin typeface="Comic Sans MS" charset="0"/>
              <a:sym typeface="Symbol" charset="0"/>
            </a:endParaRPr>
          </a:p>
        </p:txBody>
      </p:sp>
      <p:sp>
        <p:nvSpPr>
          <p:cNvPr id="8" name="Slide Number Placeholder 7"/>
          <p:cNvSpPr>
            <a:spLocks noGrp="1"/>
          </p:cNvSpPr>
          <p:nvPr>
            <p:ph type="sldNum" sz="quarter" idx="10"/>
          </p:nvPr>
        </p:nvSpPr>
        <p:spPr/>
        <p:txBody>
          <a:bodyPr/>
          <a:lstStyle>
            <a:lvl1pPr eaLnBrk="0" hangingPunct="0">
              <a:defRPr sz="1600" i="1" u="sng">
                <a:solidFill>
                  <a:schemeClr val="bg1"/>
                </a:solidFill>
                <a:latin typeface="Verdana" charset="0"/>
                <a:ea typeface="ＭＳ Ｐゴシック" charset="0"/>
                <a:cs typeface="ＭＳ Ｐゴシック" charset="0"/>
              </a:defRPr>
            </a:lvl1pPr>
            <a:lvl2pPr marL="37931725" indent="-37474525" eaLnBrk="0" hangingPunct="0">
              <a:defRPr sz="1600" i="1" u="sng">
                <a:solidFill>
                  <a:schemeClr val="bg1"/>
                </a:solidFill>
                <a:latin typeface="Verdana" charset="0"/>
                <a:ea typeface="ＭＳ Ｐゴシック" charset="0"/>
              </a:defRPr>
            </a:lvl2pPr>
            <a:lvl3pPr eaLnBrk="0" hangingPunct="0">
              <a:defRPr sz="1600" i="1" u="sng">
                <a:solidFill>
                  <a:schemeClr val="bg1"/>
                </a:solidFill>
                <a:latin typeface="Verdana" charset="0"/>
                <a:ea typeface="ＭＳ Ｐゴシック" charset="0"/>
              </a:defRPr>
            </a:lvl3pPr>
            <a:lvl4pPr eaLnBrk="0" hangingPunct="0">
              <a:defRPr sz="1600" i="1" u="sng">
                <a:solidFill>
                  <a:schemeClr val="bg1"/>
                </a:solidFill>
                <a:latin typeface="Verdana" charset="0"/>
                <a:ea typeface="ＭＳ Ｐゴシック" charset="0"/>
              </a:defRPr>
            </a:lvl4pPr>
            <a:lvl5pPr eaLnBrk="0" hangingPunct="0">
              <a:defRPr sz="1600" i="1" u="sng">
                <a:solidFill>
                  <a:schemeClr val="bg1"/>
                </a:solidFill>
                <a:latin typeface="Verdana" charset="0"/>
                <a:ea typeface="ＭＳ Ｐゴシック" charset="0"/>
              </a:defRPr>
            </a:lvl5pPr>
            <a:lvl6pPr marL="457200" eaLnBrk="0" fontAlgn="base" hangingPunct="0">
              <a:spcBef>
                <a:spcPct val="0"/>
              </a:spcBef>
              <a:spcAft>
                <a:spcPct val="0"/>
              </a:spcAft>
              <a:defRPr sz="1600" i="1" u="sng">
                <a:solidFill>
                  <a:schemeClr val="bg1"/>
                </a:solidFill>
                <a:latin typeface="Verdana" charset="0"/>
                <a:ea typeface="ＭＳ Ｐゴシック" charset="0"/>
              </a:defRPr>
            </a:lvl6pPr>
            <a:lvl7pPr marL="914400" eaLnBrk="0" fontAlgn="base" hangingPunct="0">
              <a:spcBef>
                <a:spcPct val="0"/>
              </a:spcBef>
              <a:spcAft>
                <a:spcPct val="0"/>
              </a:spcAft>
              <a:defRPr sz="1600" i="1" u="sng">
                <a:solidFill>
                  <a:schemeClr val="bg1"/>
                </a:solidFill>
                <a:latin typeface="Verdana" charset="0"/>
                <a:ea typeface="ＭＳ Ｐゴシック" charset="0"/>
              </a:defRPr>
            </a:lvl7pPr>
            <a:lvl8pPr marL="1371600" eaLnBrk="0" fontAlgn="base" hangingPunct="0">
              <a:spcBef>
                <a:spcPct val="0"/>
              </a:spcBef>
              <a:spcAft>
                <a:spcPct val="0"/>
              </a:spcAft>
              <a:defRPr sz="1600" i="1" u="sng">
                <a:solidFill>
                  <a:schemeClr val="bg1"/>
                </a:solidFill>
                <a:latin typeface="Verdana" charset="0"/>
                <a:ea typeface="ＭＳ Ｐゴシック" charset="0"/>
              </a:defRPr>
            </a:lvl8pPr>
            <a:lvl9pPr marL="1828800" eaLnBrk="0" fontAlgn="base" hangingPunct="0">
              <a:spcBef>
                <a:spcPct val="0"/>
              </a:spcBef>
              <a:spcAft>
                <a:spcPct val="0"/>
              </a:spcAft>
              <a:defRPr sz="1600" i="1" u="sng">
                <a:solidFill>
                  <a:schemeClr val="bg1"/>
                </a:solidFill>
                <a:latin typeface="Verdana" charset="0"/>
                <a:ea typeface="ＭＳ Ｐゴシック" charset="0"/>
              </a:defRPr>
            </a:lvl9pPr>
          </a:lstStyle>
          <a:p>
            <a:pPr eaLnBrk="1" hangingPunct="1"/>
            <a:fld id="{27E72B17-4EE9-8743-AC75-63D4C9BCA632}" type="slidenum">
              <a:rPr lang="en-US" sz="1200" i="0" u="none">
                <a:solidFill>
                  <a:srgbClr val="898989"/>
                </a:solidFill>
              </a:rPr>
              <a:pPr eaLnBrk="1" hangingPunct="1"/>
              <a:t>14</a:t>
            </a:fld>
            <a:endParaRPr lang="en-US" sz="1200" i="0" u="none">
              <a:solidFill>
                <a:srgbClr val="898989"/>
              </a:solidFill>
            </a:endParaRPr>
          </a:p>
        </p:txBody>
      </p:sp>
      <p:sp>
        <p:nvSpPr>
          <p:cNvPr id="41988" name="Text Box 14"/>
          <p:cNvSpPr txBox="1">
            <a:spLocks noChangeArrowheads="1"/>
          </p:cNvSpPr>
          <p:nvPr/>
        </p:nvSpPr>
        <p:spPr bwMode="auto">
          <a:xfrm>
            <a:off x="284162" y="1076327"/>
            <a:ext cx="8894763" cy="862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sz="1600" i="1" u="sng">
                <a:solidFill>
                  <a:schemeClr val="bg1"/>
                </a:solidFill>
                <a:latin typeface="Verdana" charset="0"/>
                <a:ea typeface="ＭＳ Ｐゴシック" charset="0"/>
                <a:cs typeface="ＭＳ Ｐゴシック" charset="0"/>
              </a:defRPr>
            </a:lvl1pPr>
            <a:lvl2pPr marL="37931725" indent="-37474525" eaLnBrk="0" hangingPunct="0">
              <a:defRPr sz="1600" i="1" u="sng">
                <a:solidFill>
                  <a:schemeClr val="bg1"/>
                </a:solidFill>
                <a:latin typeface="Verdana" charset="0"/>
                <a:ea typeface="ＭＳ Ｐゴシック" charset="0"/>
              </a:defRPr>
            </a:lvl2pPr>
            <a:lvl3pPr eaLnBrk="0" hangingPunct="0">
              <a:defRPr sz="1600" i="1" u="sng">
                <a:solidFill>
                  <a:schemeClr val="bg1"/>
                </a:solidFill>
                <a:latin typeface="Verdana" charset="0"/>
                <a:ea typeface="ＭＳ Ｐゴシック" charset="0"/>
              </a:defRPr>
            </a:lvl3pPr>
            <a:lvl4pPr eaLnBrk="0" hangingPunct="0">
              <a:defRPr sz="1600" i="1" u="sng">
                <a:solidFill>
                  <a:schemeClr val="bg1"/>
                </a:solidFill>
                <a:latin typeface="Verdana" charset="0"/>
                <a:ea typeface="ＭＳ Ｐゴシック" charset="0"/>
              </a:defRPr>
            </a:lvl4pPr>
            <a:lvl5pPr eaLnBrk="0" hangingPunct="0">
              <a:defRPr sz="1600" i="1" u="sng">
                <a:solidFill>
                  <a:schemeClr val="bg1"/>
                </a:solidFill>
                <a:latin typeface="Verdana" charset="0"/>
                <a:ea typeface="ＭＳ Ｐゴシック" charset="0"/>
              </a:defRPr>
            </a:lvl5pPr>
            <a:lvl6pPr marL="457200" eaLnBrk="0" fontAlgn="base" hangingPunct="0">
              <a:spcBef>
                <a:spcPct val="0"/>
              </a:spcBef>
              <a:spcAft>
                <a:spcPct val="0"/>
              </a:spcAft>
              <a:defRPr sz="1600" i="1" u="sng">
                <a:solidFill>
                  <a:schemeClr val="bg1"/>
                </a:solidFill>
                <a:latin typeface="Verdana" charset="0"/>
                <a:ea typeface="ＭＳ Ｐゴシック" charset="0"/>
              </a:defRPr>
            </a:lvl6pPr>
            <a:lvl7pPr marL="914400" eaLnBrk="0" fontAlgn="base" hangingPunct="0">
              <a:spcBef>
                <a:spcPct val="0"/>
              </a:spcBef>
              <a:spcAft>
                <a:spcPct val="0"/>
              </a:spcAft>
              <a:defRPr sz="1600" i="1" u="sng">
                <a:solidFill>
                  <a:schemeClr val="bg1"/>
                </a:solidFill>
                <a:latin typeface="Verdana" charset="0"/>
                <a:ea typeface="ＭＳ Ｐゴシック" charset="0"/>
              </a:defRPr>
            </a:lvl7pPr>
            <a:lvl8pPr marL="1371600" eaLnBrk="0" fontAlgn="base" hangingPunct="0">
              <a:spcBef>
                <a:spcPct val="0"/>
              </a:spcBef>
              <a:spcAft>
                <a:spcPct val="0"/>
              </a:spcAft>
              <a:defRPr sz="1600" i="1" u="sng">
                <a:solidFill>
                  <a:schemeClr val="bg1"/>
                </a:solidFill>
                <a:latin typeface="Verdana" charset="0"/>
                <a:ea typeface="ＭＳ Ｐゴシック" charset="0"/>
              </a:defRPr>
            </a:lvl8pPr>
            <a:lvl9pPr marL="1828800" eaLnBrk="0" fontAlgn="base" hangingPunct="0">
              <a:spcBef>
                <a:spcPct val="0"/>
              </a:spcBef>
              <a:spcAft>
                <a:spcPct val="0"/>
              </a:spcAft>
              <a:defRPr sz="1600" i="1" u="sng">
                <a:solidFill>
                  <a:schemeClr val="bg1"/>
                </a:solidFill>
                <a:latin typeface="Verdana" charset="0"/>
                <a:ea typeface="ＭＳ Ｐゴシック" charset="0"/>
              </a:defRPr>
            </a:lvl9pPr>
          </a:lstStyle>
          <a:p>
            <a:pPr fontAlgn="base">
              <a:spcBef>
                <a:spcPct val="50000"/>
              </a:spcBef>
              <a:spcAft>
                <a:spcPts val="600"/>
              </a:spcAft>
              <a:buFont typeface="Arial" charset="0"/>
              <a:buChar char="•"/>
            </a:pPr>
            <a:r>
              <a:rPr lang="en-US" sz="1800" i="0" u="none" smtClean="0">
                <a:solidFill>
                  <a:srgbClr val="000000"/>
                </a:solidFill>
                <a:latin typeface="Comic Sans MS" charset="0"/>
                <a:sym typeface="Symbol" charset="0"/>
              </a:rPr>
              <a:t>50% Analog Front End (AFE)  -  50% Digital cells</a:t>
            </a:r>
          </a:p>
          <a:p>
            <a:pPr fontAlgn="base">
              <a:spcBef>
                <a:spcPct val="50000"/>
              </a:spcBef>
              <a:spcAft>
                <a:spcPts val="600"/>
              </a:spcAft>
              <a:buFont typeface="Wingdings" charset="0"/>
              <a:buNone/>
            </a:pPr>
            <a:endParaRPr lang="en-US" sz="1800" i="0" u="none" smtClean="0">
              <a:solidFill>
                <a:srgbClr val="000000"/>
              </a:solidFill>
              <a:latin typeface="Comic Sans MS" charset="0"/>
              <a:sym typeface="Symbol" charset="0"/>
            </a:endParaRPr>
          </a:p>
        </p:txBody>
      </p:sp>
      <p:sp>
        <p:nvSpPr>
          <p:cNvPr id="18" name="Rettangolo 114"/>
          <p:cNvSpPr/>
          <p:nvPr/>
        </p:nvSpPr>
        <p:spPr>
          <a:xfrm>
            <a:off x="688975" y="1644652"/>
            <a:ext cx="1562100" cy="1547813"/>
          </a:xfrm>
          <a:prstGeom prst="rect">
            <a:avLst/>
          </a:prstGeom>
          <a:solidFill>
            <a:srgbClr val="9BBB59">
              <a:lumMod val="60000"/>
              <a:lumOff val="40000"/>
            </a:srgbClr>
          </a:solidFill>
          <a:ln w="9525" cap="flat" cmpd="sng" algn="ctr">
            <a:solidFill>
              <a:srgbClr val="4F81BD">
                <a:shade val="95000"/>
                <a:satMod val="105000"/>
              </a:srgbClr>
            </a:solidFill>
            <a:prstDash val="solid"/>
          </a:ln>
          <a:effectLst/>
        </p:spPr>
        <p:txBody>
          <a:bodyPr anchor="ctr"/>
          <a:lstStyle/>
          <a:p>
            <a:pPr algn="ctr" fontAlgn="base">
              <a:spcBef>
                <a:spcPct val="0"/>
              </a:spcBef>
              <a:spcAft>
                <a:spcPct val="0"/>
              </a:spcAft>
            </a:pPr>
            <a:endParaRPr lang="en-US" smtClean="0">
              <a:solidFill>
                <a:srgbClr val="FFFFFF"/>
              </a:solidFill>
              <a:latin typeface="Calibri" charset="0"/>
              <a:ea typeface="ＭＳ Ｐゴシック" charset="0"/>
              <a:cs typeface="ＭＳ Ｐゴシック" charset="0"/>
            </a:endParaRPr>
          </a:p>
        </p:txBody>
      </p:sp>
      <p:sp>
        <p:nvSpPr>
          <p:cNvPr id="20" name="Rettangolo 115"/>
          <p:cNvSpPr/>
          <p:nvPr/>
        </p:nvSpPr>
        <p:spPr>
          <a:xfrm>
            <a:off x="688975" y="2133602"/>
            <a:ext cx="1084263" cy="1058863"/>
          </a:xfrm>
          <a:prstGeom prst="rect">
            <a:avLst/>
          </a:prstGeom>
          <a:solidFill>
            <a:srgbClr val="1F497D">
              <a:lumMod val="40000"/>
              <a:lumOff val="60000"/>
            </a:srgbClr>
          </a:solidFill>
          <a:ln w="9525" cap="flat" cmpd="sng" algn="ctr">
            <a:solidFill>
              <a:srgbClr val="4F81BD">
                <a:shade val="95000"/>
                <a:satMod val="105000"/>
              </a:srgbClr>
            </a:solidFill>
            <a:prstDash val="solid"/>
          </a:ln>
          <a:effectLst/>
        </p:spPr>
        <p:txBody>
          <a:bodyPr anchor="ctr"/>
          <a:lstStyle/>
          <a:p>
            <a:pPr algn="ctr" fontAlgn="base">
              <a:spcBef>
                <a:spcPct val="0"/>
              </a:spcBef>
              <a:spcAft>
                <a:spcPct val="0"/>
              </a:spcAft>
            </a:pPr>
            <a:endParaRPr lang="en-US" smtClean="0">
              <a:solidFill>
                <a:srgbClr val="FFFFFF"/>
              </a:solidFill>
              <a:latin typeface="Calibri" charset="0"/>
              <a:ea typeface="ＭＳ Ｐゴシック" charset="0"/>
              <a:cs typeface="ＭＳ Ｐゴシック" charset="0"/>
            </a:endParaRPr>
          </a:p>
        </p:txBody>
      </p:sp>
      <p:sp>
        <p:nvSpPr>
          <p:cNvPr id="41991" name="CasellaDiTesto 117"/>
          <p:cNvSpPr txBox="1">
            <a:spLocks noChangeArrowheads="1"/>
          </p:cNvSpPr>
          <p:nvPr/>
        </p:nvSpPr>
        <p:spPr bwMode="auto">
          <a:xfrm>
            <a:off x="852303" y="2601913"/>
            <a:ext cx="62108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i="1" u="sng">
                <a:solidFill>
                  <a:schemeClr val="bg1"/>
                </a:solidFill>
                <a:latin typeface="Verdana" charset="0"/>
                <a:ea typeface="ＭＳ Ｐゴシック" charset="0"/>
                <a:cs typeface="ＭＳ Ｐゴシック" charset="0"/>
              </a:defRPr>
            </a:lvl1pPr>
            <a:lvl2pPr marL="37931725" indent="-37474525" eaLnBrk="0" hangingPunct="0">
              <a:defRPr sz="1600" i="1" u="sng">
                <a:solidFill>
                  <a:schemeClr val="bg1"/>
                </a:solidFill>
                <a:latin typeface="Verdana" charset="0"/>
                <a:ea typeface="ＭＳ Ｐゴシック" charset="0"/>
              </a:defRPr>
            </a:lvl2pPr>
            <a:lvl3pPr eaLnBrk="0" hangingPunct="0">
              <a:defRPr sz="1600" i="1" u="sng">
                <a:solidFill>
                  <a:schemeClr val="bg1"/>
                </a:solidFill>
                <a:latin typeface="Verdana" charset="0"/>
                <a:ea typeface="ＭＳ Ｐゴシック" charset="0"/>
              </a:defRPr>
            </a:lvl3pPr>
            <a:lvl4pPr eaLnBrk="0" hangingPunct="0">
              <a:defRPr sz="1600" i="1" u="sng">
                <a:solidFill>
                  <a:schemeClr val="bg1"/>
                </a:solidFill>
                <a:latin typeface="Verdana" charset="0"/>
                <a:ea typeface="ＭＳ Ｐゴシック" charset="0"/>
              </a:defRPr>
            </a:lvl4pPr>
            <a:lvl5pPr eaLnBrk="0" hangingPunct="0">
              <a:defRPr sz="1600" i="1" u="sng">
                <a:solidFill>
                  <a:schemeClr val="bg1"/>
                </a:solidFill>
                <a:latin typeface="Verdana" charset="0"/>
                <a:ea typeface="ＭＳ Ｐゴシック" charset="0"/>
              </a:defRPr>
            </a:lvl5pPr>
            <a:lvl6pPr marL="457200" eaLnBrk="0" fontAlgn="base" hangingPunct="0">
              <a:spcBef>
                <a:spcPct val="0"/>
              </a:spcBef>
              <a:spcAft>
                <a:spcPct val="0"/>
              </a:spcAft>
              <a:defRPr sz="1600" i="1" u="sng">
                <a:solidFill>
                  <a:schemeClr val="bg1"/>
                </a:solidFill>
                <a:latin typeface="Verdana" charset="0"/>
                <a:ea typeface="ＭＳ Ｐゴシック" charset="0"/>
              </a:defRPr>
            </a:lvl6pPr>
            <a:lvl7pPr marL="914400" eaLnBrk="0" fontAlgn="base" hangingPunct="0">
              <a:spcBef>
                <a:spcPct val="0"/>
              </a:spcBef>
              <a:spcAft>
                <a:spcPct val="0"/>
              </a:spcAft>
              <a:defRPr sz="1600" i="1" u="sng">
                <a:solidFill>
                  <a:schemeClr val="bg1"/>
                </a:solidFill>
                <a:latin typeface="Verdana" charset="0"/>
                <a:ea typeface="ＭＳ Ｐゴシック" charset="0"/>
              </a:defRPr>
            </a:lvl7pPr>
            <a:lvl8pPr marL="1371600" eaLnBrk="0" fontAlgn="base" hangingPunct="0">
              <a:spcBef>
                <a:spcPct val="0"/>
              </a:spcBef>
              <a:spcAft>
                <a:spcPct val="0"/>
              </a:spcAft>
              <a:defRPr sz="1600" i="1" u="sng">
                <a:solidFill>
                  <a:schemeClr val="bg1"/>
                </a:solidFill>
                <a:latin typeface="Verdana" charset="0"/>
                <a:ea typeface="ＭＳ Ｐゴシック" charset="0"/>
              </a:defRPr>
            </a:lvl8pPr>
            <a:lvl9pPr marL="1828800" eaLnBrk="0" fontAlgn="base" hangingPunct="0">
              <a:spcBef>
                <a:spcPct val="0"/>
              </a:spcBef>
              <a:spcAft>
                <a:spcPct val="0"/>
              </a:spcAft>
              <a:defRPr sz="1600" i="1" u="sng">
                <a:solidFill>
                  <a:schemeClr val="bg1"/>
                </a:solidFill>
                <a:latin typeface="Verdana" charset="0"/>
                <a:ea typeface="ＭＳ Ｐゴシック" charset="0"/>
              </a:defRPr>
            </a:lvl9pPr>
          </a:lstStyle>
          <a:p>
            <a:pPr algn="ctr" eaLnBrk="1" fontAlgn="base" hangingPunct="1">
              <a:spcBef>
                <a:spcPct val="0"/>
              </a:spcBef>
              <a:spcAft>
                <a:spcPct val="0"/>
              </a:spcAft>
            </a:pPr>
            <a:r>
              <a:rPr lang="en-US" sz="1800" i="0" u="none" smtClean="0">
                <a:solidFill>
                  <a:srgbClr val="000000"/>
                </a:solidFill>
              </a:rPr>
              <a:t>AFE</a:t>
            </a:r>
          </a:p>
        </p:txBody>
      </p:sp>
      <p:sp>
        <p:nvSpPr>
          <p:cNvPr id="41992" name="CasellaDiTesto 120"/>
          <p:cNvSpPr txBox="1">
            <a:spLocks noChangeArrowheads="1"/>
          </p:cNvSpPr>
          <p:nvPr/>
        </p:nvSpPr>
        <p:spPr bwMode="auto">
          <a:xfrm>
            <a:off x="712938" y="1738313"/>
            <a:ext cx="153798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i="1" u="sng">
                <a:solidFill>
                  <a:schemeClr val="bg1"/>
                </a:solidFill>
                <a:latin typeface="Verdana" charset="0"/>
                <a:ea typeface="ＭＳ Ｐゴシック" charset="0"/>
                <a:cs typeface="ＭＳ Ｐゴシック" charset="0"/>
              </a:defRPr>
            </a:lvl1pPr>
            <a:lvl2pPr marL="37931725" indent="-37474525" eaLnBrk="0" hangingPunct="0">
              <a:defRPr sz="1600" i="1" u="sng">
                <a:solidFill>
                  <a:schemeClr val="bg1"/>
                </a:solidFill>
                <a:latin typeface="Verdana" charset="0"/>
                <a:ea typeface="ＭＳ Ｐゴシック" charset="0"/>
              </a:defRPr>
            </a:lvl2pPr>
            <a:lvl3pPr eaLnBrk="0" hangingPunct="0">
              <a:defRPr sz="1600" i="1" u="sng">
                <a:solidFill>
                  <a:schemeClr val="bg1"/>
                </a:solidFill>
                <a:latin typeface="Verdana" charset="0"/>
                <a:ea typeface="ＭＳ Ｐゴシック" charset="0"/>
              </a:defRPr>
            </a:lvl3pPr>
            <a:lvl4pPr eaLnBrk="0" hangingPunct="0">
              <a:defRPr sz="1600" i="1" u="sng">
                <a:solidFill>
                  <a:schemeClr val="bg1"/>
                </a:solidFill>
                <a:latin typeface="Verdana" charset="0"/>
                <a:ea typeface="ＭＳ Ｐゴシック" charset="0"/>
              </a:defRPr>
            </a:lvl4pPr>
            <a:lvl5pPr eaLnBrk="0" hangingPunct="0">
              <a:defRPr sz="1600" i="1" u="sng">
                <a:solidFill>
                  <a:schemeClr val="bg1"/>
                </a:solidFill>
                <a:latin typeface="Verdana" charset="0"/>
                <a:ea typeface="ＭＳ Ｐゴシック" charset="0"/>
              </a:defRPr>
            </a:lvl5pPr>
            <a:lvl6pPr marL="457200" eaLnBrk="0" fontAlgn="base" hangingPunct="0">
              <a:spcBef>
                <a:spcPct val="0"/>
              </a:spcBef>
              <a:spcAft>
                <a:spcPct val="0"/>
              </a:spcAft>
              <a:defRPr sz="1600" i="1" u="sng">
                <a:solidFill>
                  <a:schemeClr val="bg1"/>
                </a:solidFill>
                <a:latin typeface="Verdana" charset="0"/>
                <a:ea typeface="ＭＳ Ｐゴシック" charset="0"/>
              </a:defRPr>
            </a:lvl6pPr>
            <a:lvl7pPr marL="914400" eaLnBrk="0" fontAlgn="base" hangingPunct="0">
              <a:spcBef>
                <a:spcPct val="0"/>
              </a:spcBef>
              <a:spcAft>
                <a:spcPct val="0"/>
              </a:spcAft>
              <a:defRPr sz="1600" i="1" u="sng">
                <a:solidFill>
                  <a:schemeClr val="bg1"/>
                </a:solidFill>
                <a:latin typeface="Verdana" charset="0"/>
                <a:ea typeface="ＭＳ Ｐゴシック" charset="0"/>
              </a:defRPr>
            </a:lvl7pPr>
            <a:lvl8pPr marL="1371600" eaLnBrk="0" fontAlgn="base" hangingPunct="0">
              <a:spcBef>
                <a:spcPct val="0"/>
              </a:spcBef>
              <a:spcAft>
                <a:spcPct val="0"/>
              </a:spcAft>
              <a:defRPr sz="1600" i="1" u="sng">
                <a:solidFill>
                  <a:schemeClr val="bg1"/>
                </a:solidFill>
                <a:latin typeface="Verdana" charset="0"/>
                <a:ea typeface="ＭＳ Ｐゴシック" charset="0"/>
              </a:defRPr>
            </a:lvl8pPr>
            <a:lvl9pPr marL="1828800" eaLnBrk="0" fontAlgn="base" hangingPunct="0">
              <a:spcBef>
                <a:spcPct val="0"/>
              </a:spcBef>
              <a:spcAft>
                <a:spcPct val="0"/>
              </a:spcAft>
              <a:defRPr sz="1600" i="1" u="sng">
                <a:solidFill>
                  <a:schemeClr val="bg1"/>
                </a:solidFill>
                <a:latin typeface="Verdana" charset="0"/>
                <a:ea typeface="ＭＳ Ｐゴシック" charset="0"/>
              </a:defRPr>
            </a:lvl9pPr>
          </a:lstStyle>
          <a:p>
            <a:pPr algn="ctr" eaLnBrk="1" fontAlgn="base" hangingPunct="1">
              <a:spcBef>
                <a:spcPct val="0"/>
              </a:spcBef>
              <a:spcAft>
                <a:spcPct val="0"/>
              </a:spcAft>
            </a:pPr>
            <a:r>
              <a:rPr lang="en-US" sz="1800" i="0" u="none" smtClean="0">
                <a:solidFill>
                  <a:srgbClr val="000000"/>
                </a:solidFill>
              </a:rPr>
              <a:t>Digital logic</a:t>
            </a:r>
          </a:p>
        </p:txBody>
      </p:sp>
      <p:cxnSp>
        <p:nvCxnSpPr>
          <p:cNvPr id="41993" name="Connettore 1 126"/>
          <p:cNvCxnSpPr>
            <a:cxnSpLocks noChangeShapeType="1"/>
          </p:cNvCxnSpPr>
          <p:nvPr/>
        </p:nvCxnSpPr>
        <p:spPr bwMode="auto">
          <a:xfrm>
            <a:off x="688975" y="3427413"/>
            <a:ext cx="1084263" cy="0"/>
          </a:xfrm>
          <a:prstGeom prst="line">
            <a:avLst/>
          </a:prstGeom>
          <a:noFill/>
          <a:ln w="25400">
            <a:solidFill>
              <a:srgbClr val="000000"/>
            </a:solidFill>
            <a:round/>
            <a:headEnd type="arrow" w="med" len="med"/>
            <a:tailEnd type="arrow" w="med" len="med"/>
          </a:ln>
          <a:extLst>
            <a:ext uri="{909E8E84-426E-40dd-AFC4-6F175D3DCCD1}">
              <a14:hiddenFill xmlns:a14="http://schemas.microsoft.com/office/drawing/2010/main">
                <a:noFill/>
              </a14:hiddenFill>
            </a:ext>
          </a:extLst>
        </p:spPr>
      </p:cxnSp>
      <p:cxnSp>
        <p:nvCxnSpPr>
          <p:cNvPr id="41994" name="Connettore 1 127"/>
          <p:cNvCxnSpPr>
            <a:cxnSpLocks noChangeShapeType="1"/>
          </p:cNvCxnSpPr>
          <p:nvPr/>
        </p:nvCxnSpPr>
        <p:spPr bwMode="auto">
          <a:xfrm>
            <a:off x="1773239" y="3441700"/>
            <a:ext cx="477837" cy="0"/>
          </a:xfrm>
          <a:prstGeom prst="line">
            <a:avLst/>
          </a:prstGeom>
          <a:noFill/>
          <a:ln w="25400">
            <a:solidFill>
              <a:srgbClr val="000000"/>
            </a:solidFill>
            <a:round/>
            <a:headEnd type="arrow" w="med" len="med"/>
            <a:tailEnd type="arrow" w="med" len="med"/>
          </a:ln>
          <a:extLst>
            <a:ext uri="{909E8E84-426E-40dd-AFC4-6F175D3DCCD1}">
              <a14:hiddenFill xmlns:a14="http://schemas.microsoft.com/office/drawing/2010/main">
                <a:noFill/>
              </a14:hiddenFill>
            </a:ext>
          </a:extLst>
        </p:spPr>
      </p:cxnSp>
      <p:sp>
        <p:nvSpPr>
          <p:cNvPr id="41995" name="CasellaDiTesto 148"/>
          <p:cNvSpPr txBox="1">
            <a:spLocks noChangeArrowheads="1"/>
          </p:cNvSpPr>
          <p:nvPr/>
        </p:nvSpPr>
        <p:spPr bwMode="auto">
          <a:xfrm>
            <a:off x="1011142" y="3162302"/>
            <a:ext cx="41294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i="1" u="sng">
                <a:solidFill>
                  <a:schemeClr val="bg1"/>
                </a:solidFill>
                <a:latin typeface="Verdana" charset="0"/>
                <a:ea typeface="ＭＳ Ｐゴシック" charset="0"/>
                <a:cs typeface="ＭＳ Ｐゴシック" charset="0"/>
              </a:defRPr>
            </a:lvl1pPr>
            <a:lvl2pPr marL="37931725" indent="-37474525" eaLnBrk="0" hangingPunct="0">
              <a:defRPr sz="1600" i="1" u="sng">
                <a:solidFill>
                  <a:schemeClr val="bg1"/>
                </a:solidFill>
                <a:latin typeface="Verdana" charset="0"/>
                <a:ea typeface="ＭＳ Ｐゴシック" charset="0"/>
              </a:defRPr>
            </a:lvl2pPr>
            <a:lvl3pPr eaLnBrk="0" hangingPunct="0">
              <a:defRPr sz="1600" i="1" u="sng">
                <a:solidFill>
                  <a:schemeClr val="bg1"/>
                </a:solidFill>
                <a:latin typeface="Verdana" charset="0"/>
                <a:ea typeface="ＭＳ Ｐゴシック" charset="0"/>
              </a:defRPr>
            </a:lvl3pPr>
            <a:lvl4pPr eaLnBrk="0" hangingPunct="0">
              <a:defRPr sz="1600" i="1" u="sng">
                <a:solidFill>
                  <a:schemeClr val="bg1"/>
                </a:solidFill>
                <a:latin typeface="Verdana" charset="0"/>
                <a:ea typeface="ＭＳ Ｐゴシック" charset="0"/>
              </a:defRPr>
            </a:lvl4pPr>
            <a:lvl5pPr eaLnBrk="0" hangingPunct="0">
              <a:defRPr sz="1600" i="1" u="sng">
                <a:solidFill>
                  <a:schemeClr val="bg1"/>
                </a:solidFill>
                <a:latin typeface="Verdana" charset="0"/>
                <a:ea typeface="ＭＳ Ｐゴシック" charset="0"/>
              </a:defRPr>
            </a:lvl5pPr>
            <a:lvl6pPr marL="457200" eaLnBrk="0" fontAlgn="base" hangingPunct="0">
              <a:spcBef>
                <a:spcPct val="0"/>
              </a:spcBef>
              <a:spcAft>
                <a:spcPct val="0"/>
              </a:spcAft>
              <a:defRPr sz="1600" i="1" u="sng">
                <a:solidFill>
                  <a:schemeClr val="bg1"/>
                </a:solidFill>
                <a:latin typeface="Verdana" charset="0"/>
                <a:ea typeface="ＭＳ Ｐゴシック" charset="0"/>
              </a:defRPr>
            </a:lvl6pPr>
            <a:lvl7pPr marL="914400" eaLnBrk="0" fontAlgn="base" hangingPunct="0">
              <a:spcBef>
                <a:spcPct val="0"/>
              </a:spcBef>
              <a:spcAft>
                <a:spcPct val="0"/>
              </a:spcAft>
              <a:defRPr sz="1600" i="1" u="sng">
                <a:solidFill>
                  <a:schemeClr val="bg1"/>
                </a:solidFill>
                <a:latin typeface="Verdana" charset="0"/>
                <a:ea typeface="ＭＳ Ｐゴシック" charset="0"/>
              </a:defRPr>
            </a:lvl7pPr>
            <a:lvl8pPr marL="1371600" eaLnBrk="0" fontAlgn="base" hangingPunct="0">
              <a:spcBef>
                <a:spcPct val="0"/>
              </a:spcBef>
              <a:spcAft>
                <a:spcPct val="0"/>
              </a:spcAft>
              <a:defRPr sz="1600" i="1" u="sng">
                <a:solidFill>
                  <a:schemeClr val="bg1"/>
                </a:solidFill>
                <a:latin typeface="Verdana" charset="0"/>
                <a:ea typeface="ＭＳ Ｐゴシック" charset="0"/>
              </a:defRPr>
            </a:lvl8pPr>
            <a:lvl9pPr marL="1828800" eaLnBrk="0" fontAlgn="base" hangingPunct="0">
              <a:spcBef>
                <a:spcPct val="0"/>
              </a:spcBef>
              <a:spcAft>
                <a:spcPct val="0"/>
              </a:spcAft>
              <a:defRPr sz="1600" i="1" u="sng">
                <a:solidFill>
                  <a:schemeClr val="bg1"/>
                </a:solidFill>
                <a:latin typeface="Verdana" charset="0"/>
                <a:ea typeface="ＭＳ Ｐゴシック" charset="0"/>
              </a:defRPr>
            </a:lvl9pPr>
          </a:lstStyle>
          <a:p>
            <a:pPr algn="ctr" eaLnBrk="1" fontAlgn="base" hangingPunct="1">
              <a:spcBef>
                <a:spcPct val="0"/>
              </a:spcBef>
              <a:spcAft>
                <a:spcPct val="0"/>
              </a:spcAft>
            </a:pPr>
            <a:r>
              <a:rPr lang="en-US" sz="1400" i="0" u="none" smtClean="0">
                <a:solidFill>
                  <a:srgbClr val="000000"/>
                </a:solidFill>
              </a:rPr>
              <a:t>35</a:t>
            </a:r>
          </a:p>
        </p:txBody>
      </p:sp>
      <p:sp>
        <p:nvSpPr>
          <p:cNvPr id="41996" name="CasellaDiTesto 158"/>
          <p:cNvSpPr txBox="1">
            <a:spLocks noChangeArrowheads="1"/>
          </p:cNvSpPr>
          <p:nvPr/>
        </p:nvSpPr>
        <p:spPr bwMode="auto">
          <a:xfrm>
            <a:off x="1801717" y="3162302"/>
            <a:ext cx="41294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i="1" u="sng">
                <a:solidFill>
                  <a:schemeClr val="bg1"/>
                </a:solidFill>
                <a:latin typeface="Verdana" charset="0"/>
                <a:ea typeface="ＭＳ Ｐゴシック" charset="0"/>
                <a:cs typeface="ＭＳ Ｐゴシック" charset="0"/>
              </a:defRPr>
            </a:lvl1pPr>
            <a:lvl2pPr marL="37931725" indent="-37474525" eaLnBrk="0" hangingPunct="0">
              <a:defRPr sz="1600" i="1" u="sng">
                <a:solidFill>
                  <a:schemeClr val="bg1"/>
                </a:solidFill>
                <a:latin typeface="Verdana" charset="0"/>
                <a:ea typeface="ＭＳ Ｐゴシック" charset="0"/>
              </a:defRPr>
            </a:lvl2pPr>
            <a:lvl3pPr eaLnBrk="0" hangingPunct="0">
              <a:defRPr sz="1600" i="1" u="sng">
                <a:solidFill>
                  <a:schemeClr val="bg1"/>
                </a:solidFill>
                <a:latin typeface="Verdana" charset="0"/>
                <a:ea typeface="ＭＳ Ｐゴシック" charset="0"/>
              </a:defRPr>
            </a:lvl3pPr>
            <a:lvl4pPr eaLnBrk="0" hangingPunct="0">
              <a:defRPr sz="1600" i="1" u="sng">
                <a:solidFill>
                  <a:schemeClr val="bg1"/>
                </a:solidFill>
                <a:latin typeface="Verdana" charset="0"/>
                <a:ea typeface="ＭＳ Ｐゴシック" charset="0"/>
              </a:defRPr>
            </a:lvl4pPr>
            <a:lvl5pPr eaLnBrk="0" hangingPunct="0">
              <a:defRPr sz="1600" i="1" u="sng">
                <a:solidFill>
                  <a:schemeClr val="bg1"/>
                </a:solidFill>
                <a:latin typeface="Verdana" charset="0"/>
                <a:ea typeface="ＭＳ Ｐゴシック" charset="0"/>
              </a:defRPr>
            </a:lvl5pPr>
            <a:lvl6pPr marL="457200" eaLnBrk="0" fontAlgn="base" hangingPunct="0">
              <a:spcBef>
                <a:spcPct val="0"/>
              </a:spcBef>
              <a:spcAft>
                <a:spcPct val="0"/>
              </a:spcAft>
              <a:defRPr sz="1600" i="1" u="sng">
                <a:solidFill>
                  <a:schemeClr val="bg1"/>
                </a:solidFill>
                <a:latin typeface="Verdana" charset="0"/>
                <a:ea typeface="ＭＳ Ｐゴシック" charset="0"/>
              </a:defRPr>
            </a:lvl6pPr>
            <a:lvl7pPr marL="914400" eaLnBrk="0" fontAlgn="base" hangingPunct="0">
              <a:spcBef>
                <a:spcPct val="0"/>
              </a:spcBef>
              <a:spcAft>
                <a:spcPct val="0"/>
              </a:spcAft>
              <a:defRPr sz="1600" i="1" u="sng">
                <a:solidFill>
                  <a:schemeClr val="bg1"/>
                </a:solidFill>
                <a:latin typeface="Verdana" charset="0"/>
                <a:ea typeface="ＭＳ Ｐゴシック" charset="0"/>
              </a:defRPr>
            </a:lvl7pPr>
            <a:lvl8pPr marL="1371600" eaLnBrk="0" fontAlgn="base" hangingPunct="0">
              <a:spcBef>
                <a:spcPct val="0"/>
              </a:spcBef>
              <a:spcAft>
                <a:spcPct val="0"/>
              </a:spcAft>
              <a:defRPr sz="1600" i="1" u="sng">
                <a:solidFill>
                  <a:schemeClr val="bg1"/>
                </a:solidFill>
                <a:latin typeface="Verdana" charset="0"/>
                <a:ea typeface="ＭＳ Ｐゴシック" charset="0"/>
              </a:defRPr>
            </a:lvl8pPr>
            <a:lvl9pPr marL="1828800" eaLnBrk="0" fontAlgn="base" hangingPunct="0">
              <a:spcBef>
                <a:spcPct val="0"/>
              </a:spcBef>
              <a:spcAft>
                <a:spcPct val="0"/>
              </a:spcAft>
              <a:defRPr sz="1600" i="1" u="sng">
                <a:solidFill>
                  <a:schemeClr val="bg1"/>
                </a:solidFill>
                <a:latin typeface="Verdana" charset="0"/>
                <a:ea typeface="ＭＳ Ｐゴシック" charset="0"/>
              </a:defRPr>
            </a:lvl9pPr>
          </a:lstStyle>
          <a:p>
            <a:pPr algn="ctr" eaLnBrk="1" fontAlgn="base" hangingPunct="1">
              <a:spcBef>
                <a:spcPct val="0"/>
              </a:spcBef>
              <a:spcAft>
                <a:spcPct val="0"/>
              </a:spcAft>
            </a:pPr>
            <a:r>
              <a:rPr lang="en-US" sz="1400" i="0" u="none" smtClean="0">
                <a:solidFill>
                  <a:srgbClr val="000000"/>
                </a:solidFill>
              </a:rPr>
              <a:t>15</a:t>
            </a:r>
          </a:p>
        </p:txBody>
      </p:sp>
      <p:sp>
        <p:nvSpPr>
          <p:cNvPr id="27" name="Rettangolo arrotondato 211"/>
          <p:cNvSpPr/>
          <p:nvPr/>
        </p:nvSpPr>
        <p:spPr>
          <a:xfrm>
            <a:off x="1354139" y="2157415"/>
            <a:ext cx="390525" cy="396875"/>
          </a:xfrm>
          <a:prstGeom prst="roundRect">
            <a:avLst/>
          </a:prstGeom>
          <a:solidFill>
            <a:sysClr val="window" lastClr="FFFFFF">
              <a:lumMod val="75000"/>
            </a:sysClr>
          </a:solidFill>
          <a:ln w="9525" cap="flat" cmpd="sng" algn="ctr">
            <a:solidFill>
              <a:sysClr val="windowText" lastClr="000000"/>
            </a:solidFill>
            <a:prstDash val="solid"/>
          </a:ln>
          <a:effectLst>
            <a:outerShdw blurRad="40000" dist="23000" dir="5400000" rotWithShape="0">
              <a:srgbClr val="000000">
                <a:alpha val="35000"/>
              </a:srgbClr>
            </a:outerShdw>
          </a:effectLst>
        </p:spPr>
        <p:txBody>
          <a:bodyPr anchor="ctr"/>
          <a:lstStyle/>
          <a:p>
            <a:pPr algn="ctr" fontAlgn="base">
              <a:spcBef>
                <a:spcPct val="0"/>
              </a:spcBef>
              <a:spcAft>
                <a:spcPct val="0"/>
              </a:spcAft>
            </a:pPr>
            <a:endParaRPr lang="en-US" smtClean="0">
              <a:solidFill>
                <a:srgbClr val="FFFFFF"/>
              </a:solidFill>
              <a:latin typeface="Calibri" charset="0"/>
              <a:ea typeface="ＭＳ Ｐゴシック" charset="0"/>
              <a:cs typeface="ＭＳ Ｐゴシック" charset="0"/>
            </a:endParaRPr>
          </a:p>
        </p:txBody>
      </p:sp>
      <p:grpSp>
        <p:nvGrpSpPr>
          <p:cNvPr id="41998" name="Group 54"/>
          <p:cNvGrpSpPr>
            <a:grpSpLocks/>
          </p:cNvGrpSpPr>
          <p:nvPr/>
        </p:nvGrpSpPr>
        <p:grpSpPr bwMode="auto">
          <a:xfrm>
            <a:off x="6235700" y="1584327"/>
            <a:ext cx="2287588" cy="2282825"/>
            <a:chOff x="6422385" y="1984290"/>
            <a:chExt cx="1858074" cy="1865145"/>
          </a:xfrm>
        </p:grpSpPr>
        <p:grpSp>
          <p:nvGrpSpPr>
            <p:cNvPr id="42003" name="Group 32"/>
            <p:cNvGrpSpPr>
              <a:grpSpLocks/>
            </p:cNvGrpSpPr>
            <p:nvPr/>
          </p:nvGrpSpPr>
          <p:grpSpPr bwMode="auto">
            <a:xfrm>
              <a:off x="7342414" y="1988026"/>
              <a:ext cx="938045" cy="929501"/>
              <a:chOff x="5768774" y="1852907"/>
              <a:chExt cx="1562049" cy="1547821"/>
            </a:xfrm>
          </p:grpSpPr>
          <p:sp>
            <p:nvSpPr>
              <p:cNvPr id="28" name="Rettangolo 114"/>
              <p:cNvSpPr/>
              <p:nvPr/>
            </p:nvSpPr>
            <p:spPr>
              <a:xfrm>
                <a:off x="5769817" y="1853166"/>
                <a:ext cx="1561006" cy="1548616"/>
              </a:xfrm>
              <a:prstGeom prst="rect">
                <a:avLst/>
              </a:prstGeom>
              <a:solidFill>
                <a:srgbClr val="9BBB59">
                  <a:lumMod val="60000"/>
                  <a:lumOff val="40000"/>
                </a:srgbClr>
              </a:solidFill>
              <a:ln w="9525" cap="flat" cmpd="sng" algn="ctr">
                <a:solidFill>
                  <a:srgbClr val="4F81BD">
                    <a:shade val="95000"/>
                    <a:satMod val="105000"/>
                  </a:srgbClr>
                </a:solidFill>
                <a:prstDash val="solid"/>
              </a:ln>
              <a:effectLst/>
            </p:spPr>
            <p:txBody>
              <a:bodyPr anchor="ctr"/>
              <a:lstStyle/>
              <a:p>
                <a:pPr algn="ctr" fontAlgn="base">
                  <a:spcBef>
                    <a:spcPct val="0"/>
                  </a:spcBef>
                  <a:spcAft>
                    <a:spcPct val="0"/>
                  </a:spcAft>
                </a:pPr>
                <a:endParaRPr lang="en-US" smtClean="0">
                  <a:solidFill>
                    <a:srgbClr val="FFFFFF"/>
                  </a:solidFill>
                  <a:latin typeface="Calibri" charset="0"/>
                  <a:ea typeface="ＭＳ Ｐゴシック" charset="0"/>
                  <a:cs typeface="ＭＳ Ｐゴシック" charset="0"/>
                </a:endParaRPr>
              </a:p>
            </p:txBody>
          </p:sp>
          <p:sp>
            <p:nvSpPr>
              <p:cNvPr id="29" name="Rettangolo 115"/>
              <p:cNvSpPr/>
              <p:nvPr/>
            </p:nvSpPr>
            <p:spPr>
              <a:xfrm>
                <a:off x="5769817" y="2341293"/>
                <a:ext cx="1084330" cy="1060488"/>
              </a:xfrm>
              <a:prstGeom prst="rect">
                <a:avLst/>
              </a:prstGeom>
              <a:solidFill>
                <a:srgbClr val="1F497D">
                  <a:lumMod val="40000"/>
                  <a:lumOff val="60000"/>
                </a:srgbClr>
              </a:solidFill>
              <a:ln w="9525" cap="flat" cmpd="sng" algn="ctr">
                <a:solidFill>
                  <a:srgbClr val="4F81BD">
                    <a:shade val="95000"/>
                    <a:satMod val="105000"/>
                  </a:srgbClr>
                </a:solidFill>
                <a:prstDash val="solid"/>
              </a:ln>
              <a:effectLst/>
            </p:spPr>
            <p:txBody>
              <a:bodyPr anchor="ctr"/>
              <a:lstStyle/>
              <a:p>
                <a:pPr algn="ctr" fontAlgn="base">
                  <a:spcBef>
                    <a:spcPct val="0"/>
                  </a:spcBef>
                  <a:spcAft>
                    <a:spcPct val="0"/>
                  </a:spcAft>
                </a:pPr>
                <a:endParaRPr lang="en-US" smtClean="0">
                  <a:solidFill>
                    <a:srgbClr val="FFFFFF"/>
                  </a:solidFill>
                  <a:latin typeface="Calibri" charset="0"/>
                  <a:ea typeface="ＭＳ Ｐゴシック" charset="0"/>
                  <a:cs typeface="ＭＳ Ｐゴシック" charset="0"/>
                </a:endParaRPr>
              </a:p>
            </p:txBody>
          </p:sp>
          <p:sp>
            <p:nvSpPr>
              <p:cNvPr id="32" name="Rettangolo arrotondato 211"/>
              <p:cNvSpPr/>
              <p:nvPr/>
            </p:nvSpPr>
            <p:spPr>
              <a:xfrm>
                <a:off x="6435445" y="2367211"/>
                <a:ext cx="390788" cy="395253"/>
              </a:xfrm>
              <a:prstGeom prst="roundRect">
                <a:avLst/>
              </a:prstGeom>
              <a:solidFill>
                <a:sysClr val="window" lastClr="FFFFFF">
                  <a:lumMod val="75000"/>
                </a:sysClr>
              </a:solidFill>
              <a:ln w="9525" cap="flat" cmpd="sng" algn="ctr">
                <a:solidFill>
                  <a:sysClr val="windowText" lastClr="000000"/>
                </a:solidFill>
                <a:prstDash val="solid"/>
              </a:ln>
              <a:effectLst>
                <a:outerShdw blurRad="40000" dist="23000" dir="5400000" rotWithShape="0">
                  <a:srgbClr val="000000">
                    <a:alpha val="35000"/>
                  </a:srgbClr>
                </a:outerShdw>
              </a:effectLst>
            </p:spPr>
            <p:txBody>
              <a:bodyPr anchor="ctr"/>
              <a:lstStyle/>
              <a:p>
                <a:pPr algn="ctr" fontAlgn="base">
                  <a:spcBef>
                    <a:spcPct val="0"/>
                  </a:spcBef>
                  <a:spcAft>
                    <a:spcPct val="0"/>
                  </a:spcAft>
                </a:pPr>
                <a:endParaRPr lang="en-US" smtClean="0">
                  <a:solidFill>
                    <a:srgbClr val="FFFFFF"/>
                  </a:solidFill>
                  <a:latin typeface="Calibri" charset="0"/>
                  <a:ea typeface="ＭＳ Ｐゴシック" charset="0"/>
                  <a:cs typeface="ＭＳ Ｐゴシック" charset="0"/>
                </a:endParaRPr>
              </a:p>
            </p:txBody>
          </p:sp>
        </p:grpSp>
        <p:sp>
          <p:nvSpPr>
            <p:cNvPr id="39" name="Rettangolo 114"/>
            <p:cNvSpPr/>
            <p:nvPr/>
          </p:nvSpPr>
          <p:spPr>
            <a:xfrm rot="16200000">
              <a:off x="6418994" y="1987681"/>
              <a:ext cx="936464" cy="929682"/>
            </a:xfrm>
            <a:prstGeom prst="rect">
              <a:avLst/>
            </a:prstGeom>
            <a:solidFill>
              <a:srgbClr val="9BBB59">
                <a:lumMod val="60000"/>
                <a:lumOff val="40000"/>
              </a:srgbClr>
            </a:solidFill>
            <a:ln w="9525" cap="flat" cmpd="sng" algn="ctr">
              <a:solidFill>
                <a:srgbClr val="4F81BD">
                  <a:shade val="95000"/>
                  <a:satMod val="105000"/>
                </a:srgbClr>
              </a:solidFill>
              <a:prstDash val="solid"/>
            </a:ln>
            <a:effectLst/>
          </p:spPr>
          <p:txBody>
            <a:bodyPr anchor="ctr"/>
            <a:lstStyle/>
            <a:p>
              <a:pPr algn="ctr" fontAlgn="base">
                <a:spcBef>
                  <a:spcPct val="0"/>
                </a:spcBef>
                <a:spcAft>
                  <a:spcPct val="0"/>
                </a:spcAft>
              </a:pPr>
              <a:endParaRPr lang="en-US" smtClean="0">
                <a:solidFill>
                  <a:srgbClr val="FFFFFF"/>
                </a:solidFill>
                <a:latin typeface="Calibri" charset="0"/>
                <a:ea typeface="ＭＳ Ｐゴシック" charset="0"/>
                <a:cs typeface="ＭＳ Ｐゴシック" charset="0"/>
              </a:endParaRPr>
            </a:p>
          </p:txBody>
        </p:sp>
        <p:sp>
          <p:nvSpPr>
            <p:cNvPr id="40" name="Rettangolo 115"/>
            <p:cNvSpPr/>
            <p:nvPr/>
          </p:nvSpPr>
          <p:spPr>
            <a:xfrm rot="16200000">
              <a:off x="6711269" y="2282543"/>
              <a:ext cx="642036" cy="636980"/>
            </a:xfrm>
            <a:prstGeom prst="rect">
              <a:avLst/>
            </a:prstGeom>
            <a:solidFill>
              <a:srgbClr val="1F497D">
                <a:lumMod val="40000"/>
                <a:lumOff val="60000"/>
              </a:srgbClr>
            </a:solidFill>
            <a:ln w="9525" cap="flat" cmpd="sng" algn="ctr">
              <a:solidFill>
                <a:srgbClr val="4F81BD">
                  <a:shade val="95000"/>
                  <a:satMod val="105000"/>
                </a:srgbClr>
              </a:solidFill>
              <a:prstDash val="solid"/>
            </a:ln>
            <a:effectLst/>
          </p:spPr>
          <p:txBody>
            <a:bodyPr anchor="ctr"/>
            <a:lstStyle/>
            <a:p>
              <a:pPr algn="ctr" fontAlgn="base">
                <a:spcBef>
                  <a:spcPct val="0"/>
                </a:spcBef>
                <a:spcAft>
                  <a:spcPct val="0"/>
                </a:spcAft>
              </a:pPr>
              <a:endParaRPr lang="en-US" smtClean="0">
                <a:solidFill>
                  <a:srgbClr val="FFFFFF"/>
                </a:solidFill>
                <a:latin typeface="Calibri" charset="0"/>
                <a:ea typeface="ＭＳ Ｐゴシック" charset="0"/>
                <a:cs typeface="ＭＳ Ｐゴシック" charset="0"/>
              </a:endParaRPr>
            </a:p>
          </p:txBody>
        </p:sp>
        <p:sp>
          <p:nvSpPr>
            <p:cNvPr id="41" name="Rettangolo arrotondato 211"/>
            <p:cNvSpPr/>
            <p:nvPr/>
          </p:nvSpPr>
          <p:spPr>
            <a:xfrm rot="16200000">
              <a:off x="6745993" y="2299526"/>
              <a:ext cx="233467" cy="238545"/>
            </a:xfrm>
            <a:prstGeom prst="roundRect">
              <a:avLst/>
            </a:prstGeom>
            <a:solidFill>
              <a:sysClr val="window" lastClr="FFFFFF">
                <a:lumMod val="75000"/>
              </a:sysClr>
            </a:solidFill>
            <a:ln w="9525" cap="flat" cmpd="sng" algn="ctr">
              <a:solidFill>
                <a:sysClr val="windowText" lastClr="000000"/>
              </a:solidFill>
              <a:prstDash val="solid"/>
            </a:ln>
            <a:effectLst>
              <a:outerShdw blurRad="40000" dist="23000" dir="5400000" rotWithShape="0">
                <a:srgbClr val="000000">
                  <a:alpha val="35000"/>
                </a:srgbClr>
              </a:outerShdw>
            </a:effectLst>
          </p:spPr>
          <p:txBody>
            <a:bodyPr anchor="ctr"/>
            <a:lstStyle/>
            <a:p>
              <a:pPr algn="ctr" fontAlgn="base">
                <a:spcBef>
                  <a:spcPct val="0"/>
                </a:spcBef>
                <a:spcAft>
                  <a:spcPct val="0"/>
                </a:spcAft>
              </a:pPr>
              <a:endParaRPr lang="en-US" smtClean="0">
                <a:solidFill>
                  <a:srgbClr val="FFFFFF"/>
                </a:solidFill>
                <a:latin typeface="Calibri" charset="0"/>
                <a:ea typeface="ＭＳ Ｐゴシック" charset="0"/>
                <a:cs typeface="ＭＳ Ｐゴシック" charset="0"/>
              </a:endParaRPr>
            </a:p>
          </p:txBody>
        </p:sp>
        <p:grpSp>
          <p:nvGrpSpPr>
            <p:cNvPr id="42007" name="Group 53"/>
            <p:cNvGrpSpPr>
              <a:grpSpLocks/>
            </p:cNvGrpSpPr>
            <p:nvPr/>
          </p:nvGrpSpPr>
          <p:grpSpPr bwMode="auto">
            <a:xfrm rot="10800000">
              <a:off x="6422385" y="2911390"/>
              <a:ext cx="1858074" cy="938045"/>
              <a:chOff x="4161785" y="3209840"/>
              <a:chExt cx="1858074" cy="938045"/>
            </a:xfrm>
          </p:grpSpPr>
          <p:grpSp>
            <p:nvGrpSpPr>
              <p:cNvPr id="42008" name="Group 46"/>
              <p:cNvGrpSpPr>
                <a:grpSpLocks/>
              </p:cNvGrpSpPr>
              <p:nvPr/>
            </p:nvGrpSpPr>
            <p:grpSpPr bwMode="auto">
              <a:xfrm>
                <a:off x="5081814" y="3213576"/>
                <a:ext cx="938045" cy="929501"/>
                <a:chOff x="5768774" y="1852907"/>
                <a:chExt cx="1562049" cy="1547821"/>
              </a:xfrm>
            </p:grpSpPr>
            <p:sp>
              <p:nvSpPr>
                <p:cNvPr id="48" name="Rettangolo 114"/>
                <p:cNvSpPr/>
                <p:nvPr/>
              </p:nvSpPr>
              <p:spPr>
                <a:xfrm>
                  <a:off x="5819203" y="1889884"/>
                  <a:ext cx="1561005" cy="1522696"/>
                </a:xfrm>
                <a:prstGeom prst="rect">
                  <a:avLst/>
                </a:prstGeom>
                <a:solidFill>
                  <a:srgbClr val="9BBB59">
                    <a:lumMod val="60000"/>
                    <a:lumOff val="40000"/>
                  </a:srgbClr>
                </a:solidFill>
                <a:ln w="9525" cap="flat" cmpd="sng" algn="ctr">
                  <a:solidFill>
                    <a:srgbClr val="4F81BD">
                      <a:shade val="95000"/>
                      <a:satMod val="105000"/>
                    </a:srgbClr>
                  </a:solidFill>
                  <a:prstDash val="solid"/>
                </a:ln>
                <a:effectLst/>
              </p:spPr>
              <p:txBody>
                <a:bodyPr anchor="ctr"/>
                <a:lstStyle/>
                <a:p>
                  <a:pPr algn="ctr" fontAlgn="base">
                    <a:spcBef>
                      <a:spcPct val="0"/>
                    </a:spcBef>
                    <a:spcAft>
                      <a:spcPct val="0"/>
                    </a:spcAft>
                  </a:pPr>
                  <a:endParaRPr lang="en-US" smtClean="0">
                    <a:solidFill>
                      <a:srgbClr val="FFFFFF"/>
                    </a:solidFill>
                    <a:latin typeface="Calibri" charset="0"/>
                    <a:ea typeface="ＭＳ Ｐゴシック" charset="0"/>
                    <a:cs typeface="ＭＳ Ｐゴシック" charset="0"/>
                  </a:endParaRPr>
                </a:p>
              </p:txBody>
            </p:sp>
            <p:sp>
              <p:nvSpPr>
                <p:cNvPr id="49" name="Rettangolo 115"/>
                <p:cNvSpPr/>
                <p:nvPr/>
              </p:nvSpPr>
              <p:spPr>
                <a:xfrm>
                  <a:off x="5821349" y="2380170"/>
                  <a:ext cx="1084330" cy="1034570"/>
                </a:xfrm>
                <a:prstGeom prst="rect">
                  <a:avLst/>
                </a:prstGeom>
                <a:solidFill>
                  <a:srgbClr val="1F497D">
                    <a:lumMod val="40000"/>
                    <a:lumOff val="60000"/>
                  </a:srgbClr>
                </a:solidFill>
                <a:ln w="9525" cap="flat" cmpd="sng" algn="ctr">
                  <a:solidFill>
                    <a:srgbClr val="4F81BD">
                      <a:shade val="95000"/>
                      <a:satMod val="105000"/>
                    </a:srgbClr>
                  </a:solidFill>
                  <a:prstDash val="solid"/>
                </a:ln>
                <a:effectLst/>
              </p:spPr>
              <p:txBody>
                <a:bodyPr anchor="ctr"/>
                <a:lstStyle/>
                <a:p>
                  <a:pPr algn="ctr" fontAlgn="base">
                    <a:spcBef>
                      <a:spcPct val="0"/>
                    </a:spcBef>
                    <a:spcAft>
                      <a:spcPct val="0"/>
                    </a:spcAft>
                  </a:pPr>
                  <a:endParaRPr lang="en-US" smtClean="0">
                    <a:solidFill>
                      <a:srgbClr val="FFFFFF"/>
                    </a:solidFill>
                    <a:latin typeface="Calibri" charset="0"/>
                    <a:ea typeface="ＭＳ Ｐゴシック" charset="0"/>
                    <a:cs typeface="ＭＳ Ｐゴシック" charset="0"/>
                  </a:endParaRPr>
                </a:p>
              </p:txBody>
            </p:sp>
            <p:sp>
              <p:nvSpPr>
                <p:cNvPr id="50" name="Rettangolo arrotondato 211"/>
                <p:cNvSpPr/>
                <p:nvPr/>
              </p:nvSpPr>
              <p:spPr>
                <a:xfrm>
                  <a:off x="6461211" y="2390970"/>
                  <a:ext cx="390788" cy="397413"/>
                </a:xfrm>
                <a:prstGeom prst="roundRect">
                  <a:avLst/>
                </a:prstGeom>
                <a:solidFill>
                  <a:sysClr val="window" lastClr="FFFFFF">
                    <a:lumMod val="75000"/>
                  </a:sysClr>
                </a:solidFill>
                <a:ln w="9525" cap="flat" cmpd="sng" algn="ctr">
                  <a:solidFill>
                    <a:sysClr val="windowText" lastClr="000000"/>
                  </a:solidFill>
                  <a:prstDash val="solid"/>
                </a:ln>
                <a:effectLst>
                  <a:outerShdw blurRad="40000" dist="23000" dir="5400000" rotWithShape="0">
                    <a:srgbClr val="000000">
                      <a:alpha val="35000"/>
                    </a:srgbClr>
                  </a:outerShdw>
                </a:effectLst>
              </p:spPr>
              <p:txBody>
                <a:bodyPr anchor="ctr"/>
                <a:lstStyle/>
                <a:p>
                  <a:pPr algn="ctr" fontAlgn="base">
                    <a:spcBef>
                      <a:spcPct val="0"/>
                    </a:spcBef>
                    <a:spcAft>
                      <a:spcPct val="0"/>
                    </a:spcAft>
                  </a:pPr>
                  <a:endParaRPr lang="en-US" smtClean="0">
                    <a:solidFill>
                      <a:srgbClr val="FFFFFF"/>
                    </a:solidFill>
                    <a:latin typeface="Calibri" charset="0"/>
                    <a:ea typeface="ＭＳ Ｐゴシック" charset="0"/>
                    <a:cs typeface="ＭＳ Ｐゴシック" charset="0"/>
                  </a:endParaRPr>
                </a:p>
              </p:txBody>
            </p:sp>
          </p:grpSp>
          <p:sp>
            <p:nvSpPr>
              <p:cNvPr id="51" name="Rettangolo 114"/>
              <p:cNvSpPr/>
              <p:nvPr/>
            </p:nvSpPr>
            <p:spPr>
              <a:xfrm rot="16200000">
                <a:off x="4173868" y="3213230"/>
                <a:ext cx="936463" cy="929682"/>
              </a:xfrm>
              <a:prstGeom prst="rect">
                <a:avLst/>
              </a:prstGeom>
              <a:solidFill>
                <a:srgbClr val="9BBB59">
                  <a:lumMod val="60000"/>
                  <a:lumOff val="40000"/>
                </a:srgbClr>
              </a:solidFill>
              <a:ln w="9525" cap="flat" cmpd="sng" algn="ctr">
                <a:solidFill>
                  <a:srgbClr val="4F81BD">
                    <a:shade val="95000"/>
                    <a:satMod val="105000"/>
                  </a:srgbClr>
                </a:solidFill>
                <a:prstDash val="solid"/>
              </a:ln>
              <a:effectLst/>
            </p:spPr>
            <p:txBody>
              <a:bodyPr anchor="ctr"/>
              <a:lstStyle/>
              <a:p>
                <a:pPr algn="ctr" fontAlgn="base">
                  <a:spcBef>
                    <a:spcPct val="0"/>
                  </a:spcBef>
                  <a:spcAft>
                    <a:spcPct val="0"/>
                  </a:spcAft>
                </a:pPr>
                <a:endParaRPr lang="en-US" smtClean="0">
                  <a:solidFill>
                    <a:srgbClr val="FFFFFF"/>
                  </a:solidFill>
                  <a:latin typeface="Calibri" charset="0"/>
                  <a:ea typeface="ＭＳ Ｐゴシック" charset="0"/>
                  <a:cs typeface="ＭＳ Ｐゴシック" charset="0"/>
                </a:endParaRPr>
              </a:p>
            </p:txBody>
          </p:sp>
          <p:sp>
            <p:nvSpPr>
              <p:cNvPr id="52" name="Rettangolo 115"/>
              <p:cNvSpPr/>
              <p:nvPr/>
            </p:nvSpPr>
            <p:spPr>
              <a:xfrm rot="16200000">
                <a:off x="4450669" y="3523657"/>
                <a:ext cx="642035" cy="636980"/>
              </a:xfrm>
              <a:prstGeom prst="rect">
                <a:avLst/>
              </a:prstGeom>
              <a:solidFill>
                <a:srgbClr val="1F497D">
                  <a:lumMod val="40000"/>
                  <a:lumOff val="60000"/>
                </a:srgbClr>
              </a:solidFill>
              <a:ln w="9525" cap="flat" cmpd="sng" algn="ctr">
                <a:solidFill>
                  <a:srgbClr val="4F81BD">
                    <a:shade val="95000"/>
                    <a:satMod val="105000"/>
                  </a:srgbClr>
                </a:solidFill>
                <a:prstDash val="solid"/>
              </a:ln>
              <a:effectLst/>
            </p:spPr>
            <p:txBody>
              <a:bodyPr anchor="ctr"/>
              <a:lstStyle/>
              <a:p>
                <a:pPr algn="ctr" fontAlgn="base">
                  <a:spcBef>
                    <a:spcPct val="0"/>
                  </a:spcBef>
                  <a:spcAft>
                    <a:spcPct val="0"/>
                  </a:spcAft>
                </a:pPr>
                <a:endParaRPr lang="en-US" smtClean="0">
                  <a:solidFill>
                    <a:srgbClr val="FFFFFF"/>
                  </a:solidFill>
                  <a:latin typeface="Calibri" charset="0"/>
                  <a:ea typeface="ＭＳ Ｐゴシック" charset="0"/>
                  <a:cs typeface="ＭＳ Ｐゴシック" charset="0"/>
                </a:endParaRPr>
              </a:p>
            </p:txBody>
          </p:sp>
          <p:sp>
            <p:nvSpPr>
              <p:cNvPr id="53" name="Rettangolo arrotondato 211"/>
              <p:cNvSpPr/>
              <p:nvPr/>
            </p:nvSpPr>
            <p:spPr>
              <a:xfrm rot="16200000">
                <a:off x="4500866" y="3525076"/>
                <a:ext cx="233467" cy="238545"/>
              </a:xfrm>
              <a:prstGeom prst="roundRect">
                <a:avLst/>
              </a:prstGeom>
              <a:solidFill>
                <a:sysClr val="window" lastClr="FFFFFF">
                  <a:lumMod val="75000"/>
                </a:sysClr>
              </a:solidFill>
              <a:ln w="9525" cap="flat" cmpd="sng" algn="ctr">
                <a:solidFill>
                  <a:sysClr val="windowText" lastClr="000000"/>
                </a:solidFill>
                <a:prstDash val="solid"/>
              </a:ln>
              <a:effectLst>
                <a:outerShdw blurRad="40000" dist="23000" dir="5400000" rotWithShape="0">
                  <a:srgbClr val="000000">
                    <a:alpha val="35000"/>
                  </a:srgbClr>
                </a:outerShdw>
              </a:effectLst>
            </p:spPr>
            <p:txBody>
              <a:bodyPr anchor="ctr"/>
              <a:lstStyle/>
              <a:p>
                <a:pPr algn="ctr" fontAlgn="base">
                  <a:spcBef>
                    <a:spcPct val="0"/>
                  </a:spcBef>
                  <a:spcAft>
                    <a:spcPct val="0"/>
                  </a:spcAft>
                </a:pPr>
                <a:endParaRPr lang="en-US" smtClean="0">
                  <a:solidFill>
                    <a:srgbClr val="FFFFFF"/>
                  </a:solidFill>
                  <a:latin typeface="Calibri" charset="0"/>
                  <a:ea typeface="ＭＳ Ｐゴシック" charset="0"/>
                  <a:cs typeface="ＭＳ Ｐゴシック" charset="0"/>
                </a:endParaRPr>
              </a:p>
            </p:txBody>
          </p:sp>
        </p:grpSp>
      </p:grpSp>
      <p:sp>
        <p:nvSpPr>
          <p:cNvPr id="41999" name="TextBox 9"/>
          <p:cNvSpPr txBox="1">
            <a:spLocks noChangeArrowheads="1"/>
          </p:cNvSpPr>
          <p:nvPr/>
        </p:nvSpPr>
        <p:spPr bwMode="auto">
          <a:xfrm>
            <a:off x="3165477" y="1725615"/>
            <a:ext cx="2581275"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i="1" u="sng">
                <a:solidFill>
                  <a:schemeClr val="bg1"/>
                </a:solidFill>
                <a:latin typeface="Verdana" charset="0"/>
                <a:ea typeface="ＭＳ Ｐゴシック" charset="0"/>
                <a:cs typeface="ＭＳ Ｐゴシック" charset="0"/>
              </a:defRPr>
            </a:lvl1pPr>
            <a:lvl2pPr marL="37931725" indent="-37474525" eaLnBrk="0" hangingPunct="0">
              <a:defRPr sz="1600" i="1" u="sng">
                <a:solidFill>
                  <a:schemeClr val="bg1"/>
                </a:solidFill>
                <a:latin typeface="Verdana" charset="0"/>
                <a:ea typeface="ＭＳ Ｐゴシック" charset="0"/>
              </a:defRPr>
            </a:lvl2pPr>
            <a:lvl3pPr eaLnBrk="0" hangingPunct="0">
              <a:defRPr sz="1600" i="1" u="sng">
                <a:solidFill>
                  <a:schemeClr val="bg1"/>
                </a:solidFill>
                <a:latin typeface="Verdana" charset="0"/>
                <a:ea typeface="ＭＳ Ｐゴシック" charset="0"/>
              </a:defRPr>
            </a:lvl3pPr>
            <a:lvl4pPr eaLnBrk="0" hangingPunct="0">
              <a:defRPr sz="1600" i="1" u="sng">
                <a:solidFill>
                  <a:schemeClr val="bg1"/>
                </a:solidFill>
                <a:latin typeface="Verdana" charset="0"/>
                <a:ea typeface="ＭＳ Ｐゴシック" charset="0"/>
              </a:defRPr>
            </a:lvl4pPr>
            <a:lvl5pPr eaLnBrk="0" hangingPunct="0">
              <a:defRPr sz="1600" i="1" u="sng">
                <a:solidFill>
                  <a:schemeClr val="bg1"/>
                </a:solidFill>
                <a:latin typeface="Verdana" charset="0"/>
                <a:ea typeface="ＭＳ Ｐゴシック" charset="0"/>
              </a:defRPr>
            </a:lvl5pPr>
            <a:lvl6pPr marL="457200" eaLnBrk="0" fontAlgn="base" hangingPunct="0">
              <a:spcBef>
                <a:spcPct val="0"/>
              </a:spcBef>
              <a:spcAft>
                <a:spcPct val="0"/>
              </a:spcAft>
              <a:defRPr sz="1600" i="1" u="sng">
                <a:solidFill>
                  <a:schemeClr val="bg1"/>
                </a:solidFill>
                <a:latin typeface="Verdana" charset="0"/>
                <a:ea typeface="ＭＳ Ｐゴシック" charset="0"/>
              </a:defRPr>
            </a:lvl6pPr>
            <a:lvl7pPr marL="914400" eaLnBrk="0" fontAlgn="base" hangingPunct="0">
              <a:spcBef>
                <a:spcPct val="0"/>
              </a:spcBef>
              <a:spcAft>
                <a:spcPct val="0"/>
              </a:spcAft>
              <a:defRPr sz="1600" i="1" u="sng">
                <a:solidFill>
                  <a:schemeClr val="bg1"/>
                </a:solidFill>
                <a:latin typeface="Verdana" charset="0"/>
                <a:ea typeface="ＭＳ Ｐゴシック" charset="0"/>
              </a:defRPr>
            </a:lvl7pPr>
            <a:lvl8pPr marL="1371600" eaLnBrk="0" fontAlgn="base" hangingPunct="0">
              <a:spcBef>
                <a:spcPct val="0"/>
              </a:spcBef>
              <a:spcAft>
                <a:spcPct val="0"/>
              </a:spcAft>
              <a:defRPr sz="1600" i="1" u="sng">
                <a:solidFill>
                  <a:schemeClr val="bg1"/>
                </a:solidFill>
                <a:latin typeface="Verdana" charset="0"/>
                <a:ea typeface="ＭＳ Ｐゴシック" charset="0"/>
              </a:defRPr>
            </a:lvl8pPr>
            <a:lvl9pPr marL="1828800" eaLnBrk="0" fontAlgn="base" hangingPunct="0">
              <a:spcBef>
                <a:spcPct val="0"/>
              </a:spcBef>
              <a:spcAft>
                <a:spcPct val="0"/>
              </a:spcAft>
              <a:defRPr sz="1600" i="1" u="sng">
                <a:solidFill>
                  <a:schemeClr val="bg1"/>
                </a:solidFill>
                <a:latin typeface="Verdana" charset="0"/>
                <a:ea typeface="ＭＳ Ｐゴシック" charset="0"/>
              </a:defRPr>
            </a:lvl9pPr>
          </a:lstStyle>
          <a:p>
            <a:pPr algn="ctr" eaLnBrk="1" fontAlgn="base" hangingPunct="1">
              <a:spcBef>
                <a:spcPct val="0"/>
              </a:spcBef>
              <a:spcAft>
                <a:spcPct val="0"/>
              </a:spcAft>
              <a:buClr>
                <a:srgbClr val="FFE107"/>
              </a:buClr>
              <a:buFont typeface="Wingdings" charset="0"/>
              <a:buNone/>
            </a:pPr>
            <a:r>
              <a:rPr lang="en-US" b="1" i="0" u="none" smtClean="0">
                <a:solidFill>
                  <a:srgbClr val="FF0000"/>
                </a:solidFill>
              </a:rPr>
              <a:t>The “analog island” concept</a:t>
            </a:r>
          </a:p>
        </p:txBody>
      </p:sp>
      <p:sp>
        <p:nvSpPr>
          <p:cNvPr id="42000" name="Right Arrow 56"/>
          <p:cNvSpPr>
            <a:spLocks noChangeArrowheads="1"/>
          </p:cNvSpPr>
          <p:nvPr/>
        </p:nvSpPr>
        <p:spPr bwMode="auto">
          <a:xfrm>
            <a:off x="4067175" y="2182308"/>
            <a:ext cx="884238" cy="672525"/>
          </a:xfrm>
          <a:prstGeom prst="rightArrow">
            <a:avLst>
              <a:gd name="adj1" fmla="val 50000"/>
              <a:gd name="adj2" fmla="val 49912"/>
            </a:avLst>
          </a:prstGeom>
          <a:solidFill>
            <a:srgbClr val="FF0000">
              <a:alpha val="79999"/>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spAutoFit/>
          </a:bodyPr>
          <a:lstStyle/>
          <a:p>
            <a:pPr algn="ctr" fontAlgn="base">
              <a:spcBef>
                <a:spcPct val="0"/>
              </a:spcBef>
              <a:spcAft>
                <a:spcPct val="0"/>
              </a:spcAft>
              <a:buClr>
                <a:srgbClr val="FFE107"/>
              </a:buClr>
              <a:buFont typeface="Wingdings" charset="0"/>
              <a:buNone/>
            </a:pPr>
            <a:endParaRPr lang="en-US" sz="1600" i="1" u="sng" smtClean="0">
              <a:solidFill>
                <a:srgbClr val="FFFFFF"/>
              </a:solidFill>
              <a:latin typeface="Verdana" charset="0"/>
              <a:ea typeface="ＭＳ Ｐゴシック" charset="0"/>
              <a:cs typeface="ＭＳ Ｐゴシック" charset="0"/>
            </a:endParaRPr>
          </a:p>
        </p:txBody>
      </p:sp>
      <p:sp>
        <p:nvSpPr>
          <p:cNvPr id="42001" name="Text Box 14"/>
          <p:cNvSpPr txBox="1">
            <a:spLocks noChangeArrowheads="1"/>
          </p:cNvSpPr>
          <p:nvPr/>
        </p:nvSpPr>
        <p:spPr bwMode="auto">
          <a:xfrm>
            <a:off x="284164" y="4306888"/>
            <a:ext cx="8896350" cy="23544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sz="1600" i="1" u="sng">
                <a:solidFill>
                  <a:schemeClr val="bg1"/>
                </a:solidFill>
                <a:latin typeface="Verdana" charset="0"/>
                <a:ea typeface="ＭＳ Ｐゴシック" charset="0"/>
                <a:cs typeface="ＭＳ Ｐゴシック" charset="0"/>
              </a:defRPr>
            </a:lvl1pPr>
            <a:lvl2pPr marL="37931725" indent="-37474525" eaLnBrk="0" hangingPunct="0">
              <a:defRPr sz="1600" i="1" u="sng">
                <a:solidFill>
                  <a:schemeClr val="bg1"/>
                </a:solidFill>
                <a:latin typeface="Verdana" charset="0"/>
                <a:ea typeface="ＭＳ Ｐゴシック" charset="0"/>
              </a:defRPr>
            </a:lvl2pPr>
            <a:lvl3pPr eaLnBrk="0" hangingPunct="0">
              <a:defRPr sz="1600" i="1" u="sng">
                <a:solidFill>
                  <a:schemeClr val="bg1"/>
                </a:solidFill>
                <a:latin typeface="Verdana" charset="0"/>
                <a:ea typeface="ＭＳ Ｐゴシック" charset="0"/>
              </a:defRPr>
            </a:lvl3pPr>
            <a:lvl4pPr eaLnBrk="0" hangingPunct="0">
              <a:defRPr sz="1600" i="1" u="sng">
                <a:solidFill>
                  <a:schemeClr val="bg1"/>
                </a:solidFill>
                <a:latin typeface="Verdana" charset="0"/>
                <a:ea typeface="ＭＳ Ｐゴシック" charset="0"/>
              </a:defRPr>
            </a:lvl4pPr>
            <a:lvl5pPr eaLnBrk="0" hangingPunct="0">
              <a:defRPr sz="1600" i="1" u="sng">
                <a:solidFill>
                  <a:schemeClr val="bg1"/>
                </a:solidFill>
                <a:latin typeface="Verdana" charset="0"/>
                <a:ea typeface="ＭＳ Ｐゴシック" charset="0"/>
              </a:defRPr>
            </a:lvl5pPr>
            <a:lvl6pPr marL="457200" eaLnBrk="0" fontAlgn="base" hangingPunct="0">
              <a:spcBef>
                <a:spcPct val="0"/>
              </a:spcBef>
              <a:spcAft>
                <a:spcPct val="0"/>
              </a:spcAft>
              <a:defRPr sz="1600" i="1" u="sng">
                <a:solidFill>
                  <a:schemeClr val="bg1"/>
                </a:solidFill>
                <a:latin typeface="Verdana" charset="0"/>
                <a:ea typeface="ＭＳ Ｐゴシック" charset="0"/>
              </a:defRPr>
            </a:lvl6pPr>
            <a:lvl7pPr marL="914400" eaLnBrk="0" fontAlgn="base" hangingPunct="0">
              <a:spcBef>
                <a:spcPct val="0"/>
              </a:spcBef>
              <a:spcAft>
                <a:spcPct val="0"/>
              </a:spcAft>
              <a:defRPr sz="1600" i="1" u="sng">
                <a:solidFill>
                  <a:schemeClr val="bg1"/>
                </a:solidFill>
                <a:latin typeface="Verdana" charset="0"/>
                <a:ea typeface="ＭＳ Ｐゴシック" charset="0"/>
              </a:defRPr>
            </a:lvl7pPr>
            <a:lvl8pPr marL="1371600" eaLnBrk="0" fontAlgn="base" hangingPunct="0">
              <a:spcBef>
                <a:spcPct val="0"/>
              </a:spcBef>
              <a:spcAft>
                <a:spcPct val="0"/>
              </a:spcAft>
              <a:defRPr sz="1600" i="1" u="sng">
                <a:solidFill>
                  <a:schemeClr val="bg1"/>
                </a:solidFill>
                <a:latin typeface="Verdana" charset="0"/>
                <a:ea typeface="ＭＳ Ｐゴシック" charset="0"/>
              </a:defRPr>
            </a:lvl8pPr>
            <a:lvl9pPr marL="1828800" eaLnBrk="0" fontAlgn="base" hangingPunct="0">
              <a:spcBef>
                <a:spcPct val="0"/>
              </a:spcBef>
              <a:spcAft>
                <a:spcPct val="0"/>
              </a:spcAft>
              <a:defRPr sz="1600" i="1" u="sng">
                <a:solidFill>
                  <a:schemeClr val="bg1"/>
                </a:solidFill>
                <a:latin typeface="Verdana" charset="0"/>
                <a:ea typeface="ＭＳ Ｐゴシック" charset="0"/>
              </a:defRPr>
            </a:lvl9pPr>
          </a:lstStyle>
          <a:p>
            <a:pPr fontAlgn="base">
              <a:spcBef>
                <a:spcPct val="50000"/>
              </a:spcBef>
              <a:spcAft>
                <a:spcPts val="1200"/>
              </a:spcAft>
              <a:buFont typeface="Arial" charset="0"/>
              <a:buChar char="•"/>
            </a:pPr>
            <a:r>
              <a:rPr lang="en-US" sz="1800" i="0" u="none" smtClean="0">
                <a:solidFill>
                  <a:srgbClr val="000000"/>
                </a:solidFill>
                <a:latin typeface="Comic Sans MS" charset="0"/>
                <a:sym typeface="Symbol" charset="0"/>
              </a:rPr>
              <a:t>The pixel matrix is built up of </a:t>
            </a:r>
            <a:r>
              <a:rPr lang="en-US" sz="1800" b="1" i="0" u="none" smtClean="0">
                <a:solidFill>
                  <a:srgbClr val="2D2DB9"/>
                </a:solidFill>
                <a:latin typeface="Comic Sans MS" charset="0"/>
                <a:sym typeface="Symbol" charset="0"/>
              </a:rPr>
              <a:t>8x8 pixel cores </a:t>
            </a:r>
            <a:r>
              <a:rPr lang="en-US" sz="1800" i="0" u="none" smtClean="0">
                <a:solidFill>
                  <a:srgbClr val="000000"/>
                </a:solidFill>
                <a:latin typeface="Comic Sans MS" charset="0"/>
                <a:sym typeface="Wingdings" charset="0"/>
              </a:rPr>
              <a:t> </a:t>
            </a:r>
            <a:r>
              <a:rPr lang="en-US" sz="1800" i="0" u="none" smtClean="0">
                <a:solidFill>
                  <a:srgbClr val="000000"/>
                </a:solidFill>
                <a:latin typeface="Comic Sans MS" charset="0"/>
                <a:sym typeface="Symbol" charset="0"/>
              </a:rPr>
              <a:t>16 analog islands (quads) embedded in a flat digital synthesized sea</a:t>
            </a:r>
          </a:p>
          <a:p>
            <a:pPr fontAlgn="base">
              <a:spcBef>
                <a:spcPct val="50000"/>
              </a:spcBef>
              <a:spcAft>
                <a:spcPts val="1200"/>
              </a:spcAft>
              <a:buFont typeface="Arial" charset="0"/>
              <a:buChar char="•"/>
            </a:pPr>
            <a:r>
              <a:rPr lang="en-US" sz="1800" i="0" u="none" smtClean="0">
                <a:solidFill>
                  <a:srgbClr val="000000"/>
                </a:solidFill>
                <a:latin typeface="Comic Sans MS" charset="0"/>
                <a:sym typeface="Symbol" charset="0"/>
              </a:rPr>
              <a:t>A pixel core can be simulated at transistor level with analog simulator</a:t>
            </a:r>
          </a:p>
          <a:p>
            <a:pPr fontAlgn="base">
              <a:spcBef>
                <a:spcPct val="50000"/>
              </a:spcBef>
              <a:spcAft>
                <a:spcPts val="1200"/>
              </a:spcAft>
              <a:buFont typeface="Arial" charset="0"/>
              <a:buChar char="•"/>
            </a:pPr>
            <a:r>
              <a:rPr lang="en-US" sz="1800" i="0" u="none" smtClean="0">
                <a:solidFill>
                  <a:srgbClr val="000000"/>
                </a:solidFill>
                <a:latin typeface="Comic Sans MS" charset="0"/>
                <a:sym typeface="Symbol" charset="0"/>
              </a:rPr>
              <a:t>All cores (for each FE flavour) are identical </a:t>
            </a:r>
            <a:r>
              <a:rPr lang="en-US" sz="1800" i="0" u="none" smtClean="0">
                <a:solidFill>
                  <a:srgbClr val="000000"/>
                </a:solidFill>
                <a:latin typeface="Comic Sans MS" charset="0"/>
                <a:sym typeface="Wingdings" charset="0"/>
              </a:rPr>
              <a:t> </a:t>
            </a:r>
            <a:r>
              <a:rPr lang="en-US" sz="1800" i="0" u="none" smtClean="0">
                <a:solidFill>
                  <a:srgbClr val="000000"/>
                </a:solidFill>
                <a:latin typeface="Comic Sans MS" charset="0"/>
                <a:sym typeface="Symbol" charset="0"/>
              </a:rPr>
              <a:t>Hierarchical verifications </a:t>
            </a:r>
          </a:p>
          <a:p>
            <a:pPr fontAlgn="base">
              <a:spcBef>
                <a:spcPct val="50000"/>
              </a:spcBef>
              <a:spcAft>
                <a:spcPts val="1200"/>
              </a:spcAft>
              <a:buFont typeface="Wingdings" charset="0"/>
              <a:buNone/>
            </a:pPr>
            <a:endParaRPr lang="en-US" sz="1800" i="0" u="none" smtClean="0">
              <a:solidFill>
                <a:srgbClr val="000000"/>
              </a:solidFill>
              <a:latin typeface="Comic Sans MS" charset="0"/>
              <a:sym typeface="Symbol" charset="0"/>
            </a:endParaRPr>
          </a:p>
        </p:txBody>
      </p:sp>
      <p:sp>
        <p:nvSpPr>
          <p:cNvPr id="59" name="TextBox 9"/>
          <p:cNvSpPr txBox="1">
            <a:spLocks noChangeArrowheads="1"/>
          </p:cNvSpPr>
          <p:nvPr/>
        </p:nvSpPr>
        <p:spPr bwMode="auto">
          <a:xfrm>
            <a:off x="6065839" y="1104900"/>
            <a:ext cx="2581275" cy="338138"/>
          </a:xfrm>
          <a:prstGeom prst="rect">
            <a:avLst/>
          </a:prstGeom>
          <a:noFill/>
          <a:ln w="9525">
            <a:noFill/>
            <a:miter lim="800000"/>
            <a:headEnd/>
            <a:tailEnd/>
          </a:ln>
        </p:spPr>
        <p:txBody>
          <a:bodyPr>
            <a:spAutoFit/>
          </a:bodyPr>
          <a:lstStyle>
            <a:lvl1pPr eaLnBrk="0" hangingPunct="0">
              <a:defRPr sz="1600" i="1" u="sng">
                <a:solidFill>
                  <a:schemeClr val="bg1"/>
                </a:solidFill>
                <a:latin typeface="Verdana" charset="0"/>
                <a:ea typeface="ＭＳ Ｐゴシック" charset="0"/>
                <a:cs typeface="ＭＳ Ｐゴシック" charset="0"/>
              </a:defRPr>
            </a:lvl1pPr>
            <a:lvl2pPr marL="37931725" indent="-37474525" eaLnBrk="0" hangingPunct="0">
              <a:defRPr sz="1600" i="1" u="sng">
                <a:solidFill>
                  <a:schemeClr val="bg1"/>
                </a:solidFill>
                <a:latin typeface="Verdana" charset="0"/>
                <a:ea typeface="ＭＳ Ｐゴシック" charset="0"/>
              </a:defRPr>
            </a:lvl2pPr>
            <a:lvl3pPr eaLnBrk="0" hangingPunct="0">
              <a:defRPr sz="1600" i="1" u="sng">
                <a:solidFill>
                  <a:schemeClr val="bg1"/>
                </a:solidFill>
                <a:latin typeface="Verdana" charset="0"/>
                <a:ea typeface="ＭＳ Ｐゴシック" charset="0"/>
              </a:defRPr>
            </a:lvl3pPr>
            <a:lvl4pPr eaLnBrk="0" hangingPunct="0">
              <a:defRPr sz="1600" i="1" u="sng">
                <a:solidFill>
                  <a:schemeClr val="bg1"/>
                </a:solidFill>
                <a:latin typeface="Verdana" charset="0"/>
                <a:ea typeface="ＭＳ Ｐゴシック" charset="0"/>
              </a:defRPr>
            </a:lvl4pPr>
            <a:lvl5pPr eaLnBrk="0" hangingPunct="0">
              <a:defRPr sz="1600" i="1" u="sng">
                <a:solidFill>
                  <a:schemeClr val="bg1"/>
                </a:solidFill>
                <a:latin typeface="Verdana" charset="0"/>
                <a:ea typeface="ＭＳ Ｐゴシック" charset="0"/>
              </a:defRPr>
            </a:lvl5pPr>
            <a:lvl6pPr marL="457200" eaLnBrk="0" fontAlgn="base" hangingPunct="0">
              <a:spcBef>
                <a:spcPct val="0"/>
              </a:spcBef>
              <a:spcAft>
                <a:spcPct val="0"/>
              </a:spcAft>
              <a:defRPr sz="1600" i="1" u="sng">
                <a:solidFill>
                  <a:schemeClr val="bg1"/>
                </a:solidFill>
                <a:latin typeface="Verdana" charset="0"/>
                <a:ea typeface="ＭＳ Ｐゴシック" charset="0"/>
              </a:defRPr>
            </a:lvl6pPr>
            <a:lvl7pPr marL="914400" eaLnBrk="0" fontAlgn="base" hangingPunct="0">
              <a:spcBef>
                <a:spcPct val="0"/>
              </a:spcBef>
              <a:spcAft>
                <a:spcPct val="0"/>
              </a:spcAft>
              <a:defRPr sz="1600" i="1" u="sng">
                <a:solidFill>
                  <a:schemeClr val="bg1"/>
                </a:solidFill>
                <a:latin typeface="Verdana" charset="0"/>
                <a:ea typeface="ＭＳ Ｐゴシック" charset="0"/>
              </a:defRPr>
            </a:lvl7pPr>
            <a:lvl8pPr marL="1371600" eaLnBrk="0" fontAlgn="base" hangingPunct="0">
              <a:spcBef>
                <a:spcPct val="0"/>
              </a:spcBef>
              <a:spcAft>
                <a:spcPct val="0"/>
              </a:spcAft>
              <a:defRPr sz="1600" i="1" u="sng">
                <a:solidFill>
                  <a:schemeClr val="bg1"/>
                </a:solidFill>
                <a:latin typeface="Verdana" charset="0"/>
                <a:ea typeface="ＭＳ Ｐゴシック" charset="0"/>
              </a:defRPr>
            </a:lvl8pPr>
            <a:lvl9pPr marL="1828800" eaLnBrk="0" fontAlgn="base" hangingPunct="0">
              <a:spcBef>
                <a:spcPct val="0"/>
              </a:spcBef>
              <a:spcAft>
                <a:spcPct val="0"/>
              </a:spcAft>
              <a:defRPr sz="1600" i="1" u="sng">
                <a:solidFill>
                  <a:schemeClr val="bg1"/>
                </a:solidFill>
                <a:latin typeface="Verdana" charset="0"/>
                <a:ea typeface="ＭＳ Ｐゴシック" charset="0"/>
              </a:defRPr>
            </a:lvl9pPr>
          </a:lstStyle>
          <a:p>
            <a:pPr algn="ctr" eaLnBrk="1" fontAlgn="base" hangingPunct="1">
              <a:spcBef>
                <a:spcPct val="0"/>
              </a:spcBef>
              <a:spcAft>
                <a:spcPct val="0"/>
              </a:spcAft>
              <a:buClr>
                <a:srgbClr val="FFE107"/>
              </a:buClr>
              <a:buFont typeface="Wingdings" charset="0"/>
              <a:buNone/>
            </a:pPr>
            <a:r>
              <a:rPr lang="en-US" b="1" i="0" u="none" smtClean="0">
                <a:solidFill>
                  <a:srgbClr val="16165D"/>
                </a:solidFill>
              </a:rPr>
              <a:t>A “quad”</a:t>
            </a:r>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ext Box 107"/>
          <p:cNvSpPr txBox="1">
            <a:spLocks noChangeArrowheads="1"/>
          </p:cNvSpPr>
          <p:nvPr/>
        </p:nvSpPr>
        <p:spPr bwMode="auto">
          <a:xfrm>
            <a:off x="171451" y="120652"/>
            <a:ext cx="94154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i="1" u="sng">
                <a:solidFill>
                  <a:schemeClr val="bg1"/>
                </a:solidFill>
                <a:latin typeface="Verdana" charset="0"/>
                <a:ea typeface="ＭＳ Ｐゴシック" charset="0"/>
                <a:cs typeface="ＭＳ Ｐゴシック" charset="0"/>
              </a:defRPr>
            </a:lvl1pPr>
            <a:lvl2pPr marL="37931725" indent="-37474525" eaLnBrk="0" hangingPunct="0">
              <a:defRPr sz="1600" i="1" u="sng">
                <a:solidFill>
                  <a:schemeClr val="bg1"/>
                </a:solidFill>
                <a:latin typeface="Verdana" charset="0"/>
                <a:ea typeface="ＭＳ Ｐゴシック" charset="0"/>
              </a:defRPr>
            </a:lvl2pPr>
            <a:lvl3pPr eaLnBrk="0" hangingPunct="0">
              <a:defRPr sz="1600" i="1" u="sng">
                <a:solidFill>
                  <a:schemeClr val="bg1"/>
                </a:solidFill>
                <a:latin typeface="Verdana" charset="0"/>
                <a:ea typeface="ＭＳ Ｐゴシック" charset="0"/>
              </a:defRPr>
            </a:lvl3pPr>
            <a:lvl4pPr eaLnBrk="0" hangingPunct="0">
              <a:defRPr sz="1600" i="1" u="sng">
                <a:solidFill>
                  <a:schemeClr val="bg1"/>
                </a:solidFill>
                <a:latin typeface="Verdana" charset="0"/>
                <a:ea typeface="ＭＳ Ｐゴシック" charset="0"/>
              </a:defRPr>
            </a:lvl4pPr>
            <a:lvl5pPr eaLnBrk="0" hangingPunct="0">
              <a:defRPr sz="1600" i="1" u="sng">
                <a:solidFill>
                  <a:schemeClr val="bg1"/>
                </a:solidFill>
                <a:latin typeface="Verdana" charset="0"/>
                <a:ea typeface="ＭＳ Ｐゴシック" charset="0"/>
              </a:defRPr>
            </a:lvl5pPr>
            <a:lvl6pPr marL="457200" eaLnBrk="0" fontAlgn="base" hangingPunct="0">
              <a:spcBef>
                <a:spcPct val="0"/>
              </a:spcBef>
              <a:spcAft>
                <a:spcPct val="0"/>
              </a:spcAft>
              <a:defRPr sz="1600" i="1" u="sng">
                <a:solidFill>
                  <a:schemeClr val="bg1"/>
                </a:solidFill>
                <a:latin typeface="Verdana" charset="0"/>
                <a:ea typeface="ＭＳ Ｐゴシック" charset="0"/>
              </a:defRPr>
            </a:lvl6pPr>
            <a:lvl7pPr marL="914400" eaLnBrk="0" fontAlgn="base" hangingPunct="0">
              <a:spcBef>
                <a:spcPct val="0"/>
              </a:spcBef>
              <a:spcAft>
                <a:spcPct val="0"/>
              </a:spcAft>
              <a:defRPr sz="1600" i="1" u="sng">
                <a:solidFill>
                  <a:schemeClr val="bg1"/>
                </a:solidFill>
                <a:latin typeface="Verdana" charset="0"/>
                <a:ea typeface="ＭＳ Ｐゴシック" charset="0"/>
              </a:defRPr>
            </a:lvl7pPr>
            <a:lvl8pPr marL="1371600" eaLnBrk="0" fontAlgn="base" hangingPunct="0">
              <a:spcBef>
                <a:spcPct val="0"/>
              </a:spcBef>
              <a:spcAft>
                <a:spcPct val="0"/>
              </a:spcAft>
              <a:defRPr sz="1600" i="1" u="sng">
                <a:solidFill>
                  <a:schemeClr val="bg1"/>
                </a:solidFill>
                <a:latin typeface="Verdana" charset="0"/>
                <a:ea typeface="ＭＳ Ｐゴシック" charset="0"/>
              </a:defRPr>
            </a:lvl8pPr>
            <a:lvl9pPr marL="1828800" eaLnBrk="0" fontAlgn="base" hangingPunct="0">
              <a:spcBef>
                <a:spcPct val="0"/>
              </a:spcBef>
              <a:spcAft>
                <a:spcPct val="0"/>
              </a:spcAft>
              <a:defRPr sz="1600" i="1" u="sng">
                <a:solidFill>
                  <a:schemeClr val="bg1"/>
                </a:solidFill>
                <a:latin typeface="Verdana" charset="0"/>
                <a:ea typeface="ＭＳ Ｐゴシック" charset="0"/>
              </a:defRPr>
            </a:lvl9pPr>
          </a:lstStyle>
          <a:p>
            <a:pPr fontAlgn="base">
              <a:spcBef>
                <a:spcPct val="50000"/>
              </a:spcBef>
              <a:spcAft>
                <a:spcPct val="0"/>
              </a:spcAft>
            </a:pPr>
            <a:r>
              <a:rPr lang="en-US" sz="2400" b="1" i="0" u="none" smtClean="0">
                <a:solidFill>
                  <a:srgbClr val="FFFFFF"/>
                </a:solidFill>
                <a:latin typeface="Comic Sans MS" charset="0"/>
                <a:sym typeface="Symbol" charset="0"/>
              </a:rPr>
              <a:t>Analog front-ends</a:t>
            </a:r>
            <a:endParaRPr lang="it-IT" sz="2400" b="1" i="0" u="none" smtClean="0">
              <a:solidFill>
                <a:srgbClr val="FFFFFF"/>
              </a:solidFill>
              <a:latin typeface="Comic Sans MS" charset="0"/>
              <a:sym typeface="Symbol" charset="0"/>
            </a:endParaRPr>
          </a:p>
        </p:txBody>
      </p:sp>
      <p:sp>
        <p:nvSpPr>
          <p:cNvPr id="8" name="Slide Number Placeholder 7"/>
          <p:cNvSpPr>
            <a:spLocks noGrp="1"/>
          </p:cNvSpPr>
          <p:nvPr>
            <p:ph type="sldNum" sz="quarter" idx="10"/>
          </p:nvPr>
        </p:nvSpPr>
        <p:spPr/>
        <p:txBody>
          <a:bodyPr/>
          <a:lstStyle>
            <a:lvl1pPr eaLnBrk="0" hangingPunct="0">
              <a:defRPr sz="1600" i="1" u="sng">
                <a:solidFill>
                  <a:schemeClr val="bg1"/>
                </a:solidFill>
                <a:latin typeface="Verdana" charset="0"/>
                <a:ea typeface="ＭＳ Ｐゴシック" charset="0"/>
                <a:cs typeface="ＭＳ Ｐゴシック" charset="0"/>
              </a:defRPr>
            </a:lvl1pPr>
            <a:lvl2pPr marL="37931725" indent="-37474525" eaLnBrk="0" hangingPunct="0">
              <a:defRPr sz="1600" i="1" u="sng">
                <a:solidFill>
                  <a:schemeClr val="bg1"/>
                </a:solidFill>
                <a:latin typeface="Verdana" charset="0"/>
                <a:ea typeface="ＭＳ Ｐゴシック" charset="0"/>
              </a:defRPr>
            </a:lvl2pPr>
            <a:lvl3pPr eaLnBrk="0" hangingPunct="0">
              <a:defRPr sz="1600" i="1" u="sng">
                <a:solidFill>
                  <a:schemeClr val="bg1"/>
                </a:solidFill>
                <a:latin typeface="Verdana" charset="0"/>
                <a:ea typeface="ＭＳ Ｐゴシック" charset="0"/>
              </a:defRPr>
            </a:lvl3pPr>
            <a:lvl4pPr eaLnBrk="0" hangingPunct="0">
              <a:defRPr sz="1600" i="1" u="sng">
                <a:solidFill>
                  <a:schemeClr val="bg1"/>
                </a:solidFill>
                <a:latin typeface="Verdana" charset="0"/>
                <a:ea typeface="ＭＳ Ｐゴシック" charset="0"/>
              </a:defRPr>
            </a:lvl4pPr>
            <a:lvl5pPr eaLnBrk="0" hangingPunct="0">
              <a:defRPr sz="1600" i="1" u="sng">
                <a:solidFill>
                  <a:schemeClr val="bg1"/>
                </a:solidFill>
                <a:latin typeface="Verdana" charset="0"/>
                <a:ea typeface="ＭＳ Ｐゴシック" charset="0"/>
              </a:defRPr>
            </a:lvl5pPr>
            <a:lvl6pPr marL="457200" eaLnBrk="0" fontAlgn="base" hangingPunct="0">
              <a:spcBef>
                <a:spcPct val="0"/>
              </a:spcBef>
              <a:spcAft>
                <a:spcPct val="0"/>
              </a:spcAft>
              <a:defRPr sz="1600" i="1" u="sng">
                <a:solidFill>
                  <a:schemeClr val="bg1"/>
                </a:solidFill>
                <a:latin typeface="Verdana" charset="0"/>
                <a:ea typeface="ＭＳ Ｐゴシック" charset="0"/>
              </a:defRPr>
            </a:lvl6pPr>
            <a:lvl7pPr marL="914400" eaLnBrk="0" fontAlgn="base" hangingPunct="0">
              <a:spcBef>
                <a:spcPct val="0"/>
              </a:spcBef>
              <a:spcAft>
                <a:spcPct val="0"/>
              </a:spcAft>
              <a:defRPr sz="1600" i="1" u="sng">
                <a:solidFill>
                  <a:schemeClr val="bg1"/>
                </a:solidFill>
                <a:latin typeface="Verdana" charset="0"/>
                <a:ea typeface="ＭＳ Ｐゴシック" charset="0"/>
              </a:defRPr>
            </a:lvl7pPr>
            <a:lvl8pPr marL="1371600" eaLnBrk="0" fontAlgn="base" hangingPunct="0">
              <a:spcBef>
                <a:spcPct val="0"/>
              </a:spcBef>
              <a:spcAft>
                <a:spcPct val="0"/>
              </a:spcAft>
              <a:defRPr sz="1600" i="1" u="sng">
                <a:solidFill>
                  <a:schemeClr val="bg1"/>
                </a:solidFill>
                <a:latin typeface="Verdana" charset="0"/>
                <a:ea typeface="ＭＳ Ｐゴシック" charset="0"/>
              </a:defRPr>
            </a:lvl8pPr>
            <a:lvl9pPr marL="1828800" eaLnBrk="0" fontAlgn="base" hangingPunct="0">
              <a:spcBef>
                <a:spcPct val="0"/>
              </a:spcBef>
              <a:spcAft>
                <a:spcPct val="0"/>
              </a:spcAft>
              <a:defRPr sz="1600" i="1" u="sng">
                <a:solidFill>
                  <a:schemeClr val="bg1"/>
                </a:solidFill>
                <a:latin typeface="Verdana" charset="0"/>
                <a:ea typeface="ＭＳ Ｐゴシック" charset="0"/>
              </a:defRPr>
            </a:lvl9pPr>
          </a:lstStyle>
          <a:p>
            <a:pPr eaLnBrk="1" hangingPunct="1"/>
            <a:fld id="{146610A9-8B10-F84E-9685-F489753FC555}" type="slidenum">
              <a:rPr lang="en-US" sz="1200" i="0" u="none">
                <a:solidFill>
                  <a:srgbClr val="898989"/>
                </a:solidFill>
              </a:rPr>
              <a:pPr eaLnBrk="1" hangingPunct="1"/>
              <a:t>15</a:t>
            </a:fld>
            <a:endParaRPr lang="en-US" sz="1200" i="0" u="none">
              <a:solidFill>
                <a:srgbClr val="898989"/>
              </a:solidFill>
            </a:endParaRPr>
          </a:p>
        </p:txBody>
      </p:sp>
      <p:sp>
        <p:nvSpPr>
          <p:cNvPr id="50180" name="Text Box 14"/>
          <p:cNvSpPr txBox="1">
            <a:spLocks noChangeArrowheads="1"/>
          </p:cNvSpPr>
          <p:nvPr/>
        </p:nvSpPr>
        <p:spPr bwMode="auto">
          <a:xfrm>
            <a:off x="5183188" y="4081463"/>
            <a:ext cx="4065588" cy="2431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sz="1600" i="1" u="sng">
                <a:solidFill>
                  <a:schemeClr val="bg1"/>
                </a:solidFill>
                <a:latin typeface="Verdana" charset="0"/>
                <a:ea typeface="ＭＳ Ｐゴシック" charset="0"/>
                <a:cs typeface="ＭＳ Ｐゴシック" charset="0"/>
              </a:defRPr>
            </a:lvl1pPr>
            <a:lvl2pPr marL="37931725" indent="-37474525" eaLnBrk="0" hangingPunct="0">
              <a:defRPr sz="1600" i="1" u="sng">
                <a:solidFill>
                  <a:schemeClr val="bg1"/>
                </a:solidFill>
                <a:latin typeface="Verdana" charset="0"/>
                <a:ea typeface="ＭＳ Ｐゴシック" charset="0"/>
              </a:defRPr>
            </a:lvl2pPr>
            <a:lvl3pPr eaLnBrk="0" hangingPunct="0">
              <a:defRPr sz="1600" i="1" u="sng">
                <a:solidFill>
                  <a:schemeClr val="bg1"/>
                </a:solidFill>
                <a:latin typeface="Verdana" charset="0"/>
                <a:ea typeface="ＭＳ Ｐゴシック" charset="0"/>
              </a:defRPr>
            </a:lvl3pPr>
            <a:lvl4pPr eaLnBrk="0" hangingPunct="0">
              <a:defRPr sz="1600" i="1" u="sng">
                <a:solidFill>
                  <a:schemeClr val="bg1"/>
                </a:solidFill>
                <a:latin typeface="Verdana" charset="0"/>
                <a:ea typeface="ＭＳ Ｐゴシック" charset="0"/>
              </a:defRPr>
            </a:lvl4pPr>
            <a:lvl5pPr eaLnBrk="0" hangingPunct="0">
              <a:defRPr sz="1600" i="1" u="sng">
                <a:solidFill>
                  <a:schemeClr val="bg1"/>
                </a:solidFill>
                <a:latin typeface="Verdana" charset="0"/>
                <a:ea typeface="ＭＳ Ｐゴシック" charset="0"/>
              </a:defRPr>
            </a:lvl5pPr>
            <a:lvl6pPr marL="457200" eaLnBrk="0" fontAlgn="base" hangingPunct="0">
              <a:spcBef>
                <a:spcPct val="0"/>
              </a:spcBef>
              <a:spcAft>
                <a:spcPct val="0"/>
              </a:spcAft>
              <a:defRPr sz="1600" i="1" u="sng">
                <a:solidFill>
                  <a:schemeClr val="bg1"/>
                </a:solidFill>
                <a:latin typeface="Verdana" charset="0"/>
                <a:ea typeface="ＭＳ Ｐゴシック" charset="0"/>
              </a:defRPr>
            </a:lvl6pPr>
            <a:lvl7pPr marL="914400" eaLnBrk="0" fontAlgn="base" hangingPunct="0">
              <a:spcBef>
                <a:spcPct val="0"/>
              </a:spcBef>
              <a:spcAft>
                <a:spcPct val="0"/>
              </a:spcAft>
              <a:defRPr sz="1600" i="1" u="sng">
                <a:solidFill>
                  <a:schemeClr val="bg1"/>
                </a:solidFill>
                <a:latin typeface="Verdana" charset="0"/>
                <a:ea typeface="ＭＳ Ｐゴシック" charset="0"/>
              </a:defRPr>
            </a:lvl7pPr>
            <a:lvl8pPr marL="1371600" eaLnBrk="0" fontAlgn="base" hangingPunct="0">
              <a:spcBef>
                <a:spcPct val="0"/>
              </a:spcBef>
              <a:spcAft>
                <a:spcPct val="0"/>
              </a:spcAft>
              <a:defRPr sz="1600" i="1" u="sng">
                <a:solidFill>
                  <a:schemeClr val="bg1"/>
                </a:solidFill>
                <a:latin typeface="Verdana" charset="0"/>
                <a:ea typeface="ＭＳ Ｐゴシック" charset="0"/>
              </a:defRPr>
            </a:lvl8pPr>
            <a:lvl9pPr marL="1828800" eaLnBrk="0" fontAlgn="base" hangingPunct="0">
              <a:spcBef>
                <a:spcPct val="0"/>
              </a:spcBef>
              <a:spcAft>
                <a:spcPct val="0"/>
              </a:spcAft>
              <a:defRPr sz="1600" i="1" u="sng">
                <a:solidFill>
                  <a:schemeClr val="bg1"/>
                </a:solidFill>
                <a:latin typeface="Verdana" charset="0"/>
                <a:ea typeface="ＭＳ Ｐゴシック" charset="0"/>
              </a:defRPr>
            </a:lvl9pPr>
          </a:lstStyle>
          <a:p>
            <a:pPr fontAlgn="base">
              <a:spcBef>
                <a:spcPct val="50000"/>
              </a:spcBef>
              <a:spcAft>
                <a:spcPct val="0"/>
              </a:spcAft>
              <a:buFont typeface="Arial" charset="0"/>
              <a:buChar char="•"/>
            </a:pPr>
            <a:r>
              <a:rPr lang="en-US" b="1" i="0" u="none" smtClean="0">
                <a:solidFill>
                  <a:srgbClr val="2D2DB9"/>
                </a:solidFill>
                <a:latin typeface="Comic Sans MS" charset="0"/>
                <a:sym typeface="Symbol" charset="0"/>
              </a:rPr>
              <a:t>3 different version </a:t>
            </a:r>
            <a:r>
              <a:rPr lang="en-US" i="0" u="none" smtClean="0">
                <a:solidFill>
                  <a:srgbClr val="000000"/>
                </a:solidFill>
                <a:latin typeface="Comic Sans MS" charset="0"/>
                <a:sym typeface="Symbol" charset="0"/>
              </a:rPr>
              <a:t>of the analog FE (AFE) will be integrated in RD53A</a:t>
            </a:r>
          </a:p>
          <a:p>
            <a:pPr fontAlgn="base">
              <a:spcBef>
                <a:spcPct val="50000"/>
              </a:spcBef>
              <a:spcAft>
                <a:spcPct val="0"/>
              </a:spcAft>
              <a:buFont typeface="Arial" charset="0"/>
              <a:buChar char="•"/>
            </a:pPr>
            <a:r>
              <a:rPr lang="en-US" i="0" u="none" smtClean="0">
                <a:solidFill>
                  <a:srgbClr val="000000"/>
                </a:solidFill>
                <a:latin typeface="Comic Sans MS" charset="0"/>
                <a:sym typeface="Symbol" charset="0"/>
              </a:rPr>
              <a:t>Three </a:t>
            </a:r>
            <a:r>
              <a:rPr lang="en-US" b="1" i="0" u="none" smtClean="0">
                <a:solidFill>
                  <a:srgbClr val="2D2DB9"/>
                </a:solidFill>
                <a:latin typeface="Comic Sans MS" charset="0"/>
                <a:sym typeface="Symbol" charset="0"/>
              </a:rPr>
              <a:t>design reviews </a:t>
            </a:r>
            <a:r>
              <a:rPr lang="en-US" i="0" u="none" smtClean="0">
                <a:solidFill>
                  <a:srgbClr val="000000"/>
                </a:solidFill>
                <a:latin typeface="Comic Sans MS" charset="0"/>
                <a:sym typeface="Symbol" charset="0"/>
              </a:rPr>
              <a:t>(the last one in March 28, 2017) have been carried out for the AFEs.</a:t>
            </a:r>
          </a:p>
          <a:p>
            <a:pPr fontAlgn="base">
              <a:spcBef>
                <a:spcPct val="50000"/>
              </a:spcBef>
              <a:spcAft>
                <a:spcPct val="0"/>
              </a:spcAft>
              <a:buFont typeface="Arial" charset="0"/>
              <a:buChar char="•"/>
            </a:pPr>
            <a:r>
              <a:rPr lang="en-US" b="1" i="0" u="none" smtClean="0">
                <a:solidFill>
                  <a:srgbClr val="2D2DB9"/>
                </a:solidFill>
                <a:latin typeface="Comic Sans MS" charset="0"/>
                <a:sym typeface="Symbol" charset="0"/>
              </a:rPr>
              <a:t>Final verifications </a:t>
            </a:r>
            <a:r>
              <a:rPr lang="en-US" i="0" u="none" smtClean="0">
                <a:solidFill>
                  <a:srgbClr val="000000"/>
                </a:solidFill>
                <a:latin typeface="Comic Sans MS" charset="0"/>
                <a:sym typeface="Symbol" charset="0"/>
              </a:rPr>
              <a:t>of the AFEs on-going</a:t>
            </a:r>
          </a:p>
          <a:p>
            <a:pPr fontAlgn="base">
              <a:spcBef>
                <a:spcPct val="50000"/>
              </a:spcBef>
              <a:spcAft>
                <a:spcPct val="0"/>
              </a:spcAft>
              <a:buFont typeface="Arial" charset="0"/>
              <a:buChar char="•"/>
            </a:pPr>
            <a:endParaRPr lang="en-US" i="0" u="none" smtClean="0">
              <a:solidFill>
                <a:srgbClr val="000000"/>
              </a:solidFill>
              <a:latin typeface="Comic Sans MS" charset="0"/>
              <a:sym typeface="Symbol" charset="0"/>
            </a:endParaRPr>
          </a:p>
        </p:txBody>
      </p:sp>
      <p:sp>
        <p:nvSpPr>
          <p:cNvPr id="50181" name="TextBox 9"/>
          <p:cNvSpPr txBox="1">
            <a:spLocks noChangeArrowheads="1"/>
          </p:cNvSpPr>
          <p:nvPr/>
        </p:nvSpPr>
        <p:spPr bwMode="auto">
          <a:xfrm>
            <a:off x="336551" y="841376"/>
            <a:ext cx="2581275"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i="1" u="sng">
                <a:solidFill>
                  <a:schemeClr val="bg1"/>
                </a:solidFill>
                <a:latin typeface="Verdana" charset="0"/>
                <a:ea typeface="ＭＳ Ｐゴシック" charset="0"/>
                <a:cs typeface="ＭＳ Ｐゴシック" charset="0"/>
              </a:defRPr>
            </a:lvl1pPr>
            <a:lvl2pPr marL="37931725" indent="-37474525" eaLnBrk="0" hangingPunct="0">
              <a:defRPr sz="1600" i="1" u="sng">
                <a:solidFill>
                  <a:schemeClr val="bg1"/>
                </a:solidFill>
                <a:latin typeface="Verdana" charset="0"/>
                <a:ea typeface="ＭＳ Ｐゴシック" charset="0"/>
              </a:defRPr>
            </a:lvl2pPr>
            <a:lvl3pPr eaLnBrk="0" hangingPunct="0">
              <a:defRPr sz="1600" i="1" u="sng">
                <a:solidFill>
                  <a:schemeClr val="bg1"/>
                </a:solidFill>
                <a:latin typeface="Verdana" charset="0"/>
                <a:ea typeface="ＭＳ Ｐゴシック" charset="0"/>
              </a:defRPr>
            </a:lvl3pPr>
            <a:lvl4pPr eaLnBrk="0" hangingPunct="0">
              <a:defRPr sz="1600" i="1" u="sng">
                <a:solidFill>
                  <a:schemeClr val="bg1"/>
                </a:solidFill>
                <a:latin typeface="Verdana" charset="0"/>
                <a:ea typeface="ＭＳ Ｐゴシック" charset="0"/>
              </a:defRPr>
            </a:lvl4pPr>
            <a:lvl5pPr eaLnBrk="0" hangingPunct="0">
              <a:defRPr sz="1600" i="1" u="sng">
                <a:solidFill>
                  <a:schemeClr val="bg1"/>
                </a:solidFill>
                <a:latin typeface="Verdana" charset="0"/>
                <a:ea typeface="ＭＳ Ｐゴシック" charset="0"/>
              </a:defRPr>
            </a:lvl5pPr>
            <a:lvl6pPr marL="457200" eaLnBrk="0" fontAlgn="base" hangingPunct="0">
              <a:spcBef>
                <a:spcPct val="0"/>
              </a:spcBef>
              <a:spcAft>
                <a:spcPct val="0"/>
              </a:spcAft>
              <a:defRPr sz="1600" i="1" u="sng">
                <a:solidFill>
                  <a:schemeClr val="bg1"/>
                </a:solidFill>
                <a:latin typeface="Verdana" charset="0"/>
                <a:ea typeface="ＭＳ Ｐゴシック" charset="0"/>
              </a:defRPr>
            </a:lvl6pPr>
            <a:lvl7pPr marL="914400" eaLnBrk="0" fontAlgn="base" hangingPunct="0">
              <a:spcBef>
                <a:spcPct val="0"/>
              </a:spcBef>
              <a:spcAft>
                <a:spcPct val="0"/>
              </a:spcAft>
              <a:defRPr sz="1600" i="1" u="sng">
                <a:solidFill>
                  <a:schemeClr val="bg1"/>
                </a:solidFill>
                <a:latin typeface="Verdana" charset="0"/>
                <a:ea typeface="ＭＳ Ｐゴシック" charset="0"/>
              </a:defRPr>
            </a:lvl7pPr>
            <a:lvl8pPr marL="1371600" eaLnBrk="0" fontAlgn="base" hangingPunct="0">
              <a:spcBef>
                <a:spcPct val="0"/>
              </a:spcBef>
              <a:spcAft>
                <a:spcPct val="0"/>
              </a:spcAft>
              <a:defRPr sz="1600" i="1" u="sng">
                <a:solidFill>
                  <a:schemeClr val="bg1"/>
                </a:solidFill>
                <a:latin typeface="Verdana" charset="0"/>
                <a:ea typeface="ＭＳ Ｐゴシック" charset="0"/>
              </a:defRPr>
            </a:lvl8pPr>
            <a:lvl9pPr marL="1828800" eaLnBrk="0" fontAlgn="base" hangingPunct="0">
              <a:spcBef>
                <a:spcPct val="0"/>
              </a:spcBef>
              <a:spcAft>
                <a:spcPct val="0"/>
              </a:spcAft>
              <a:defRPr sz="1600" i="1" u="sng">
                <a:solidFill>
                  <a:schemeClr val="bg1"/>
                </a:solidFill>
                <a:latin typeface="Verdana" charset="0"/>
                <a:ea typeface="ＭＳ Ｐゴシック" charset="0"/>
              </a:defRPr>
            </a:lvl9pPr>
          </a:lstStyle>
          <a:p>
            <a:pPr algn="ctr" eaLnBrk="1" fontAlgn="base" hangingPunct="1">
              <a:spcBef>
                <a:spcPct val="0"/>
              </a:spcBef>
              <a:spcAft>
                <a:spcPct val="0"/>
              </a:spcAft>
              <a:buClr>
                <a:srgbClr val="FFE107"/>
              </a:buClr>
              <a:buFont typeface="Wingdings" charset="0"/>
              <a:buNone/>
            </a:pPr>
            <a:r>
              <a:rPr lang="en-US" sz="1200" b="1" i="0" u="none" smtClean="0">
                <a:solidFill>
                  <a:srgbClr val="FF0000"/>
                </a:solidFill>
              </a:rPr>
              <a:t>Synchronous AFE</a:t>
            </a:r>
          </a:p>
        </p:txBody>
      </p:sp>
      <p:pic>
        <p:nvPicPr>
          <p:cNvPr id="50182" name="Picture 9" descr="Screen shot 2016-09-22 at 2.44.42 P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50850" y="1393827"/>
            <a:ext cx="4692650" cy="1952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0183" name="TextBox 9"/>
          <p:cNvSpPr txBox="1">
            <a:spLocks noChangeArrowheads="1"/>
          </p:cNvSpPr>
          <p:nvPr/>
        </p:nvSpPr>
        <p:spPr bwMode="auto">
          <a:xfrm>
            <a:off x="5830889" y="869950"/>
            <a:ext cx="2581275"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i="1" u="sng">
                <a:solidFill>
                  <a:schemeClr val="bg1"/>
                </a:solidFill>
                <a:latin typeface="Verdana" charset="0"/>
                <a:ea typeface="ＭＳ Ｐゴシック" charset="0"/>
                <a:cs typeface="ＭＳ Ｐゴシック" charset="0"/>
              </a:defRPr>
            </a:lvl1pPr>
            <a:lvl2pPr marL="37931725" indent="-37474525" eaLnBrk="0" hangingPunct="0">
              <a:defRPr sz="1600" i="1" u="sng">
                <a:solidFill>
                  <a:schemeClr val="bg1"/>
                </a:solidFill>
                <a:latin typeface="Verdana" charset="0"/>
                <a:ea typeface="ＭＳ Ｐゴシック" charset="0"/>
              </a:defRPr>
            </a:lvl2pPr>
            <a:lvl3pPr eaLnBrk="0" hangingPunct="0">
              <a:defRPr sz="1600" i="1" u="sng">
                <a:solidFill>
                  <a:schemeClr val="bg1"/>
                </a:solidFill>
                <a:latin typeface="Verdana" charset="0"/>
                <a:ea typeface="ＭＳ Ｐゴシック" charset="0"/>
              </a:defRPr>
            </a:lvl3pPr>
            <a:lvl4pPr eaLnBrk="0" hangingPunct="0">
              <a:defRPr sz="1600" i="1" u="sng">
                <a:solidFill>
                  <a:schemeClr val="bg1"/>
                </a:solidFill>
                <a:latin typeface="Verdana" charset="0"/>
                <a:ea typeface="ＭＳ Ｐゴシック" charset="0"/>
              </a:defRPr>
            </a:lvl4pPr>
            <a:lvl5pPr eaLnBrk="0" hangingPunct="0">
              <a:defRPr sz="1600" i="1" u="sng">
                <a:solidFill>
                  <a:schemeClr val="bg1"/>
                </a:solidFill>
                <a:latin typeface="Verdana" charset="0"/>
                <a:ea typeface="ＭＳ Ｐゴシック" charset="0"/>
              </a:defRPr>
            </a:lvl5pPr>
            <a:lvl6pPr marL="457200" eaLnBrk="0" fontAlgn="base" hangingPunct="0">
              <a:spcBef>
                <a:spcPct val="0"/>
              </a:spcBef>
              <a:spcAft>
                <a:spcPct val="0"/>
              </a:spcAft>
              <a:defRPr sz="1600" i="1" u="sng">
                <a:solidFill>
                  <a:schemeClr val="bg1"/>
                </a:solidFill>
                <a:latin typeface="Verdana" charset="0"/>
                <a:ea typeface="ＭＳ Ｐゴシック" charset="0"/>
              </a:defRPr>
            </a:lvl6pPr>
            <a:lvl7pPr marL="914400" eaLnBrk="0" fontAlgn="base" hangingPunct="0">
              <a:spcBef>
                <a:spcPct val="0"/>
              </a:spcBef>
              <a:spcAft>
                <a:spcPct val="0"/>
              </a:spcAft>
              <a:defRPr sz="1600" i="1" u="sng">
                <a:solidFill>
                  <a:schemeClr val="bg1"/>
                </a:solidFill>
                <a:latin typeface="Verdana" charset="0"/>
                <a:ea typeface="ＭＳ Ｐゴシック" charset="0"/>
              </a:defRPr>
            </a:lvl7pPr>
            <a:lvl8pPr marL="1371600" eaLnBrk="0" fontAlgn="base" hangingPunct="0">
              <a:spcBef>
                <a:spcPct val="0"/>
              </a:spcBef>
              <a:spcAft>
                <a:spcPct val="0"/>
              </a:spcAft>
              <a:defRPr sz="1600" i="1" u="sng">
                <a:solidFill>
                  <a:schemeClr val="bg1"/>
                </a:solidFill>
                <a:latin typeface="Verdana" charset="0"/>
                <a:ea typeface="ＭＳ Ｐゴシック" charset="0"/>
              </a:defRPr>
            </a:lvl8pPr>
            <a:lvl9pPr marL="1828800" eaLnBrk="0" fontAlgn="base" hangingPunct="0">
              <a:spcBef>
                <a:spcPct val="0"/>
              </a:spcBef>
              <a:spcAft>
                <a:spcPct val="0"/>
              </a:spcAft>
              <a:defRPr sz="1600" i="1" u="sng">
                <a:solidFill>
                  <a:schemeClr val="bg1"/>
                </a:solidFill>
                <a:latin typeface="Verdana" charset="0"/>
                <a:ea typeface="ＭＳ Ｐゴシック" charset="0"/>
              </a:defRPr>
            </a:lvl9pPr>
          </a:lstStyle>
          <a:p>
            <a:pPr algn="ctr" eaLnBrk="1" fontAlgn="base" hangingPunct="1">
              <a:spcBef>
                <a:spcPct val="0"/>
              </a:spcBef>
              <a:spcAft>
                <a:spcPct val="0"/>
              </a:spcAft>
              <a:buClr>
                <a:srgbClr val="FFE107"/>
              </a:buClr>
              <a:buFont typeface="Wingdings" charset="0"/>
              <a:buNone/>
            </a:pPr>
            <a:r>
              <a:rPr lang="en-US" sz="1200" b="1" i="0" u="none" smtClean="0">
                <a:solidFill>
                  <a:srgbClr val="FF0000"/>
                </a:solidFill>
              </a:rPr>
              <a:t>Linear AFE</a:t>
            </a:r>
          </a:p>
        </p:txBody>
      </p:sp>
      <p:pic>
        <p:nvPicPr>
          <p:cNvPr id="50184" name="Picture 10" descr="BGPV_AFE_sch.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214938" y="1166815"/>
            <a:ext cx="4589462" cy="258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0185" name="TextBox 9"/>
          <p:cNvSpPr txBox="1">
            <a:spLocks noChangeArrowheads="1"/>
          </p:cNvSpPr>
          <p:nvPr/>
        </p:nvSpPr>
        <p:spPr bwMode="auto">
          <a:xfrm>
            <a:off x="403226" y="3522663"/>
            <a:ext cx="2581275"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i="1" u="sng">
                <a:solidFill>
                  <a:schemeClr val="bg1"/>
                </a:solidFill>
                <a:latin typeface="Verdana" charset="0"/>
                <a:ea typeface="ＭＳ Ｐゴシック" charset="0"/>
                <a:cs typeface="ＭＳ Ｐゴシック" charset="0"/>
              </a:defRPr>
            </a:lvl1pPr>
            <a:lvl2pPr marL="37931725" indent="-37474525" eaLnBrk="0" hangingPunct="0">
              <a:defRPr sz="1600" i="1" u="sng">
                <a:solidFill>
                  <a:schemeClr val="bg1"/>
                </a:solidFill>
                <a:latin typeface="Verdana" charset="0"/>
                <a:ea typeface="ＭＳ Ｐゴシック" charset="0"/>
              </a:defRPr>
            </a:lvl2pPr>
            <a:lvl3pPr eaLnBrk="0" hangingPunct="0">
              <a:defRPr sz="1600" i="1" u="sng">
                <a:solidFill>
                  <a:schemeClr val="bg1"/>
                </a:solidFill>
                <a:latin typeface="Verdana" charset="0"/>
                <a:ea typeface="ＭＳ Ｐゴシック" charset="0"/>
              </a:defRPr>
            </a:lvl3pPr>
            <a:lvl4pPr eaLnBrk="0" hangingPunct="0">
              <a:defRPr sz="1600" i="1" u="sng">
                <a:solidFill>
                  <a:schemeClr val="bg1"/>
                </a:solidFill>
                <a:latin typeface="Verdana" charset="0"/>
                <a:ea typeface="ＭＳ Ｐゴシック" charset="0"/>
              </a:defRPr>
            </a:lvl4pPr>
            <a:lvl5pPr eaLnBrk="0" hangingPunct="0">
              <a:defRPr sz="1600" i="1" u="sng">
                <a:solidFill>
                  <a:schemeClr val="bg1"/>
                </a:solidFill>
                <a:latin typeface="Verdana" charset="0"/>
                <a:ea typeface="ＭＳ Ｐゴシック" charset="0"/>
              </a:defRPr>
            </a:lvl5pPr>
            <a:lvl6pPr marL="457200" eaLnBrk="0" fontAlgn="base" hangingPunct="0">
              <a:spcBef>
                <a:spcPct val="0"/>
              </a:spcBef>
              <a:spcAft>
                <a:spcPct val="0"/>
              </a:spcAft>
              <a:defRPr sz="1600" i="1" u="sng">
                <a:solidFill>
                  <a:schemeClr val="bg1"/>
                </a:solidFill>
                <a:latin typeface="Verdana" charset="0"/>
                <a:ea typeface="ＭＳ Ｐゴシック" charset="0"/>
              </a:defRPr>
            </a:lvl6pPr>
            <a:lvl7pPr marL="914400" eaLnBrk="0" fontAlgn="base" hangingPunct="0">
              <a:spcBef>
                <a:spcPct val="0"/>
              </a:spcBef>
              <a:spcAft>
                <a:spcPct val="0"/>
              </a:spcAft>
              <a:defRPr sz="1600" i="1" u="sng">
                <a:solidFill>
                  <a:schemeClr val="bg1"/>
                </a:solidFill>
                <a:latin typeface="Verdana" charset="0"/>
                <a:ea typeface="ＭＳ Ｐゴシック" charset="0"/>
              </a:defRPr>
            </a:lvl7pPr>
            <a:lvl8pPr marL="1371600" eaLnBrk="0" fontAlgn="base" hangingPunct="0">
              <a:spcBef>
                <a:spcPct val="0"/>
              </a:spcBef>
              <a:spcAft>
                <a:spcPct val="0"/>
              </a:spcAft>
              <a:defRPr sz="1600" i="1" u="sng">
                <a:solidFill>
                  <a:schemeClr val="bg1"/>
                </a:solidFill>
                <a:latin typeface="Verdana" charset="0"/>
                <a:ea typeface="ＭＳ Ｐゴシック" charset="0"/>
              </a:defRPr>
            </a:lvl8pPr>
            <a:lvl9pPr marL="1828800" eaLnBrk="0" fontAlgn="base" hangingPunct="0">
              <a:spcBef>
                <a:spcPct val="0"/>
              </a:spcBef>
              <a:spcAft>
                <a:spcPct val="0"/>
              </a:spcAft>
              <a:defRPr sz="1600" i="1" u="sng">
                <a:solidFill>
                  <a:schemeClr val="bg1"/>
                </a:solidFill>
                <a:latin typeface="Verdana" charset="0"/>
                <a:ea typeface="ＭＳ Ｐゴシック" charset="0"/>
              </a:defRPr>
            </a:lvl9pPr>
          </a:lstStyle>
          <a:p>
            <a:pPr algn="ctr" eaLnBrk="1" fontAlgn="base" hangingPunct="1">
              <a:spcBef>
                <a:spcPct val="0"/>
              </a:spcBef>
              <a:spcAft>
                <a:spcPct val="0"/>
              </a:spcAft>
              <a:buClr>
                <a:srgbClr val="FFE107"/>
              </a:buClr>
              <a:buFont typeface="Wingdings" charset="0"/>
              <a:buNone/>
            </a:pPr>
            <a:r>
              <a:rPr lang="en-US" sz="1200" b="1" i="0" u="none" smtClean="0">
                <a:solidFill>
                  <a:srgbClr val="FF0000"/>
                </a:solidFill>
              </a:rPr>
              <a:t>Differential AFE</a:t>
            </a:r>
          </a:p>
        </p:txBody>
      </p:sp>
      <p:pic>
        <p:nvPicPr>
          <p:cNvPr id="50186" name="Picture 10" descr="Screen shot 2017-04-06 at 7.48.37 AM.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33402" y="3879850"/>
            <a:ext cx="3662363" cy="297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59904" y="1"/>
            <a:ext cx="9546097" cy="919753"/>
          </a:xfrm>
        </p:spPr>
        <p:txBody>
          <a:bodyPr>
            <a:normAutofit/>
          </a:bodyPr>
          <a:lstStyle/>
          <a:p>
            <a:r>
              <a:rPr lang="it-IT" sz="3200" dirty="0" err="1" smtClean="0"/>
              <a:t>Simulation</a:t>
            </a:r>
            <a:r>
              <a:rPr lang="it-IT" sz="3200" dirty="0" smtClean="0"/>
              <a:t> and </a:t>
            </a:r>
            <a:r>
              <a:rPr lang="it-IT" sz="3200" dirty="0" err="1" smtClean="0"/>
              <a:t>verification</a:t>
            </a:r>
            <a:r>
              <a:rPr lang="it-IT" sz="3200" dirty="0" smtClean="0"/>
              <a:t> of the </a:t>
            </a:r>
            <a:r>
              <a:rPr lang="it-IT" sz="3200" dirty="0" err="1" smtClean="0"/>
              <a:t>digital</a:t>
            </a:r>
            <a:r>
              <a:rPr lang="it-IT" sz="3200" dirty="0" smtClean="0"/>
              <a:t> </a:t>
            </a:r>
            <a:r>
              <a:rPr lang="it-IT" sz="3200" dirty="0" err="1" smtClean="0"/>
              <a:t>architecture</a:t>
            </a:r>
            <a:endParaRPr lang="it-IT" sz="3200" dirty="0"/>
          </a:p>
        </p:txBody>
      </p:sp>
      <p:pic>
        <p:nvPicPr>
          <p:cNvPr id="5" name="Immagine 4" descr="VEPIX53_diag_cal-eps-converted-to.pdf"/>
          <p:cNvPicPr>
            <a:picLocks noChangeAspect="1"/>
          </p:cNvPicPr>
          <p:nvPr/>
        </p:nvPicPr>
        <p:blipFill rotWithShape="1">
          <a:blip r:embed="rId2" cstate="print">
            <a:extLst>
              <a:ext uri="{28A0092B-C50C-407E-A947-70E740481C1C}">
                <a14:useLocalDpi xmlns:a14="http://schemas.microsoft.com/office/drawing/2010/main" val="0"/>
              </a:ext>
            </a:extLst>
          </a:blip>
          <a:srcRect b="7921"/>
          <a:stretch/>
        </p:blipFill>
        <p:spPr>
          <a:xfrm>
            <a:off x="4624760" y="1372077"/>
            <a:ext cx="5504064" cy="2699562"/>
          </a:xfrm>
          <a:prstGeom prst="rect">
            <a:avLst/>
          </a:prstGeom>
        </p:spPr>
      </p:pic>
      <p:sp>
        <p:nvSpPr>
          <p:cNvPr id="6" name="Rettangolo 5"/>
          <p:cNvSpPr/>
          <p:nvPr/>
        </p:nvSpPr>
        <p:spPr>
          <a:xfrm>
            <a:off x="-44675" y="1272877"/>
            <a:ext cx="6735468" cy="2893100"/>
          </a:xfrm>
          <a:prstGeom prst="rect">
            <a:avLst/>
          </a:prstGeom>
        </p:spPr>
        <p:txBody>
          <a:bodyPr wrap="square">
            <a:spAutoFit/>
          </a:bodyPr>
          <a:lstStyle/>
          <a:p>
            <a:pPr marL="342900" lvl="0" indent="-342900" eaLnBrk="0" fontAlgn="base" hangingPunct="0">
              <a:spcBef>
                <a:spcPct val="20000"/>
              </a:spcBef>
              <a:spcAft>
                <a:spcPts val="600"/>
              </a:spcAft>
              <a:buFont typeface="Arial"/>
              <a:buChar char="•"/>
              <a:defRPr/>
            </a:pPr>
            <a:r>
              <a:rPr lang="en-US" sz="2400" b="1" kern="0" dirty="0" smtClean="0">
                <a:solidFill>
                  <a:srgbClr val="2D2D8A">
                    <a:lumMod val="75000"/>
                  </a:srgbClr>
                </a:solidFill>
              </a:rPr>
              <a:t>Verification Environment </a:t>
            </a:r>
            <a:r>
              <a:rPr lang="en-US" sz="2400" kern="0" dirty="0" smtClean="0">
                <a:solidFill>
                  <a:srgbClr val="2D2D8A">
                    <a:lumMod val="75000"/>
                  </a:srgbClr>
                </a:solidFill>
              </a:rPr>
              <a:t>for </a:t>
            </a:r>
            <a:r>
              <a:rPr lang="en-US" sz="2400" b="1" kern="0" dirty="0" err="1" smtClean="0">
                <a:solidFill>
                  <a:srgbClr val="2D2D8A">
                    <a:lumMod val="75000"/>
                  </a:srgbClr>
                </a:solidFill>
              </a:rPr>
              <a:t>PIXel</a:t>
            </a:r>
            <a:r>
              <a:rPr lang="en-US" sz="2400" kern="0" dirty="0" smtClean="0">
                <a:solidFill>
                  <a:srgbClr val="2D2D8A">
                    <a:lumMod val="75000"/>
                  </a:srgbClr>
                </a:solidFill>
              </a:rPr>
              <a:t> chips (</a:t>
            </a:r>
            <a:r>
              <a:rPr lang="en-US" sz="2400" i="1" kern="0" dirty="0" smtClean="0">
                <a:solidFill>
                  <a:srgbClr val="2D2D8A">
                    <a:lumMod val="75000"/>
                  </a:srgbClr>
                </a:solidFill>
              </a:rPr>
              <a:t>VEPIX53</a:t>
            </a:r>
            <a:r>
              <a:rPr lang="en-US" sz="2400" kern="0" dirty="0" smtClean="0">
                <a:solidFill>
                  <a:srgbClr val="2D2D8A">
                    <a:lumMod val="75000"/>
                  </a:srgbClr>
                </a:solidFill>
              </a:rPr>
              <a:t>) for:</a:t>
            </a:r>
          </a:p>
          <a:p>
            <a:pPr marL="552450" lvl="1" indent="-285750" eaLnBrk="0" fontAlgn="base" hangingPunct="0">
              <a:spcBef>
                <a:spcPts val="1000"/>
              </a:spcBef>
              <a:spcAft>
                <a:spcPts val="1000"/>
              </a:spcAft>
              <a:buFont typeface="Lucida Grande"/>
              <a:buChar char="-"/>
              <a:defRPr/>
            </a:pPr>
            <a:r>
              <a:rPr lang="en-US" b="1" kern="0" dirty="0" smtClean="0">
                <a:solidFill>
                  <a:srgbClr val="2D2D8A">
                    <a:lumMod val="75000"/>
                  </a:srgbClr>
                </a:solidFill>
              </a:rPr>
              <a:t>Modularity</a:t>
            </a:r>
            <a:r>
              <a:rPr lang="en-US" kern="0" dirty="0" smtClean="0">
                <a:solidFill>
                  <a:srgbClr val="2D2D8A">
                    <a:lumMod val="75000"/>
                  </a:srgbClr>
                </a:solidFill>
              </a:rPr>
              <a:t>, </a:t>
            </a:r>
            <a:r>
              <a:rPr lang="en-US" b="1" kern="0" dirty="0" smtClean="0">
                <a:solidFill>
                  <a:srgbClr val="2D2D8A">
                    <a:lumMod val="75000"/>
                  </a:srgbClr>
                </a:solidFill>
              </a:rPr>
              <a:t>reusability</a:t>
            </a:r>
            <a:r>
              <a:rPr lang="en-US" kern="0" dirty="0" smtClean="0">
                <a:solidFill>
                  <a:srgbClr val="2D2D8A">
                    <a:lumMod val="75000"/>
                  </a:srgbClr>
                </a:solidFill>
              </a:rPr>
              <a:t> of same </a:t>
            </a:r>
            <a:r>
              <a:rPr lang="en-US" kern="0" dirty="0" err="1" smtClean="0">
                <a:solidFill>
                  <a:srgbClr val="2D2D8A">
                    <a:lumMod val="75000"/>
                  </a:srgbClr>
                </a:solidFill>
              </a:rPr>
              <a:t>testbench</a:t>
            </a:r>
            <a:r>
              <a:rPr lang="en-US" kern="0" dirty="0" smtClean="0">
                <a:solidFill>
                  <a:srgbClr val="2D2D8A">
                    <a:lumMod val="75000"/>
                  </a:srgbClr>
                </a:solidFill>
              </a:rPr>
              <a:t>:</a:t>
            </a:r>
          </a:p>
          <a:p>
            <a:pPr marL="1200150" lvl="2" indent="-285750" eaLnBrk="0" fontAlgn="base" hangingPunct="0">
              <a:spcBef>
                <a:spcPts val="400"/>
              </a:spcBef>
              <a:spcAft>
                <a:spcPts val="400"/>
              </a:spcAft>
              <a:buFont typeface="Courier New"/>
              <a:buChar char="o"/>
              <a:defRPr/>
            </a:pPr>
            <a:r>
              <a:rPr lang="en-US" sz="1600" kern="0" dirty="0" smtClean="0">
                <a:solidFill>
                  <a:srgbClr val="2D2D8A">
                    <a:lumMod val="75000"/>
                  </a:srgbClr>
                </a:solidFill>
              </a:rPr>
              <a:t>different tests</a:t>
            </a:r>
          </a:p>
          <a:p>
            <a:pPr marL="1200150" lvl="2" indent="-285750" eaLnBrk="0" fontAlgn="base" hangingPunct="0">
              <a:spcBef>
                <a:spcPts val="400"/>
              </a:spcBef>
              <a:spcAft>
                <a:spcPts val="400"/>
              </a:spcAft>
              <a:buFont typeface="Courier New"/>
              <a:buChar char="o"/>
              <a:defRPr/>
            </a:pPr>
            <a:r>
              <a:rPr lang="en-US" sz="1600" kern="0" dirty="0" smtClean="0">
                <a:solidFill>
                  <a:srgbClr val="2D2D8A">
                    <a:lumMod val="75000"/>
                  </a:srgbClr>
                </a:solidFill>
              </a:rPr>
              <a:t>multiple design stages </a:t>
            </a:r>
            <a:endParaRPr lang="en-US" sz="1600" kern="0" dirty="0">
              <a:solidFill>
                <a:srgbClr val="2D2D8A">
                  <a:lumMod val="75000"/>
                </a:srgbClr>
              </a:solidFill>
            </a:endParaRPr>
          </a:p>
          <a:p>
            <a:pPr marL="1200150" lvl="2" indent="-285750" eaLnBrk="0" fontAlgn="base" hangingPunct="0">
              <a:spcBef>
                <a:spcPts val="400"/>
              </a:spcBef>
              <a:spcAft>
                <a:spcPts val="400"/>
              </a:spcAft>
              <a:buFont typeface="Courier New"/>
              <a:buChar char="o"/>
              <a:defRPr/>
            </a:pPr>
            <a:r>
              <a:rPr lang="en-US" sz="1600" kern="0" dirty="0" smtClean="0">
                <a:solidFill>
                  <a:srgbClr val="2D2D8A">
                    <a:lumMod val="75000"/>
                  </a:srgbClr>
                </a:solidFill>
              </a:rPr>
              <a:t>different designs/design blocks</a:t>
            </a:r>
          </a:p>
          <a:p>
            <a:pPr marL="1009650" lvl="2" indent="-285750" eaLnBrk="0" fontAlgn="base" hangingPunct="0">
              <a:spcBef>
                <a:spcPts val="1000"/>
              </a:spcBef>
              <a:spcAft>
                <a:spcPts val="1000"/>
              </a:spcAft>
              <a:buFont typeface="Lucida Grande"/>
              <a:buChar char="-"/>
              <a:defRPr/>
            </a:pPr>
            <a:endParaRPr lang="en-US" kern="0" dirty="0" smtClean="0">
              <a:solidFill>
                <a:srgbClr val="2D2D8A">
                  <a:lumMod val="75000"/>
                </a:srgbClr>
              </a:solidFill>
            </a:endParaRPr>
          </a:p>
        </p:txBody>
      </p:sp>
      <p:sp>
        <p:nvSpPr>
          <p:cNvPr id="7" name="TextBox 84"/>
          <p:cNvSpPr txBox="1"/>
          <p:nvPr/>
        </p:nvSpPr>
        <p:spPr>
          <a:xfrm>
            <a:off x="7114199" y="797838"/>
            <a:ext cx="2235669" cy="646331"/>
          </a:xfrm>
          <a:prstGeom prst="rect">
            <a:avLst/>
          </a:prstGeom>
          <a:noFill/>
        </p:spPr>
        <p:txBody>
          <a:bodyPr wrap="square" rtlCol="0">
            <a:spAutoFit/>
          </a:bodyPr>
          <a:lstStyle/>
          <a:p>
            <a:pPr algn="r"/>
            <a:r>
              <a:rPr lang="it-IT" b="1" spc="-30" dirty="0" smtClean="0">
                <a:solidFill>
                  <a:srgbClr val="FF0000"/>
                </a:solidFill>
                <a:latin typeface="Verdana"/>
                <a:cs typeface="Verdana"/>
              </a:rPr>
              <a:t>Sara Marconi, INFN Perugia</a:t>
            </a:r>
            <a:endParaRPr lang="es-ES_tradnl" b="1" spc="-30" dirty="0">
              <a:solidFill>
                <a:srgbClr val="FF0000"/>
              </a:solidFill>
              <a:latin typeface="Verdana"/>
              <a:cs typeface="Verdana"/>
            </a:endParaRPr>
          </a:p>
        </p:txBody>
      </p:sp>
      <p:sp>
        <p:nvSpPr>
          <p:cNvPr id="8" name="CasellaDiTesto 7"/>
          <p:cNvSpPr txBox="1"/>
          <p:nvPr/>
        </p:nvSpPr>
        <p:spPr>
          <a:xfrm>
            <a:off x="0" y="3956403"/>
            <a:ext cx="10049546" cy="2995692"/>
          </a:xfrm>
          <a:prstGeom prst="rect">
            <a:avLst/>
          </a:prstGeom>
          <a:noFill/>
        </p:spPr>
        <p:txBody>
          <a:bodyPr wrap="none" rtlCol="0">
            <a:spAutoFit/>
          </a:bodyPr>
          <a:lstStyle/>
          <a:p>
            <a:pPr marL="0" lvl="1" indent="0">
              <a:spcBef>
                <a:spcPts val="624"/>
              </a:spcBef>
              <a:buNone/>
            </a:pPr>
            <a:r>
              <a:rPr lang="en-GB" dirty="0"/>
              <a:t>In this presentation, </a:t>
            </a:r>
            <a:r>
              <a:rPr lang="en-GB" b="1" dirty="0"/>
              <a:t>focus on SEUs for the pixel array logic</a:t>
            </a:r>
          </a:p>
          <a:p>
            <a:pPr marL="342900" lvl="1" indent="-342900">
              <a:spcBef>
                <a:spcPts val="300"/>
              </a:spcBef>
              <a:spcAft>
                <a:spcPts val="300"/>
              </a:spcAft>
              <a:buFont typeface="Arial"/>
              <a:buChar char="•"/>
            </a:pPr>
            <a:r>
              <a:rPr lang="en-US" dirty="0"/>
              <a:t>Based on estimated cross-section </a:t>
            </a:r>
            <a:r>
              <a:rPr lang="en-US" sz="1600" dirty="0"/>
              <a:t>(</a:t>
            </a:r>
            <a:r>
              <a:rPr lang="de-DE" sz="1600" dirty="0"/>
              <a:t>5·10</a:t>
            </a:r>
            <a:r>
              <a:rPr lang="de-DE" sz="1600" baseline="30000" dirty="0"/>
              <a:t>-14</a:t>
            </a:r>
            <a:r>
              <a:rPr lang="de-DE" sz="1600" dirty="0"/>
              <a:t> cm</a:t>
            </a:r>
            <a:r>
              <a:rPr lang="de-DE" sz="1600" baseline="30000" dirty="0"/>
              <a:t>2</a:t>
            </a:r>
            <a:r>
              <a:rPr lang="en-US" sz="1600" dirty="0"/>
              <a:t>)</a:t>
            </a:r>
            <a:r>
              <a:rPr lang="en-US" dirty="0"/>
              <a:t>:</a:t>
            </a:r>
          </a:p>
          <a:p>
            <a:pPr marL="942975" lvl="2" indent="-342900">
              <a:spcBef>
                <a:spcPts val="200"/>
              </a:spcBef>
              <a:spcAft>
                <a:spcPts val="200"/>
              </a:spcAft>
              <a:buFont typeface="Lucida Grande"/>
              <a:buChar char="-"/>
            </a:pPr>
            <a:r>
              <a:rPr lang="en-US" b="1" dirty="0"/>
              <a:t>protection</a:t>
            </a:r>
            <a:r>
              <a:rPr lang="en-US" dirty="0"/>
              <a:t> strategy is </a:t>
            </a:r>
            <a:r>
              <a:rPr lang="en-US" b="1" dirty="0"/>
              <a:t>needed for pixel configuration </a:t>
            </a:r>
            <a:r>
              <a:rPr lang="en-US" dirty="0"/>
              <a:t>latches </a:t>
            </a:r>
          </a:p>
          <a:p>
            <a:pPr marL="1400175" lvl="3" indent="-342900">
              <a:spcBef>
                <a:spcPts val="200"/>
              </a:spcBef>
              <a:spcAft>
                <a:spcPts val="200"/>
              </a:spcAft>
              <a:buFont typeface="Courier New"/>
              <a:buChar char="o"/>
            </a:pPr>
            <a:r>
              <a:rPr lang="en-US" dirty="0"/>
              <a:t>~ 1% pixels already affected after 20s of operation </a:t>
            </a:r>
          </a:p>
          <a:p>
            <a:pPr marL="1343025" lvl="3" indent="-285750">
              <a:spcBef>
                <a:spcPts val="200"/>
              </a:spcBef>
              <a:spcAft>
                <a:spcPts val="200"/>
              </a:spcAft>
              <a:buFont typeface="Wingdings" charset="0"/>
              <a:buChar char="à"/>
            </a:pPr>
            <a:r>
              <a:rPr lang="en-US" dirty="0"/>
              <a:t>hardening by cell design, </a:t>
            </a:r>
            <a:r>
              <a:rPr lang="it-IT" dirty="0">
                <a:sym typeface="Wingdings"/>
              </a:rPr>
              <a:t>special </a:t>
            </a:r>
            <a:r>
              <a:rPr lang="it-IT" dirty="0" err="1">
                <a:sym typeface="Wingdings"/>
              </a:rPr>
              <a:t>latches</a:t>
            </a:r>
            <a:r>
              <a:rPr lang="it-IT" dirty="0">
                <a:sym typeface="Wingdings"/>
              </a:rPr>
              <a:t> (CPPM, Marsiglia) and/or re-</a:t>
            </a:r>
            <a:r>
              <a:rPr lang="it-IT" dirty="0" err="1">
                <a:sym typeface="Wingdings"/>
              </a:rPr>
              <a:t>freshing</a:t>
            </a:r>
            <a:r>
              <a:rPr lang="it-IT" dirty="0">
                <a:sym typeface="Wingdings"/>
              </a:rPr>
              <a:t> </a:t>
            </a:r>
            <a:r>
              <a:rPr lang="it-IT" dirty="0" err="1">
                <a:sym typeface="Wingdings"/>
              </a:rPr>
              <a:t>configuration</a:t>
            </a:r>
            <a:endParaRPr lang="en-US" dirty="0"/>
          </a:p>
          <a:p>
            <a:pPr marL="885825" lvl="2" indent="-285750">
              <a:spcBef>
                <a:spcPts val="200"/>
              </a:spcBef>
              <a:spcAft>
                <a:spcPts val="200"/>
              </a:spcAft>
              <a:buFont typeface="Lucida Grande"/>
              <a:buChar char="-"/>
            </a:pPr>
            <a:r>
              <a:rPr lang="en-US" b="1" dirty="0"/>
              <a:t>finite state machine protection not required if capable of recovering </a:t>
            </a:r>
            <a:r>
              <a:rPr lang="en-US" b="1" dirty="0" smtClean="0"/>
              <a:t>automatically</a:t>
            </a:r>
            <a:endParaRPr lang="en-US" dirty="0"/>
          </a:p>
          <a:p>
            <a:pPr marL="1343025" lvl="3" indent="-285750">
              <a:spcBef>
                <a:spcPts val="200"/>
              </a:spcBef>
              <a:spcAft>
                <a:spcPts val="200"/>
              </a:spcAft>
              <a:buFont typeface="Courier New"/>
              <a:buChar char="o"/>
            </a:pPr>
            <a:r>
              <a:rPr lang="en-US" dirty="0"/>
              <a:t>to be proven with simulations under operating conditions </a:t>
            </a:r>
          </a:p>
          <a:p>
            <a:pPr marL="942975" lvl="2" indent="-342900">
              <a:spcBef>
                <a:spcPts val="200"/>
              </a:spcBef>
              <a:spcAft>
                <a:spcPts val="200"/>
              </a:spcAft>
              <a:buFont typeface="Lucida Grande"/>
              <a:buChar char="-"/>
            </a:pPr>
            <a:r>
              <a:rPr lang="en-US" dirty="0"/>
              <a:t>no protection is needed for hit data during trigger latency </a:t>
            </a:r>
          </a:p>
          <a:p>
            <a:pPr marL="1400175" lvl="3" indent="-342900">
              <a:spcBef>
                <a:spcPts val="200"/>
              </a:spcBef>
              <a:spcAft>
                <a:spcPts val="200"/>
              </a:spcAft>
              <a:buFont typeface="Courier New"/>
              <a:buChar char="o"/>
            </a:pPr>
            <a:r>
              <a:rPr lang="en-US" dirty="0"/>
              <a:t>corruption probability during latency &lt; 10</a:t>
            </a:r>
            <a:r>
              <a:rPr lang="en-US" baseline="30000" dirty="0"/>
              <a:t>-8</a:t>
            </a:r>
            <a:endParaRPr lang="en-US" dirty="0"/>
          </a:p>
        </p:txBody>
      </p:sp>
    </p:spTree>
    <p:extLst>
      <p:ext uri="{BB962C8B-B14F-4D97-AF65-F5344CB8AC3E}">
        <p14:creationId xmlns:p14="http://schemas.microsoft.com/office/powerpoint/2010/main" val="27988091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ext Box 107"/>
          <p:cNvSpPr txBox="1">
            <a:spLocks noChangeArrowheads="1"/>
          </p:cNvSpPr>
          <p:nvPr/>
        </p:nvSpPr>
        <p:spPr bwMode="auto">
          <a:xfrm>
            <a:off x="171451" y="134938"/>
            <a:ext cx="94154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i="1" u="sng">
                <a:solidFill>
                  <a:schemeClr val="bg1"/>
                </a:solidFill>
                <a:latin typeface="Verdana" charset="0"/>
                <a:ea typeface="ＭＳ Ｐゴシック" charset="0"/>
                <a:cs typeface="ＭＳ Ｐゴシック" charset="0"/>
              </a:defRPr>
            </a:lvl1pPr>
            <a:lvl2pPr marL="37931725" indent="-37474525" eaLnBrk="0" hangingPunct="0">
              <a:defRPr sz="1600" i="1" u="sng">
                <a:solidFill>
                  <a:schemeClr val="bg1"/>
                </a:solidFill>
                <a:latin typeface="Verdana" charset="0"/>
                <a:ea typeface="ＭＳ Ｐゴシック" charset="0"/>
              </a:defRPr>
            </a:lvl2pPr>
            <a:lvl3pPr eaLnBrk="0" hangingPunct="0">
              <a:defRPr sz="1600" i="1" u="sng">
                <a:solidFill>
                  <a:schemeClr val="bg1"/>
                </a:solidFill>
                <a:latin typeface="Verdana" charset="0"/>
                <a:ea typeface="ＭＳ Ｐゴシック" charset="0"/>
              </a:defRPr>
            </a:lvl3pPr>
            <a:lvl4pPr eaLnBrk="0" hangingPunct="0">
              <a:defRPr sz="1600" i="1" u="sng">
                <a:solidFill>
                  <a:schemeClr val="bg1"/>
                </a:solidFill>
                <a:latin typeface="Verdana" charset="0"/>
                <a:ea typeface="ＭＳ Ｐゴシック" charset="0"/>
              </a:defRPr>
            </a:lvl4pPr>
            <a:lvl5pPr eaLnBrk="0" hangingPunct="0">
              <a:defRPr sz="1600" i="1" u="sng">
                <a:solidFill>
                  <a:schemeClr val="bg1"/>
                </a:solidFill>
                <a:latin typeface="Verdana" charset="0"/>
                <a:ea typeface="ＭＳ Ｐゴシック" charset="0"/>
              </a:defRPr>
            </a:lvl5pPr>
            <a:lvl6pPr marL="457200" eaLnBrk="0" fontAlgn="base" hangingPunct="0">
              <a:spcBef>
                <a:spcPct val="0"/>
              </a:spcBef>
              <a:spcAft>
                <a:spcPct val="0"/>
              </a:spcAft>
              <a:defRPr sz="1600" i="1" u="sng">
                <a:solidFill>
                  <a:schemeClr val="bg1"/>
                </a:solidFill>
                <a:latin typeface="Verdana" charset="0"/>
                <a:ea typeface="ＭＳ Ｐゴシック" charset="0"/>
              </a:defRPr>
            </a:lvl6pPr>
            <a:lvl7pPr marL="914400" eaLnBrk="0" fontAlgn="base" hangingPunct="0">
              <a:spcBef>
                <a:spcPct val="0"/>
              </a:spcBef>
              <a:spcAft>
                <a:spcPct val="0"/>
              </a:spcAft>
              <a:defRPr sz="1600" i="1" u="sng">
                <a:solidFill>
                  <a:schemeClr val="bg1"/>
                </a:solidFill>
                <a:latin typeface="Verdana" charset="0"/>
                <a:ea typeface="ＭＳ Ｐゴシック" charset="0"/>
              </a:defRPr>
            </a:lvl7pPr>
            <a:lvl8pPr marL="1371600" eaLnBrk="0" fontAlgn="base" hangingPunct="0">
              <a:spcBef>
                <a:spcPct val="0"/>
              </a:spcBef>
              <a:spcAft>
                <a:spcPct val="0"/>
              </a:spcAft>
              <a:defRPr sz="1600" i="1" u="sng">
                <a:solidFill>
                  <a:schemeClr val="bg1"/>
                </a:solidFill>
                <a:latin typeface="Verdana" charset="0"/>
                <a:ea typeface="ＭＳ Ｐゴシック" charset="0"/>
              </a:defRPr>
            </a:lvl8pPr>
            <a:lvl9pPr marL="1828800" eaLnBrk="0" fontAlgn="base" hangingPunct="0">
              <a:spcBef>
                <a:spcPct val="0"/>
              </a:spcBef>
              <a:spcAft>
                <a:spcPct val="0"/>
              </a:spcAft>
              <a:defRPr sz="1600" i="1" u="sng">
                <a:solidFill>
                  <a:schemeClr val="bg1"/>
                </a:solidFill>
                <a:latin typeface="Verdana" charset="0"/>
                <a:ea typeface="ＭＳ Ｐゴシック" charset="0"/>
              </a:defRPr>
            </a:lvl9pPr>
          </a:lstStyle>
          <a:p>
            <a:pPr fontAlgn="base">
              <a:spcBef>
                <a:spcPct val="50000"/>
              </a:spcBef>
              <a:spcAft>
                <a:spcPct val="0"/>
              </a:spcAft>
            </a:pPr>
            <a:r>
              <a:rPr lang="en-US" sz="2400" b="1" i="0" u="none" smtClean="0">
                <a:solidFill>
                  <a:srgbClr val="FFFFFF"/>
                </a:solidFill>
                <a:latin typeface="Comic Sans MS" charset="0"/>
                <a:sym typeface="Symbol" charset="0"/>
              </a:rPr>
              <a:t>Pixel array logic organization</a:t>
            </a:r>
          </a:p>
        </p:txBody>
      </p:sp>
      <p:sp>
        <p:nvSpPr>
          <p:cNvPr id="4" name="Slide Number Placeholder 3"/>
          <p:cNvSpPr>
            <a:spLocks noGrp="1"/>
          </p:cNvSpPr>
          <p:nvPr>
            <p:ph type="sldNum" sz="quarter" idx="10"/>
          </p:nvPr>
        </p:nvSpPr>
        <p:spPr/>
        <p:txBody>
          <a:bodyPr/>
          <a:lstStyle>
            <a:lvl1pPr eaLnBrk="0" hangingPunct="0">
              <a:defRPr sz="1600" i="1" u="sng">
                <a:solidFill>
                  <a:schemeClr val="bg1"/>
                </a:solidFill>
                <a:latin typeface="Verdana" charset="0"/>
                <a:ea typeface="ＭＳ Ｐゴシック" charset="0"/>
                <a:cs typeface="ＭＳ Ｐゴシック" charset="0"/>
              </a:defRPr>
            </a:lvl1pPr>
            <a:lvl2pPr marL="37931725" indent="-37474525" eaLnBrk="0" hangingPunct="0">
              <a:defRPr sz="1600" i="1" u="sng">
                <a:solidFill>
                  <a:schemeClr val="bg1"/>
                </a:solidFill>
                <a:latin typeface="Verdana" charset="0"/>
                <a:ea typeface="ＭＳ Ｐゴシック" charset="0"/>
              </a:defRPr>
            </a:lvl2pPr>
            <a:lvl3pPr eaLnBrk="0" hangingPunct="0">
              <a:defRPr sz="1600" i="1" u="sng">
                <a:solidFill>
                  <a:schemeClr val="bg1"/>
                </a:solidFill>
                <a:latin typeface="Verdana" charset="0"/>
                <a:ea typeface="ＭＳ Ｐゴシック" charset="0"/>
              </a:defRPr>
            </a:lvl3pPr>
            <a:lvl4pPr eaLnBrk="0" hangingPunct="0">
              <a:defRPr sz="1600" i="1" u="sng">
                <a:solidFill>
                  <a:schemeClr val="bg1"/>
                </a:solidFill>
                <a:latin typeface="Verdana" charset="0"/>
                <a:ea typeface="ＭＳ Ｐゴシック" charset="0"/>
              </a:defRPr>
            </a:lvl4pPr>
            <a:lvl5pPr eaLnBrk="0" hangingPunct="0">
              <a:defRPr sz="1600" i="1" u="sng">
                <a:solidFill>
                  <a:schemeClr val="bg1"/>
                </a:solidFill>
                <a:latin typeface="Verdana" charset="0"/>
                <a:ea typeface="ＭＳ Ｐゴシック" charset="0"/>
              </a:defRPr>
            </a:lvl5pPr>
            <a:lvl6pPr marL="457200" eaLnBrk="0" fontAlgn="base" hangingPunct="0">
              <a:spcBef>
                <a:spcPct val="0"/>
              </a:spcBef>
              <a:spcAft>
                <a:spcPct val="0"/>
              </a:spcAft>
              <a:defRPr sz="1600" i="1" u="sng">
                <a:solidFill>
                  <a:schemeClr val="bg1"/>
                </a:solidFill>
                <a:latin typeface="Verdana" charset="0"/>
                <a:ea typeface="ＭＳ Ｐゴシック" charset="0"/>
              </a:defRPr>
            </a:lvl6pPr>
            <a:lvl7pPr marL="914400" eaLnBrk="0" fontAlgn="base" hangingPunct="0">
              <a:spcBef>
                <a:spcPct val="0"/>
              </a:spcBef>
              <a:spcAft>
                <a:spcPct val="0"/>
              </a:spcAft>
              <a:defRPr sz="1600" i="1" u="sng">
                <a:solidFill>
                  <a:schemeClr val="bg1"/>
                </a:solidFill>
                <a:latin typeface="Verdana" charset="0"/>
                <a:ea typeface="ＭＳ Ｐゴシック" charset="0"/>
              </a:defRPr>
            </a:lvl7pPr>
            <a:lvl8pPr marL="1371600" eaLnBrk="0" fontAlgn="base" hangingPunct="0">
              <a:spcBef>
                <a:spcPct val="0"/>
              </a:spcBef>
              <a:spcAft>
                <a:spcPct val="0"/>
              </a:spcAft>
              <a:defRPr sz="1600" i="1" u="sng">
                <a:solidFill>
                  <a:schemeClr val="bg1"/>
                </a:solidFill>
                <a:latin typeface="Verdana" charset="0"/>
                <a:ea typeface="ＭＳ Ｐゴシック" charset="0"/>
              </a:defRPr>
            </a:lvl8pPr>
            <a:lvl9pPr marL="1828800" eaLnBrk="0" fontAlgn="base" hangingPunct="0">
              <a:spcBef>
                <a:spcPct val="0"/>
              </a:spcBef>
              <a:spcAft>
                <a:spcPct val="0"/>
              </a:spcAft>
              <a:defRPr sz="1600" i="1" u="sng">
                <a:solidFill>
                  <a:schemeClr val="bg1"/>
                </a:solidFill>
                <a:latin typeface="Verdana" charset="0"/>
                <a:ea typeface="ＭＳ Ｐゴシック" charset="0"/>
              </a:defRPr>
            </a:lvl9pPr>
          </a:lstStyle>
          <a:p>
            <a:pPr eaLnBrk="1" hangingPunct="1"/>
            <a:fld id="{6E23E2E3-4487-C444-8C9A-323F9A382015}" type="slidenum">
              <a:rPr lang="en-US" sz="1200" i="0" u="none">
                <a:solidFill>
                  <a:srgbClr val="898989"/>
                </a:solidFill>
              </a:rPr>
              <a:pPr eaLnBrk="1" hangingPunct="1"/>
              <a:t>17</a:t>
            </a:fld>
            <a:endParaRPr lang="en-US" sz="1200" i="0" u="none">
              <a:solidFill>
                <a:srgbClr val="898989"/>
              </a:solidFill>
            </a:endParaRPr>
          </a:p>
        </p:txBody>
      </p:sp>
      <p:sp>
        <p:nvSpPr>
          <p:cNvPr id="44036" name="Text Box 14"/>
          <p:cNvSpPr txBox="1">
            <a:spLocks noChangeArrowheads="1"/>
          </p:cNvSpPr>
          <p:nvPr/>
        </p:nvSpPr>
        <p:spPr bwMode="auto">
          <a:xfrm>
            <a:off x="179388" y="760413"/>
            <a:ext cx="9110662"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sz="1600" i="1" u="sng">
                <a:solidFill>
                  <a:schemeClr val="bg1"/>
                </a:solidFill>
                <a:latin typeface="Verdana" charset="0"/>
                <a:ea typeface="ＭＳ Ｐゴシック" charset="0"/>
                <a:cs typeface="ＭＳ Ｐゴシック" charset="0"/>
              </a:defRPr>
            </a:lvl1pPr>
            <a:lvl2pPr marL="37931725" indent="-37474525" eaLnBrk="0" hangingPunct="0">
              <a:defRPr sz="1600" i="1" u="sng">
                <a:solidFill>
                  <a:schemeClr val="bg1"/>
                </a:solidFill>
                <a:latin typeface="Verdana" charset="0"/>
                <a:ea typeface="ＭＳ Ｐゴシック" charset="0"/>
              </a:defRPr>
            </a:lvl2pPr>
            <a:lvl3pPr eaLnBrk="0" hangingPunct="0">
              <a:defRPr sz="1600" i="1" u="sng">
                <a:solidFill>
                  <a:schemeClr val="bg1"/>
                </a:solidFill>
                <a:latin typeface="Verdana" charset="0"/>
                <a:ea typeface="ＭＳ Ｐゴシック" charset="0"/>
              </a:defRPr>
            </a:lvl3pPr>
            <a:lvl4pPr eaLnBrk="0" hangingPunct="0">
              <a:defRPr sz="1600" i="1" u="sng">
                <a:solidFill>
                  <a:schemeClr val="bg1"/>
                </a:solidFill>
                <a:latin typeface="Verdana" charset="0"/>
                <a:ea typeface="ＭＳ Ｐゴシック" charset="0"/>
              </a:defRPr>
            </a:lvl4pPr>
            <a:lvl5pPr eaLnBrk="0" hangingPunct="0">
              <a:defRPr sz="1600" i="1" u="sng">
                <a:solidFill>
                  <a:schemeClr val="bg1"/>
                </a:solidFill>
                <a:latin typeface="Verdana" charset="0"/>
                <a:ea typeface="ＭＳ Ｐゴシック" charset="0"/>
              </a:defRPr>
            </a:lvl5pPr>
            <a:lvl6pPr marL="457200" eaLnBrk="0" fontAlgn="base" hangingPunct="0">
              <a:spcBef>
                <a:spcPct val="0"/>
              </a:spcBef>
              <a:spcAft>
                <a:spcPct val="0"/>
              </a:spcAft>
              <a:defRPr sz="1600" i="1" u="sng">
                <a:solidFill>
                  <a:schemeClr val="bg1"/>
                </a:solidFill>
                <a:latin typeface="Verdana" charset="0"/>
                <a:ea typeface="ＭＳ Ｐゴシック" charset="0"/>
              </a:defRPr>
            </a:lvl6pPr>
            <a:lvl7pPr marL="914400" eaLnBrk="0" fontAlgn="base" hangingPunct="0">
              <a:spcBef>
                <a:spcPct val="0"/>
              </a:spcBef>
              <a:spcAft>
                <a:spcPct val="0"/>
              </a:spcAft>
              <a:defRPr sz="1600" i="1" u="sng">
                <a:solidFill>
                  <a:schemeClr val="bg1"/>
                </a:solidFill>
                <a:latin typeface="Verdana" charset="0"/>
                <a:ea typeface="ＭＳ Ｐゴシック" charset="0"/>
              </a:defRPr>
            </a:lvl7pPr>
            <a:lvl8pPr marL="1371600" eaLnBrk="0" fontAlgn="base" hangingPunct="0">
              <a:spcBef>
                <a:spcPct val="0"/>
              </a:spcBef>
              <a:spcAft>
                <a:spcPct val="0"/>
              </a:spcAft>
              <a:defRPr sz="1600" i="1" u="sng">
                <a:solidFill>
                  <a:schemeClr val="bg1"/>
                </a:solidFill>
                <a:latin typeface="Verdana" charset="0"/>
                <a:ea typeface="ＭＳ Ｐゴシック" charset="0"/>
              </a:defRPr>
            </a:lvl8pPr>
            <a:lvl9pPr marL="1828800" eaLnBrk="0" fontAlgn="base" hangingPunct="0">
              <a:spcBef>
                <a:spcPct val="0"/>
              </a:spcBef>
              <a:spcAft>
                <a:spcPct val="0"/>
              </a:spcAft>
              <a:defRPr sz="1600" i="1" u="sng">
                <a:solidFill>
                  <a:schemeClr val="bg1"/>
                </a:solidFill>
                <a:latin typeface="Verdana" charset="0"/>
                <a:ea typeface="ＭＳ Ｐゴシック" charset="0"/>
              </a:defRPr>
            </a:lvl9pPr>
          </a:lstStyle>
          <a:p>
            <a:pPr fontAlgn="base">
              <a:spcBef>
                <a:spcPct val="50000"/>
              </a:spcBef>
              <a:spcAft>
                <a:spcPct val="0"/>
              </a:spcAft>
              <a:buFont typeface="Arial" charset="0"/>
              <a:buChar char="•"/>
            </a:pPr>
            <a:r>
              <a:rPr lang="en-US" b="1" i="0" u="none" smtClean="0">
                <a:solidFill>
                  <a:srgbClr val="2D2DB9"/>
                </a:solidFill>
                <a:latin typeface="Comic Sans MS" charset="0"/>
                <a:sym typeface="Symbol" charset="0"/>
              </a:rPr>
              <a:t>Basic layout unit</a:t>
            </a:r>
            <a:r>
              <a:rPr lang="en-US" i="0" u="none" smtClean="0">
                <a:solidFill>
                  <a:srgbClr val="000000"/>
                </a:solidFill>
                <a:latin typeface="Comic Sans MS" charset="0"/>
                <a:sym typeface="Symbol" charset="0"/>
              </a:rPr>
              <a:t>: 8x8 digital Pixel Core </a:t>
            </a:r>
            <a:r>
              <a:rPr lang="en-US" i="0" u="none" smtClean="0">
                <a:solidFill>
                  <a:srgbClr val="000000"/>
                </a:solidFill>
                <a:latin typeface="Comic Sans MS" charset="0"/>
                <a:sym typeface="Wingdings" charset="0"/>
              </a:rPr>
              <a:t></a:t>
            </a:r>
            <a:r>
              <a:rPr lang="en-US" i="0" u="none" smtClean="0">
                <a:solidFill>
                  <a:srgbClr val="000000"/>
                </a:solidFill>
                <a:latin typeface="Comic Sans MS" charset="0"/>
                <a:sym typeface="Symbol" charset="0"/>
              </a:rPr>
              <a:t> synthesized as one digital circuit</a:t>
            </a:r>
          </a:p>
        </p:txBody>
      </p:sp>
      <p:grpSp>
        <p:nvGrpSpPr>
          <p:cNvPr id="44037" name="Group 32"/>
          <p:cNvGrpSpPr>
            <a:grpSpLocks/>
          </p:cNvGrpSpPr>
          <p:nvPr/>
        </p:nvGrpSpPr>
        <p:grpSpPr bwMode="auto">
          <a:xfrm>
            <a:off x="1854201" y="1287465"/>
            <a:ext cx="6384925" cy="2109787"/>
            <a:chOff x="749870" y="1590964"/>
            <a:chExt cx="6384180" cy="2110740"/>
          </a:xfrm>
        </p:grpSpPr>
        <p:grpSp>
          <p:nvGrpSpPr>
            <p:cNvPr id="44044" name="Gruppo 24"/>
            <p:cNvGrpSpPr>
              <a:grpSpLocks/>
            </p:cNvGrpSpPr>
            <p:nvPr/>
          </p:nvGrpSpPr>
          <p:grpSpPr bwMode="auto">
            <a:xfrm>
              <a:off x="749870" y="1590964"/>
              <a:ext cx="6384180" cy="2110740"/>
              <a:chOff x="2736658" y="1405909"/>
              <a:chExt cx="7776275" cy="2834640"/>
            </a:xfrm>
          </p:grpSpPr>
          <p:sp>
            <p:nvSpPr>
              <p:cNvPr id="22" name="Rectangle 6"/>
              <p:cNvSpPr/>
              <p:nvPr/>
            </p:nvSpPr>
            <p:spPr>
              <a:xfrm rot="5400000">
                <a:off x="3468178" y="674389"/>
                <a:ext cx="2834640" cy="4297680"/>
              </a:xfrm>
              <a:prstGeom prst="rect">
                <a:avLst/>
              </a:prstGeom>
              <a:solidFill>
                <a:srgbClr val="F79646">
                  <a:lumMod val="40000"/>
                  <a:lumOff val="60000"/>
                </a:srgbClr>
              </a:solidFill>
              <a:ln w="9525" cap="flat" cmpd="sng" algn="ctr">
                <a:solidFill>
                  <a:sysClr val="windowText" lastClr="000000"/>
                </a:solidFill>
                <a:prstDash val="solid"/>
              </a:ln>
              <a:effectLst>
                <a:outerShdw blurRad="40000" dist="23000" dir="5400000" rotWithShape="0">
                  <a:srgbClr val="000000">
                    <a:alpha val="35000"/>
                  </a:srgbClr>
                </a:outerShdw>
              </a:effectLst>
            </p:spPr>
            <p:txBody>
              <a:bodyPr vert="vert270" anchor="ctr"/>
              <a:lstStyle/>
              <a:p>
                <a:pPr algn="ctr">
                  <a:defRPr/>
                </a:pPr>
                <a:r>
                  <a:rPr lang="en-US" sz="1600" b="1" kern="0" dirty="0">
                    <a:solidFill>
                      <a:srgbClr val="0000FF"/>
                    </a:solidFill>
                    <a:latin typeface="Calibri"/>
                    <a:ea typeface="ＭＳ Ｐゴシック" charset="0"/>
                    <a:cs typeface="ＭＳ Ｐゴシック" charset="0"/>
                  </a:rPr>
                  <a:t>192(400)</a:t>
                </a:r>
                <a:r>
                  <a:rPr lang="pl-PL" sz="1600" b="1" kern="0" dirty="0">
                    <a:solidFill>
                      <a:srgbClr val="0000FF"/>
                    </a:solidFill>
                    <a:latin typeface="Calibri"/>
                    <a:ea typeface="ＭＳ Ｐゴシック" charset="0"/>
                    <a:cs typeface="ＭＳ Ｐゴシック" charset="0"/>
                  </a:rPr>
                  <a:t>x400</a:t>
                </a:r>
                <a:r>
                  <a:rPr lang="en-US" sz="1600" b="1" kern="0" dirty="0">
                    <a:solidFill>
                      <a:srgbClr val="0000FF"/>
                    </a:solidFill>
                    <a:latin typeface="Calibri"/>
                    <a:ea typeface="ＭＳ Ｐゴシック" charset="0"/>
                    <a:cs typeface="ＭＳ Ｐゴシック" charset="0"/>
                  </a:rPr>
                  <a:t> pixels</a:t>
                </a:r>
              </a:p>
            </p:txBody>
          </p:sp>
          <p:sp>
            <p:nvSpPr>
              <p:cNvPr id="23" name="Rectangle 8"/>
              <p:cNvSpPr/>
              <p:nvPr/>
            </p:nvSpPr>
            <p:spPr>
              <a:xfrm rot="5400000">
                <a:off x="2825588" y="1489729"/>
                <a:ext cx="640080" cy="640080"/>
              </a:xfrm>
              <a:prstGeom prst="rect">
                <a:avLst/>
              </a:prstGeom>
              <a:solidFill>
                <a:srgbClr val="FFC000"/>
              </a:solidFill>
              <a:ln w="9525" cap="flat" cmpd="sng" algn="ctr">
                <a:solidFill>
                  <a:sysClr val="windowText" lastClr="000000"/>
                </a:solidFill>
                <a:prstDash val="solid"/>
              </a:ln>
              <a:effectLst>
                <a:outerShdw blurRad="40000" dist="23000" dir="5400000" rotWithShape="0">
                  <a:srgbClr val="000000">
                    <a:alpha val="35000"/>
                  </a:srgbClr>
                </a:outerShdw>
              </a:effectLst>
            </p:spPr>
            <p:txBody>
              <a:bodyPr vert="vert270" anchor="ctr"/>
              <a:lstStyle/>
              <a:p>
                <a:pPr algn="ctr">
                  <a:defRPr/>
                </a:pPr>
                <a:r>
                  <a:rPr lang="en-US" sz="1600" b="1" kern="0" dirty="0">
                    <a:solidFill>
                      <a:sysClr val="windowText" lastClr="000000"/>
                    </a:solidFill>
                    <a:latin typeface="Calibri"/>
                    <a:ea typeface="ＭＳ Ｐゴシック" charset="0"/>
                    <a:cs typeface="ＭＳ Ｐゴシック" charset="0"/>
                  </a:rPr>
                  <a:t>8x8</a:t>
                </a:r>
              </a:p>
              <a:p>
                <a:pPr algn="ctr">
                  <a:defRPr/>
                </a:pPr>
                <a:r>
                  <a:rPr lang="en-US" sz="1600" b="1" kern="0" dirty="0">
                    <a:solidFill>
                      <a:sysClr val="windowText" lastClr="000000"/>
                    </a:solidFill>
                    <a:latin typeface="Calibri"/>
                    <a:ea typeface="ＭＳ Ｐゴシック" charset="0"/>
                    <a:cs typeface="ＭＳ Ｐゴシック" charset="0"/>
                  </a:rPr>
                  <a:t>pix</a:t>
                </a:r>
              </a:p>
            </p:txBody>
          </p:sp>
          <p:sp>
            <p:nvSpPr>
              <p:cNvPr id="24" name="Rectangle 8"/>
              <p:cNvSpPr/>
              <p:nvPr/>
            </p:nvSpPr>
            <p:spPr>
              <a:xfrm rot="5400000">
                <a:off x="3500746" y="1485176"/>
                <a:ext cx="640080" cy="640080"/>
              </a:xfrm>
              <a:prstGeom prst="rect">
                <a:avLst/>
              </a:prstGeom>
              <a:solidFill>
                <a:srgbClr val="FFC000"/>
              </a:solidFill>
              <a:ln w="9525" cap="flat" cmpd="sng" algn="ctr">
                <a:solidFill>
                  <a:sysClr val="windowText" lastClr="000000"/>
                </a:solidFill>
                <a:prstDash val="solid"/>
              </a:ln>
              <a:effectLst>
                <a:outerShdw blurRad="40000" dist="23000" dir="5400000" rotWithShape="0">
                  <a:srgbClr val="000000">
                    <a:alpha val="35000"/>
                  </a:srgbClr>
                </a:outerShdw>
              </a:effectLst>
            </p:spPr>
            <p:txBody>
              <a:bodyPr vert="vert270" anchor="ctr"/>
              <a:lstStyle/>
              <a:p>
                <a:pPr algn="ctr">
                  <a:defRPr/>
                </a:pPr>
                <a:r>
                  <a:rPr lang="en-US" sz="1600" b="1" kern="0" dirty="0">
                    <a:solidFill>
                      <a:sysClr val="windowText" lastClr="000000"/>
                    </a:solidFill>
                    <a:latin typeface="Calibri"/>
                    <a:ea typeface="ＭＳ Ｐゴシック" charset="0"/>
                    <a:cs typeface="ＭＳ Ｐゴシック" charset="0"/>
                  </a:rPr>
                  <a:t>8x8</a:t>
                </a:r>
              </a:p>
              <a:p>
                <a:pPr algn="ctr">
                  <a:defRPr/>
                </a:pPr>
                <a:r>
                  <a:rPr lang="en-US" sz="1600" b="1" kern="0" dirty="0">
                    <a:solidFill>
                      <a:sysClr val="windowText" lastClr="000000"/>
                    </a:solidFill>
                    <a:latin typeface="Calibri"/>
                    <a:ea typeface="ＭＳ Ｐゴシック" charset="0"/>
                    <a:cs typeface="ＭＳ Ｐゴシック" charset="0"/>
                  </a:rPr>
                  <a:t>pix</a:t>
                </a:r>
              </a:p>
            </p:txBody>
          </p:sp>
          <p:sp>
            <p:nvSpPr>
              <p:cNvPr id="25" name="Rectangle 8"/>
              <p:cNvSpPr/>
              <p:nvPr/>
            </p:nvSpPr>
            <p:spPr>
              <a:xfrm rot="5400000">
                <a:off x="2813514" y="3523701"/>
                <a:ext cx="640080" cy="640080"/>
              </a:xfrm>
              <a:prstGeom prst="rect">
                <a:avLst/>
              </a:prstGeom>
              <a:solidFill>
                <a:srgbClr val="FFC000"/>
              </a:solidFill>
              <a:ln w="9525" cap="flat" cmpd="sng" algn="ctr">
                <a:solidFill>
                  <a:sysClr val="windowText" lastClr="000000"/>
                </a:solidFill>
                <a:prstDash val="solid"/>
              </a:ln>
              <a:effectLst>
                <a:outerShdw blurRad="40000" dist="23000" dir="5400000" rotWithShape="0">
                  <a:srgbClr val="000000">
                    <a:alpha val="35000"/>
                  </a:srgbClr>
                </a:outerShdw>
              </a:effectLst>
            </p:spPr>
            <p:txBody>
              <a:bodyPr vert="vert270" anchor="ctr"/>
              <a:lstStyle/>
              <a:p>
                <a:pPr algn="ctr">
                  <a:defRPr/>
                </a:pPr>
                <a:r>
                  <a:rPr lang="en-US" sz="1600" b="1" kern="0" dirty="0">
                    <a:solidFill>
                      <a:sysClr val="windowText" lastClr="000000"/>
                    </a:solidFill>
                    <a:latin typeface="Calibri"/>
                    <a:ea typeface="ＭＳ Ｐゴシック" charset="0"/>
                    <a:cs typeface="ＭＳ Ｐゴシック" charset="0"/>
                  </a:rPr>
                  <a:t>8x8</a:t>
                </a:r>
              </a:p>
              <a:p>
                <a:pPr algn="ctr">
                  <a:defRPr/>
                </a:pPr>
                <a:r>
                  <a:rPr lang="en-US" sz="1600" b="1" kern="0" dirty="0">
                    <a:solidFill>
                      <a:sysClr val="windowText" lastClr="000000"/>
                    </a:solidFill>
                    <a:latin typeface="Calibri"/>
                    <a:ea typeface="ＭＳ Ｐゴシック" charset="0"/>
                    <a:cs typeface="ＭＳ Ｐゴシック" charset="0"/>
                  </a:rPr>
                  <a:t>pix</a:t>
                </a:r>
              </a:p>
            </p:txBody>
          </p:sp>
          <p:sp>
            <p:nvSpPr>
              <p:cNvPr id="26" name="Rectangle 8"/>
              <p:cNvSpPr/>
              <p:nvPr/>
            </p:nvSpPr>
            <p:spPr>
              <a:xfrm rot="5400000">
                <a:off x="3488672" y="3519148"/>
                <a:ext cx="640080" cy="640080"/>
              </a:xfrm>
              <a:prstGeom prst="rect">
                <a:avLst/>
              </a:prstGeom>
              <a:solidFill>
                <a:srgbClr val="FFC000"/>
              </a:solidFill>
              <a:ln w="9525" cap="flat" cmpd="sng" algn="ctr">
                <a:solidFill>
                  <a:sysClr val="windowText" lastClr="000000"/>
                </a:solidFill>
                <a:prstDash val="solid"/>
              </a:ln>
              <a:effectLst>
                <a:outerShdw blurRad="40000" dist="23000" dir="5400000" rotWithShape="0">
                  <a:srgbClr val="000000">
                    <a:alpha val="35000"/>
                  </a:srgbClr>
                </a:outerShdw>
              </a:effectLst>
            </p:spPr>
            <p:txBody>
              <a:bodyPr vert="vert270" anchor="ctr"/>
              <a:lstStyle/>
              <a:p>
                <a:pPr algn="ctr">
                  <a:defRPr/>
                </a:pPr>
                <a:r>
                  <a:rPr lang="en-US" sz="1600" b="1" kern="0" dirty="0">
                    <a:solidFill>
                      <a:sysClr val="windowText" lastClr="000000"/>
                    </a:solidFill>
                    <a:latin typeface="Calibri"/>
                    <a:ea typeface="ＭＳ Ｐゴシック" charset="0"/>
                    <a:cs typeface="ＭＳ Ｐゴシック" charset="0"/>
                  </a:rPr>
                  <a:t>8x8</a:t>
                </a:r>
              </a:p>
              <a:p>
                <a:pPr algn="ctr">
                  <a:defRPr/>
                </a:pPr>
                <a:r>
                  <a:rPr lang="en-US" sz="1600" b="1" kern="0" dirty="0">
                    <a:solidFill>
                      <a:sysClr val="windowText" lastClr="000000"/>
                    </a:solidFill>
                    <a:latin typeface="Calibri"/>
                    <a:ea typeface="ＭＳ Ｐゴシック" charset="0"/>
                    <a:cs typeface="ＭＳ Ｐゴシック" charset="0"/>
                  </a:rPr>
                  <a:t>pix</a:t>
                </a:r>
              </a:p>
            </p:txBody>
          </p:sp>
          <p:sp>
            <p:nvSpPr>
              <p:cNvPr id="27" name="Rectangle 8"/>
              <p:cNvSpPr/>
              <p:nvPr/>
            </p:nvSpPr>
            <p:spPr>
              <a:xfrm rot="5400000">
                <a:off x="8683399" y="1406414"/>
                <a:ext cx="1830039" cy="1829029"/>
              </a:xfrm>
              <a:prstGeom prst="rect">
                <a:avLst/>
              </a:prstGeom>
              <a:solidFill>
                <a:srgbClr val="F79646">
                  <a:lumMod val="40000"/>
                  <a:lumOff val="60000"/>
                </a:srgbClr>
              </a:solidFill>
              <a:ln w="9525" cap="flat" cmpd="sng" algn="ctr">
                <a:solidFill>
                  <a:sysClr val="windowText" lastClr="000000"/>
                </a:solidFill>
                <a:prstDash val="solid"/>
              </a:ln>
              <a:effectLst>
                <a:outerShdw blurRad="40000" dist="23000" dir="5400000" rotWithShape="0">
                  <a:srgbClr val="000000">
                    <a:alpha val="35000"/>
                  </a:srgbClr>
                </a:outerShdw>
              </a:effectLst>
            </p:spPr>
            <p:txBody>
              <a:bodyPr anchor="ctr"/>
              <a:lstStyle/>
              <a:p>
                <a:pPr algn="ctr" fontAlgn="base">
                  <a:spcBef>
                    <a:spcPct val="0"/>
                  </a:spcBef>
                  <a:spcAft>
                    <a:spcPct val="0"/>
                  </a:spcAft>
                </a:pPr>
                <a:endParaRPr lang="en-US" sz="1100" b="1" smtClean="0">
                  <a:solidFill>
                    <a:srgbClr val="FFFFFF"/>
                  </a:solidFill>
                  <a:latin typeface="Calibri" charset="0"/>
                  <a:ea typeface="ＭＳ Ｐゴシック" charset="0"/>
                  <a:cs typeface="ＭＳ Ｐゴシック" charset="0"/>
                </a:endParaRPr>
              </a:p>
            </p:txBody>
          </p:sp>
          <p:sp>
            <p:nvSpPr>
              <p:cNvPr id="28" name="Rectangle 8"/>
              <p:cNvSpPr/>
              <p:nvPr/>
            </p:nvSpPr>
            <p:spPr>
              <a:xfrm rot="5400000">
                <a:off x="8772743" y="1485315"/>
                <a:ext cx="731520" cy="734893"/>
              </a:xfrm>
              <a:prstGeom prst="rect">
                <a:avLst/>
              </a:prstGeom>
              <a:solidFill>
                <a:srgbClr val="FFC000"/>
              </a:solidFill>
              <a:ln w="9525" cap="flat" cmpd="sng" algn="ctr">
                <a:solidFill>
                  <a:sysClr val="windowText" lastClr="000000"/>
                </a:solidFill>
                <a:prstDash val="solid"/>
              </a:ln>
              <a:effectLst>
                <a:outerShdw blurRad="40000" dist="23000" dir="5400000" rotWithShape="0">
                  <a:srgbClr val="000000">
                    <a:alpha val="35000"/>
                  </a:srgbClr>
                </a:outerShdw>
              </a:effectLst>
            </p:spPr>
            <p:txBody>
              <a:bodyPr vert="vert270" anchor="ctr"/>
              <a:lstStyle/>
              <a:p>
                <a:pPr algn="ctr">
                  <a:defRPr/>
                </a:pPr>
                <a:r>
                  <a:rPr lang="de-CH" sz="1200" b="1" kern="0" dirty="0">
                    <a:solidFill>
                      <a:sysClr val="windowText" lastClr="000000"/>
                    </a:solidFill>
                    <a:latin typeface="Calibri"/>
                    <a:ea typeface="ＭＳ Ｐゴシック" charset="0"/>
                    <a:cs typeface="ＭＳ Ｐゴシック" charset="0"/>
                  </a:rPr>
                  <a:t>1x4 </a:t>
                </a:r>
                <a:r>
                  <a:rPr lang="de-CH" sz="1200" b="1" kern="0" dirty="0" err="1">
                    <a:solidFill>
                      <a:sysClr val="windowText" lastClr="000000"/>
                    </a:solidFill>
                    <a:latin typeface="Calibri"/>
                    <a:ea typeface="ＭＳ Ｐゴシック" charset="0"/>
                    <a:cs typeface="ＭＳ Ｐゴシック" charset="0"/>
                  </a:rPr>
                  <a:t>pixel</a:t>
                </a:r>
                <a:r>
                  <a:rPr lang="de-CH" sz="1200" b="1" kern="0" dirty="0">
                    <a:solidFill>
                      <a:sysClr val="windowText" lastClr="000000"/>
                    </a:solidFill>
                    <a:latin typeface="Calibri"/>
                    <a:ea typeface="ＭＳ Ｐゴシック" charset="0"/>
                    <a:cs typeface="ＭＳ Ｐゴシック" charset="0"/>
                  </a:rPr>
                  <a:t> </a:t>
                </a:r>
                <a:r>
                  <a:rPr lang="de-CH" sz="1200" b="1" kern="0" dirty="0" err="1">
                    <a:solidFill>
                      <a:sysClr val="windowText" lastClr="000000"/>
                    </a:solidFill>
                    <a:latin typeface="Calibri"/>
                    <a:ea typeface="ＭＳ Ｐゴシック" charset="0"/>
                    <a:cs typeface="ＭＳ Ｐゴシック" charset="0"/>
                  </a:rPr>
                  <a:t>region</a:t>
                </a:r>
                <a:endParaRPr lang="en-US" sz="1200" b="1" kern="0" dirty="0">
                  <a:solidFill>
                    <a:sysClr val="windowText" lastClr="000000"/>
                  </a:solidFill>
                  <a:latin typeface="Calibri"/>
                  <a:ea typeface="ＭＳ Ｐゴシック" charset="0"/>
                  <a:cs typeface="ＭＳ Ｐゴシック" charset="0"/>
                </a:endParaRPr>
              </a:p>
            </p:txBody>
          </p:sp>
          <p:cxnSp>
            <p:nvCxnSpPr>
              <p:cNvPr id="29" name="Connettore 1 22"/>
              <p:cNvCxnSpPr/>
              <p:nvPr/>
            </p:nvCxnSpPr>
            <p:spPr>
              <a:xfrm flipV="1">
                <a:off x="4140332" y="1405909"/>
                <a:ext cx="4543572" cy="78917"/>
              </a:xfrm>
              <a:prstGeom prst="line">
                <a:avLst/>
              </a:prstGeom>
              <a:noFill/>
              <a:ln w="28575" cap="flat" cmpd="sng" algn="ctr">
                <a:solidFill>
                  <a:srgbClr val="0000FF"/>
                </a:solidFill>
                <a:prstDash val="solid"/>
              </a:ln>
              <a:effectLst>
                <a:outerShdw blurRad="40000" dist="20000" dir="5400000" rotWithShape="0">
                  <a:srgbClr val="000000">
                    <a:alpha val="38000"/>
                  </a:srgbClr>
                </a:outerShdw>
              </a:effectLst>
            </p:spPr>
          </p:cxnSp>
          <p:cxnSp>
            <p:nvCxnSpPr>
              <p:cNvPr id="30" name="Connettore 1 23"/>
              <p:cNvCxnSpPr/>
              <p:nvPr/>
            </p:nvCxnSpPr>
            <p:spPr>
              <a:xfrm>
                <a:off x="4140332" y="2114036"/>
                <a:ext cx="4543572" cy="1038728"/>
              </a:xfrm>
              <a:prstGeom prst="line">
                <a:avLst/>
              </a:prstGeom>
              <a:noFill/>
              <a:ln w="28575" cap="flat" cmpd="sng" algn="ctr">
                <a:solidFill>
                  <a:srgbClr val="0000FF"/>
                </a:solidFill>
                <a:prstDash val="solid"/>
              </a:ln>
              <a:effectLst>
                <a:outerShdw blurRad="40000" dist="20000" dir="5400000" rotWithShape="0">
                  <a:srgbClr val="000000">
                    <a:alpha val="38000"/>
                  </a:srgbClr>
                </a:outerShdw>
              </a:effectLst>
            </p:spPr>
          </p:cxnSp>
        </p:grpSp>
        <p:sp>
          <p:nvSpPr>
            <p:cNvPr id="31" name="Rectangle 8"/>
            <p:cNvSpPr/>
            <p:nvPr/>
          </p:nvSpPr>
          <p:spPr>
            <a:xfrm rot="5400000">
              <a:off x="6466889" y="2314191"/>
              <a:ext cx="544707" cy="603334"/>
            </a:xfrm>
            <a:prstGeom prst="rect">
              <a:avLst/>
            </a:prstGeom>
            <a:solidFill>
              <a:srgbClr val="FFC000"/>
            </a:solidFill>
            <a:ln w="9525" cap="flat" cmpd="sng" algn="ctr">
              <a:solidFill>
                <a:sysClr val="windowText" lastClr="000000"/>
              </a:solidFill>
              <a:prstDash val="solid"/>
            </a:ln>
            <a:effectLst>
              <a:outerShdw blurRad="40000" dist="23000" dir="5400000" rotWithShape="0">
                <a:srgbClr val="000000">
                  <a:alpha val="35000"/>
                </a:srgbClr>
              </a:outerShdw>
            </a:effectLst>
          </p:spPr>
          <p:txBody>
            <a:bodyPr vert="vert270" anchor="ctr"/>
            <a:lstStyle/>
            <a:p>
              <a:pPr algn="ctr">
                <a:defRPr/>
              </a:pPr>
              <a:r>
                <a:rPr lang="de-CH" sz="1200" b="1" kern="0" dirty="0">
                  <a:solidFill>
                    <a:sysClr val="windowText" lastClr="000000"/>
                  </a:solidFill>
                  <a:latin typeface="Calibri"/>
                  <a:ea typeface="ＭＳ Ｐゴシック" charset="0"/>
                  <a:cs typeface="ＭＳ Ｐゴシック" charset="0"/>
                </a:rPr>
                <a:t>2x8 </a:t>
              </a:r>
              <a:r>
                <a:rPr lang="de-CH" sz="1200" b="1" kern="0" dirty="0" err="1">
                  <a:solidFill>
                    <a:sysClr val="windowText" lastClr="000000"/>
                  </a:solidFill>
                  <a:latin typeface="Calibri"/>
                  <a:ea typeface="ＭＳ Ｐゴシック" charset="0"/>
                  <a:cs typeface="ＭＳ Ｐゴシック" charset="0"/>
                </a:rPr>
                <a:t>pixel</a:t>
              </a:r>
              <a:r>
                <a:rPr lang="de-CH" sz="1200" b="1" kern="0" dirty="0">
                  <a:solidFill>
                    <a:sysClr val="windowText" lastClr="000000"/>
                  </a:solidFill>
                  <a:latin typeface="Calibri"/>
                  <a:ea typeface="ＭＳ Ｐゴシック" charset="0"/>
                  <a:cs typeface="ＭＳ Ｐゴシック" charset="0"/>
                </a:rPr>
                <a:t> </a:t>
              </a:r>
              <a:r>
                <a:rPr lang="de-CH" sz="1200" b="1" kern="0" dirty="0" err="1">
                  <a:solidFill>
                    <a:sysClr val="windowText" lastClr="000000"/>
                  </a:solidFill>
                  <a:latin typeface="Calibri"/>
                  <a:ea typeface="ＭＳ Ｐゴシック" charset="0"/>
                  <a:cs typeface="ＭＳ Ｐゴシック" charset="0"/>
                </a:rPr>
                <a:t>region</a:t>
              </a:r>
              <a:endParaRPr lang="en-US" sz="1200" b="1" kern="0" dirty="0">
                <a:solidFill>
                  <a:sysClr val="windowText" lastClr="000000"/>
                </a:solidFill>
                <a:latin typeface="Calibri"/>
                <a:ea typeface="ＭＳ Ｐゴシック" charset="0"/>
                <a:cs typeface="ＭＳ Ｐゴシック" charset="0"/>
              </a:endParaRPr>
            </a:p>
          </p:txBody>
        </p:sp>
        <p:sp>
          <p:nvSpPr>
            <p:cNvPr id="44046" name="CasellaDiTesto 26"/>
            <p:cNvSpPr txBox="1">
              <a:spLocks noChangeArrowheads="1"/>
            </p:cNvSpPr>
            <p:nvPr/>
          </p:nvSpPr>
          <p:spPr bwMode="auto">
            <a:xfrm>
              <a:off x="6372588" y="1826020"/>
              <a:ext cx="530853" cy="369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i="1" u="sng">
                  <a:solidFill>
                    <a:schemeClr val="bg1"/>
                  </a:solidFill>
                  <a:latin typeface="Verdana" charset="0"/>
                  <a:ea typeface="ＭＳ Ｐゴシック" charset="0"/>
                  <a:cs typeface="ＭＳ Ｐゴシック" charset="0"/>
                </a:defRPr>
              </a:lvl1pPr>
              <a:lvl2pPr marL="37931725" indent="-37474525" eaLnBrk="0" hangingPunct="0">
                <a:defRPr sz="1600" i="1" u="sng">
                  <a:solidFill>
                    <a:schemeClr val="bg1"/>
                  </a:solidFill>
                  <a:latin typeface="Verdana" charset="0"/>
                  <a:ea typeface="ＭＳ Ｐゴシック" charset="0"/>
                </a:defRPr>
              </a:lvl2pPr>
              <a:lvl3pPr eaLnBrk="0" hangingPunct="0">
                <a:defRPr sz="1600" i="1" u="sng">
                  <a:solidFill>
                    <a:schemeClr val="bg1"/>
                  </a:solidFill>
                  <a:latin typeface="Verdana" charset="0"/>
                  <a:ea typeface="ＭＳ Ｐゴシック" charset="0"/>
                </a:defRPr>
              </a:lvl3pPr>
              <a:lvl4pPr eaLnBrk="0" hangingPunct="0">
                <a:defRPr sz="1600" i="1" u="sng">
                  <a:solidFill>
                    <a:schemeClr val="bg1"/>
                  </a:solidFill>
                  <a:latin typeface="Verdana" charset="0"/>
                  <a:ea typeface="ＭＳ Ｐゴシック" charset="0"/>
                </a:defRPr>
              </a:lvl4pPr>
              <a:lvl5pPr eaLnBrk="0" hangingPunct="0">
                <a:defRPr sz="1600" i="1" u="sng">
                  <a:solidFill>
                    <a:schemeClr val="bg1"/>
                  </a:solidFill>
                  <a:latin typeface="Verdana" charset="0"/>
                  <a:ea typeface="ＭＳ Ｐゴシック" charset="0"/>
                </a:defRPr>
              </a:lvl5pPr>
              <a:lvl6pPr marL="457200" eaLnBrk="0" fontAlgn="base" hangingPunct="0">
                <a:spcBef>
                  <a:spcPct val="0"/>
                </a:spcBef>
                <a:spcAft>
                  <a:spcPct val="0"/>
                </a:spcAft>
                <a:defRPr sz="1600" i="1" u="sng">
                  <a:solidFill>
                    <a:schemeClr val="bg1"/>
                  </a:solidFill>
                  <a:latin typeface="Verdana" charset="0"/>
                  <a:ea typeface="ＭＳ Ｐゴシック" charset="0"/>
                </a:defRPr>
              </a:lvl6pPr>
              <a:lvl7pPr marL="914400" eaLnBrk="0" fontAlgn="base" hangingPunct="0">
                <a:spcBef>
                  <a:spcPct val="0"/>
                </a:spcBef>
                <a:spcAft>
                  <a:spcPct val="0"/>
                </a:spcAft>
                <a:defRPr sz="1600" i="1" u="sng">
                  <a:solidFill>
                    <a:schemeClr val="bg1"/>
                  </a:solidFill>
                  <a:latin typeface="Verdana" charset="0"/>
                  <a:ea typeface="ＭＳ Ｐゴシック" charset="0"/>
                </a:defRPr>
              </a:lvl7pPr>
              <a:lvl8pPr marL="1371600" eaLnBrk="0" fontAlgn="base" hangingPunct="0">
                <a:spcBef>
                  <a:spcPct val="0"/>
                </a:spcBef>
                <a:spcAft>
                  <a:spcPct val="0"/>
                </a:spcAft>
                <a:defRPr sz="1600" i="1" u="sng">
                  <a:solidFill>
                    <a:schemeClr val="bg1"/>
                  </a:solidFill>
                  <a:latin typeface="Verdana" charset="0"/>
                  <a:ea typeface="ＭＳ Ｐゴシック" charset="0"/>
                </a:defRPr>
              </a:lvl8pPr>
              <a:lvl9pPr marL="1828800" eaLnBrk="0" fontAlgn="base" hangingPunct="0">
                <a:spcBef>
                  <a:spcPct val="0"/>
                </a:spcBef>
                <a:spcAft>
                  <a:spcPct val="0"/>
                </a:spcAft>
                <a:defRPr sz="1600" i="1" u="sng">
                  <a:solidFill>
                    <a:schemeClr val="bg1"/>
                  </a:solidFill>
                  <a:latin typeface="Verdana" charset="0"/>
                  <a:ea typeface="ＭＳ Ｐゴシック" charset="0"/>
                </a:defRPr>
              </a:lvl9pPr>
            </a:lstStyle>
            <a:p>
              <a:pPr algn="ctr" eaLnBrk="1" fontAlgn="base" hangingPunct="1">
                <a:spcBef>
                  <a:spcPct val="0"/>
                </a:spcBef>
                <a:spcAft>
                  <a:spcPct val="0"/>
                </a:spcAft>
              </a:pPr>
              <a:r>
                <a:rPr lang="en-US" sz="1800" i="0" u="none" smtClean="0">
                  <a:solidFill>
                    <a:srgbClr val="000000"/>
                  </a:solidFill>
                </a:rPr>
                <a:t>OR</a:t>
              </a:r>
            </a:p>
          </p:txBody>
        </p:sp>
      </p:grpSp>
      <p:sp>
        <p:nvSpPr>
          <p:cNvPr id="44038" name="Text Box 14"/>
          <p:cNvSpPr txBox="1">
            <a:spLocks noChangeArrowheads="1"/>
          </p:cNvSpPr>
          <p:nvPr/>
        </p:nvSpPr>
        <p:spPr bwMode="auto">
          <a:xfrm>
            <a:off x="179388" y="3563940"/>
            <a:ext cx="9110662"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sz="1600" i="1" u="sng">
                <a:solidFill>
                  <a:schemeClr val="bg1"/>
                </a:solidFill>
                <a:latin typeface="Verdana" charset="0"/>
                <a:ea typeface="ＭＳ Ｐゴシック" charset="0"/>
                <a:cs typeface="ＭＳ Ｐゴシック" charset="0"/>
              </a:defRPr>
            </a:lvl1pPr>
            <a:lvl2pPr marL="37931725" indent="-37474525" eaLnBrk="0" hangingPunct="0">
              <a:defRPr sz="1600" i="1" u="sng">
                <a:solidFill>
                  <a:schemeClr val="bg1"/>
                </a:solidFill>
                <a:latin typeface="Verdana" charset="0"/>
                <a:ea typeface="ＭＳ Ｐゴシック" charset="0"/>
              </a:defRPr>
            </a:lvl2pPr>
            <a:lvl3pPr eaLnBrk="0" hangingPunct="0">
              <a:defRPr sz="1600" i="1" u="sng">
                <a:solidFill>
                  <a:schemeClr val="bg1"/>
                </a:solidFill>
                <a:latin typeface="Verdana" charset="0"/>
                <a:ea typeface="ＭＳ Ｐゴシック" charset="0"/>
              </a:defRPr>
            </a:lvl3pPr>
            <a:lvl4pPr eaLnBrk="0" hangingPunct="0">
              <a:defRPr sz="1600" i="1" u="sng">
                <a:solidFill>
                  <a:schemeClr val="bg1"/>
                </a:solidFill>
                <a:latin typeface="Verdana" charset="0"/>
                <a:ea typeface="ＭＳ Ｐゴシック" charset="0"/>
              </a:defRPr>
            </a:lvl4pPr>
            <a:lvl5pPr eaLnBrk="0" hangingPunct="0">
              <a:defRPr sz="1600" i="1" u="sng">
                <a:solidFill>
                  <a:schemeClr val="bg1"/>
                </a:solidFill>
                <a:latin typeface="Verdana" charset="0"/>
                <a:ea typeface="ＭＳ Ｐゴシック" charset="0"/>
              </a:defRPr>
            </a:lvl5pPr>
            <a:lvl6pPr marL="457200" eaLnBrk="0" fontAlgn="base" hangingPunct="0">
              <a:spcBef>
                <a:spcPct val="0"/>
              </a:spcBef>
              <a:spcAft>
                <a:spcPct val="0"/>
              </a:spcAft>
              <a:defRPr sz="1600" i="1" u="sng">
                <a:solidFill>
                  <a:schemeClr val="bg1"/>
                </a:solidFill>
                <a:latin typeface="Verdana" charset="0"/>
                <a:ea typeface="ＭＳ Ｐゴシック" charset="0"/>
              </a:defRPr>
            </a:lvl6pPr>
            <a:lvl7pPr marL="914400" eaLnBrk="0" fontAlgn="base" hangingPunct="0">
              <a:spcBef>
                <a:spcPct val="0"/>
              </a:spcBef>
              <a:spcAft>
                <a:spcPct val="0"/>
              </a:spcAft>
              <a:defRPr sz="1600" i="1" u="sng">
                <a:solidFill>
                  <a:schemeClr val="bg1"/>
                </a:solidFill>
                <a:latin typeface="Verdana" charset="0"/>
                <a:ea typeface="ＭＳ Ｐゴシック" charset="0"/>
              </a:defRPr>
            </a:lvl7pPr>
            <a:lvl8pPr marL="1371600" eaLnBrk="0" fontAlgn="base" hangingPunct="0">
              <a:spcBef>
                <a:spcPct val="0"/>
              </a:spcBef>
              <a:spcAft>
                <a:spcPct val="0"/>
              </a:spcAft>
              <a:defRPr sz="1600" i="1" u="sng">
                <a:solidFill>
                  <a:schemeClr val="bg1"/>
                </a:solidFill>
                <a:latin typeface="Verdana" charset="0"/>
                <a:ea typeface="ＭＳ Ｐゴシック" charset="0"/>
              </a:defRPr>
            </a:lvl8pPr>
            <a:lvl9pPr marL="1828800" eaLnBrk="0" fontAlgn="base" hangingPunct="0">
              <a:spcBef>
                <a:spcPct val="0"/>
              </a:spcBef>
              <a:spcAft>
                <a:spcPct val="0"/>
              </a:spcAft>
              <a:defRPr sz="1600" i="1" u="sng">
                <a:solidFill>
                  <a:schemeClr val="bg1"/>
                </a:solidFill>
                <a:latin typeface="Verdana" charset="0"/>
                <a:ea typeface="ＭＳ Ｐゴシック" charset="0"/>
              </a:defRPr>
            </a:lvl9pPr>
          </a:lstStyle>
          <a:p>
            <a:pPr fontAlgn="base">
              <a:spcBef>
                <a:spcPct val="50000"/>
              </a:spcBef>
              <a:spcAft>
                <a:spcPct val="0"/>
              </a:spcAft>
              <a:buFont typeface="Arial" charset="0"/>
              <a:buChar char="•"/>
            </a:pPr>
            <a:r>
              <a:rPr lang="en-US" i="0" u="none" smtClean="0">
                <a:solidFill>
                  <a:srgbClr val="000000"/>
                </a:solidFill>
                <a:latin typeface="Comic Sans MS" charset="0"/>
                <a:sym typeface="Symbol" charset="0"/>
              </a:rPr>
              <a:t>One Pixel Core contains multiple Pixel Regions  and some additional arbitration and clock logic</a:t>
            </a:r>
          </a:p>
          <a:p>
            <a:pPr fontAlgn="base">
              <a:spcBef>
                <a:spcPct val="50000"/>
              </a:spcBef>
              <a:spcAft>
                <a:spcPct val="0"/>
              </a:spcAft>
              <a:buFont typeface="Arial" charset="0"/>
              <a:buChar char="•"/>
            </a:pPr>
            <a:r>
              <a:rPr lang="en-US" i="0" u="none" smtClean="0">
                <a:solidFill>
                  <a:srgbClr val="000000"/>
                </a:solidFill>
                <a:latin typeface="Comic Sans MS" charset="0"/>
                <a:sym typeface="Symbol" charset="0"/>
              </a:rPr>
              <a:t>Pixel Regions  share most of logic and trigger latency buffering</a:t>
            </a:r>
          </a:p>
          <a:p>
            <a:pPr fontAlgn="base">
              <a:spcBef>
                <a:spcPct val="50000"/>
              </a:spcBef>
              <a:spcAft>
                <a:spcPct val="0"/>
              </a:spcAft>
              <a:buFont typeface="Arial" charset="0"/>
              <a:buChar char="•"/>
            </a:pPr>
            <a:endParaRPr lang="en-US" i="0" u="none" smtClean="0">
              <a:solidFill>
                <a:srgbClr val="000000"/>
              </a:solidFill>
              <a:latin typeface="Comic Sans MS" charset="0"/>
              <a:sym typeface="Symbol" charset="0"/>
            </a:endParaRPr>
          </a:p>
        </p:txBody>
      </p:sp>
      <p:cxnSp>
        <p:nvCxnSpPr>
          <p:cNvPr id="44039" name="Connettore 2 30"/>
          <p:cNvCxnSpPr>
            <a:cxnSpLocks noChangeShapeType="1"/>
          </p:cNvCxnSpPr>
          <p:nvPr/>
        </p:nvCxnSpPr>
        <p:spPr bwMode="auto">
          <a:xfrm flipH="1">
            <a:off x="3167064" y="4687888"/>
            <a:ext cx="508000" cy="328612"/>
          </a:xfrm>
          <a:prstGeom prst="straightConnector1">
            <a:avLst/>
          </a:prstGeom>
          <a:noFill/>
          <a:ln w="25400">
            <a:solidFill>
              <a:srgbClr val="000000"/>
            </a:solidFill>
            <a:round/>
            <a:headEnd/>
            <a:tailEnd type="arrow" w="med" len="med"/>
          </a:ln>
          <a:extLst>
            <a:ext uri="{909E8E84-426E-40dd-AFC4-6F175D3DCCD1}">
              <a14:hiddenFill xmlns:a14="http://schemas.microsoft.com/office/drawing/2010/main">
                <a:noFill/>
              </a14:hiddenFill>
            </a:ext>
          </a:extLst>
        </p:spPr>
      </p:cxnSp>
      <p:sp>
        <p:nvSpPr>
          <p:cNvPr id="44040" name="CasellaDiTesto 33"/>
          <p:cNvSpPr txBox="1">
            <a:spLocks noChangeArrowheads="1"/>
          </p:cNvSpPr>
          <p:nvPr/>
        </p:nvSpPr>
        <p:spPr bwMode="auto">
          <a:xfrm>
            <a:off x="152401" y="5149850"/>
            <a:ext cx="4125913" cy="738188"/>
          </a:xfrm>
          <a:prstGeom prst="rect">
            <a:avLst/>
          </a:prstGeom>
          <a:solidFill>
            <a:srgbClr val="DBEEF4"/>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4161750" indent="-24161750" eaLnBrk="0" hangingPunct="0">
              <a:defRPr sz="1600" i="1" u="sng">
                <a:solidFill>
                  <a:schemeClr val="bg1"/>
                </a:solidFill>
                <a:latin typeface="Verdana" charset="0"/>
                <a:ea typeface="ＭＳ Ｐゴシック" charset="0"/>
                <a:cs typeface="ＭＳ Ｐゴシック" charset="0"/>
              </a:defRPr>
            </a:lvl1pPr>
            <a:lvl2pPr marL="37931725" indent="-37474525" eaLnBrk="0" hangingPunct="0">
              <a:defRPr sz="1600" i="1" u="sng">
                <a:solidFill>
                  <a:schemeClr val="bg1"/>
                </a:solidFill>
                <a:latin typeface="Verdana" charset="0"/>
                <a:ea typeface="ＭＳ Ｐゴシック" charset="0"/>
              </a:defRPr>
            </a:lvl2pPr>
            <a:lvl3pPr eaLnBrk="0" hangingPunct="0">
              <a:defRPr sz="1600" i="1" u="sng">
                <a:solidFill>
                  <a:schemeClr val="bg1"/>
                </a:solidFill>
                <a:latin typeface="Verdana" charset="0"/>
                <a:ea typeface="ＭＳ Ｐゴシック" charset="0"/>
              </a:defRPr>
            </a:lvl3pPr>
            <a:lvl4pPr eaLnBrk="0" hangingPunct="0">
              <a:defRPr sz="1600" i="1" u="sng">
                <a:solidFill>
                  <a:schemeClr val="bg1"/>
                </a:solidFill>
                <a:latin typeface="Verdana" charset="0"/>
                <a:ea typeface="ＭＳ Ｐゴシック" charset="0"/>
              </a:defRPr>
            </a:lvl4pPr>
            <a:lvl5pPr eaLnBrk="0" hangingPunct="0">
              <a:defRPr sz="1600" i="1" u="sng">
                <a:solidFill>
                  <a:schemeClr val="bg1"/>
                </a:solidFill>
                <a:latin typeface="Verdana" charset="0"/>
                <a:ea typeface="ＭＳ Ｐゴシック" charset="0"/>
              </a:defRPr>
            </a:lvl5pPr>
            <a:lvl6pPr marL="457200" eaLnBrk="0" fontAlgn="base" hangingPunct="0">
              <a:spcBef>
                <a:spcPct val="0"/>
              </a:spcBef>
              <a:spcAft>
                <a:spcPct val="0"/>
              </a:spcAft>
              <a:defRPr sz="1600" i="1" u="sng">
                <a:solidFill>
                  <a:schemeClr val="bg1"/>
                </a:solidFill>
                <a:latin typeface="Verdana" charset="0"/>
                <a:ea typeface="ＭＳ Ｐゴシック" charset="0"/>
              </a:defRPr>
            </a:lvl6pPr>
            <a:lvl7pPr marL="914400" eaLnBrk="0" fontAlgn="base" hangingPunct="0">
              <a:spcBef>
                <a:spcPct val="0"/>
              </a:spcBef>
              <a:spcAft>
                <a:spcPct val="0"/>
              </a:spcAft>
              <a:defRPr sz="1600" i="1" u="sng">
                <a:solidFill>
                  <a:schemeClr val="bg1"/>
                </a:solidFill>
                <a:latin typeface="Verdana" charset="0"/>
                <a:ea typeface="ＭＳ Ｐゴシック" charset="0"/>
              </a:defRPr>
            </a:lvl7pPr>
            <a:lvl8pPr marL="1371600" eaLnBrk="0" fontAlgn="base" hangingPunct="0">
              <a:spcBef>
                <a:spcPct val="0"/>
              </a:spcBef>
              <a:spcAft>
                <a:spcPct val="0"/>
              </a:spcAft>
              <a:defRPr sz="1600" i="1" u="sng">
                <a:solidFill>
                  <a:schemeClr val="bg1"/>
                </a:solidFill>
                <a:latin typeface="Verdana" charset="0"/>
                <a:ea typeface="ＭＳ Ｐゴシック" charset="0"/>
              </a:defRPr>
            </a:lvl8pPr>
            <a:lvl9pPr marL="1828800" eaLnBrk="0" fontAlgn="base" hangingPunct="0">
              <a:spcBef>
                <a:spcPct val="0"/>
              </a:spcBef>
              <a:spcAft>
                <a:spcPct val="0"/>
              </a:spcAft>
              <a:defRPr sz="1600" i="1" u="sng">
                <a:solidFill>
                  <a:schemeClr val="bg1"/>
                </a:solidFill>
                <a:latin typeface="Verdana" charset="0"/>
                <a:ea typeface="ＭＳ Ｐゴシック" charset="0"/>
              </a:defRPr>
            </a:lvl9pPr>
          </a:lstStyle>
          <a:p>
            <a:pPr marL="0" lvl="2" algn="just" eaLnBrk="1" fontAlgn="base" hangingPunct="1">
              <a:spcBef>
                <a:spcPct val="0"/>
              </a:spcBef>
              <a:spcAft>
                <a:spcPct val="0"/>
              </a:spcAft>
            </a:pPr>
            <a:r>
              <a:rPr lang="en-US" sz="1400" b="1" i="0" u="none" smtClean="0">
                <a:solidFill>
                  <a:srgbClr val="000000"/>
                </a:solidFill>
                <a:cs typeface="ＭＳ Ｐゴシック" charset="0"/>
              </a:rPr>
              <a:t>Distributed Buffering Architecture (FE65_P2 based)</a:t>
            </a:r>
            <a:r>
              <a:rPr lang="en-US" sz="1400" i="0" u="none" smtClean="0">
                <a:solidFill>
                  <a:srgbClr val="000000"/>
                </a:solidFill>
                <a:cs typeface="ＭＳ Ｐゴシック" charset="0"/>
              </a:rPr>
              <a:t>:</a:t>
            </a:r>
          </a:p>
          <a:p>
            <a:pPr marL="0" lvl="2" algn="just" eaLnBrk="1" fontAlgn="base" hangingPunct="1">
              <a:spcBef>
                <a:spcPct val="0"/>
              </a:spcBef>
              <a:spcAft>
                <a:spcPct val="0"/>
              </a:spcAft>
              <a:buFont typeface="Arial" charset="0"/>
              <a:buChar char="•"/>
            </a:pPr>
            <a:r>
              <a:rPr lang="en-US" sz="1400" i="0" u="none" smtClean="0">
                <a:solidFill>
                  <a:srgbClr val="000000"/>
                </a:solidFill>
                <a:cs typeface="ＭＳ Ｐゴシック" charset="0"/>
              </a:rPr>
              <a:t> distributed TOT storage</a:t>
            </a:r>
          </a:p>
        </p:txBody>
      </p:sp>
      <p:sp>
        <p:nvSpPr>
          <p:cNvPr id="44041" name="CasellaDiTesto 36"/>
          <p:cNvSpPr txBox="1">
            <a:spLocks noChangeArrowheads="1"/>
          </p:cNvSpPr>
          <p:nvPr/>
        </p:nvSpPr>
        <p:spPr bwMode="auto">
          <a:xfrm>
            <a:off x="5181600" y="5127626"/>
            <a:ext cx="3873500" cy="954107"/>
          </a:xfrm>
          <a:prstGeom prst="rect">
            <a:avLst/>
          </a:prstGeom>
          <a:solidFill>
            <a:srgbClr val="DBEEF4"/>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4161750" indent="-24161750" eaLnBrk="0" hangingPunct="0">
              <a:defRPr sz="1600" i="1" u="sng">
                <a:solidFill>
                  <a:schemeClr val="bg1"/>
                </a:solidFill>
                <a:latin typeface="Verdana" charset="0"/>
                <a:ea typeface="ＭＳ Ｐゴシック" charset="0"/>
                <a:cs typeface="ＭＳ Ｐゴシック" charset="0"/>
              </a:defRPr>
            </a:lvl1pPr>
            <a:lvl2pPr marL="37931725" indent="-37474525" eaLnBrk="0" hangingPunct="0">
              <a:defRPr sz="1600" i="1" u="sng">
                <a:solidFill>
                  <a:schemeClr val="bg1"/>
                </a:solidFill>
                <a:latin typeface="Verdana" charset="0"/>
                <a:ea typeface="ＭＳ Ｐゴシック" charset="0"/>
              </a:defRPr>
            </a:lvl2pPr>
            <a:lvl3pPr eaLnBrk="0" hangingPunct="0">
              <a:defRPr sz="1600" i="1" u="sng">
                <a:solidFill>
                  <a:schemeClr val="bg1"/>
                </a:solidFill>
                <a:latin typeface="Verdana" charset="0"/>
                <a:ea typeface="ＭＳ Ｐゴシック" charset="0"/>
              </a:defRPr>
            </a:lvl3pPr>
            <a:lvl4pPr eaLnBrk="0" hangingPunct="0">
              <a:defRPr sz="1600" i="1" u="sng">
                <a:solidFill>
                  <a:schemeClr val="bg1"/>
                </a:solidFill>
                <a:latin typeface="Verdana" charset="0"/>
                <a:ea typeface="ＭＳ Ｐゴシック" charset="0"/>
              </a:defRPr>
            </a:lvl4pPr>
            <a:lvl5pPr eaLnBrk="0" hangingPunct="0">
              <a:defRPr sz="1600" i="1" u="sng">
                <a:solidFill>
                  <a:schemeClr val="bg1"/>
                </a:solidFill>
                <a:latin typeface="Verdana" charset="0"/>
                <a:ea typeface="ＭＳ Ｐゴシック" charset="0"/>
              </a:defRPr>
            </a:lvl5pPr>
            <a:lvl6pPr marL="457200" eaLnBrk="0" fontAlgn="base" hangingPunct="0">
              <a:spcBef>
                <a:spcPct val="0"/>
              </a:spcBef>
              <a:spcAft>
                <a:spcPct val="0"/>
              </a:spcAft>
              <a:defRPr sz="1600" i="1" u="sng">
                <a:solidFill>
                  <a:schemeClr val="bg1"/>
                </a:solidFill>
                <a:latin typeface="Verdana" charset="0"/>
                <a:ea typeface="ＭＳ Ｐゴシック" charset="0"/>
              </a:defRPr>
            </a:lvl6pPr>
            <a:lvl7pPr marL="914400" eaLnBrk="0" fontAlgn="base" hangingPunct="0">
              <a:spcBef>
                <a:spcPct val="0"/>
              </a:spcBef>
              <a:spcAft>
                <a:spcPct val="0"/>
              </a:spcAft>
              <a:defRPr sz="1600" i="1" u="sng">
                <a:solidFill>
                  <a:schemeClr val="bg1"/>
                </a:solidFill>
                <a:latin typeface="Verdana" charset="0"/>
                <a:ea typeface="ＭＳ Ｐゴシック" charset="0"/>
              </a:defRPr>
            </a:lvl7pPr>
            <a:lvl8pPr marL="1371600" eaLnBrk="0" fontAlgn="base" hangingPunct="0">
              <a:spcBef>
                <a:spcPct val="0"/>
              </a:spcBef>
              <a:spcAft>
                <a:spcPct val="0"/>
              </a:spcAft>
              <a:defRPr sz="1600" i="1" u="sng">
                <a:solidFill>
                  <a:schemeClr val="bg1"/>
                </a:solidFill>
                <a:latin typeface="Verdana" charset="0"/>
                <a:ea typeface="ＭＳ Ｐゴシック" charset="0"/>
              </a:defRPr>
            </a:lvl8pPr>
            <a:lvl9pPr marL="1828800" eaLnBrk="0" fontAlgn="base" hangingPunct="0">
              <a:spcBef>
                <a:spcPct val="0"/>
              </a:spcBef>
              <a:spcAft>
                <a:spcPct val="0"/>
              </a:spcAft>
              <a:defRPr sz="1600" i="1" u="sng">
                <a:solidFill>
                  <a:schemeClr val="bg1"/>
                </a:solidFill>
                <a:latin typeface="Verdana" charset="0"/>
                <a:ea typeface="ＭＳ Ｐゴシック" charset="0"/>
              </a:defRPr>
            </a:lvl9pPr>
          </a:lstStyle>
          <a:p>
            <a:pPr marL="0" lvl="2" algn="just" eaLnBrk="1" fontAlgn="base" hangingPunct="1">
              <a:spcBef>
                <a:spcPct val="0"/>
              </a:spcBef>
              <a:spcAft>
                <a:spcPct val="0"/>
              </a:spcAft>
            </a:pPr>
            <a:r>
              <a:rPr lang="en-US" sz="1400" b="1" i="0" u="none" smtClean="0">
                <a:solidFill>
                  <a:srgbClr val="000000"/>
                </a:solidFill>
                <a:cs typeface="ＭＳ Ｐゴシック" charset="0"/>
              </a:rPr>
              <a:t>Centralized Buffering Architecture (CHIPIX65 based (4x4))</a:t>
            </a:r>
            <a:r>
              <a:rPr lang="en-US" sz="1400" i="0" u="none" smtClean="0">
                <a:solidFill>
                  <a:srgbClr val="000000"/>
                </a:solidFill>
                <a:cs typeface="ＭＳ Ｐゴシック" charset="0"/>
              </a:rPr>
              <a:t>:</a:t>
            </a:r>
          </a:p>
          <a:p>
            <a:pPr marL="0" lvl="2" algn="just" eaLnBrk="1" fontAlgn="base" hangingPunct="1">
              <a:spcBef>
                <a:spcPct val="0"/>
              </a:spcBef>
              <a:spcAft>
                <a:spcPct val="0"/>
              </a:spcAft>
              <a:buFont typeface="Arial" charset="0"/>
              <a:buChar char="•"/>
            </a:pPr>
            <a:r>
              <a:rPr lang="en-US" sz="1400" i="0" u="none" smtClean="0">
                <a:solidFill>
                  <a:srgbClr val="000000"/>
                </a:solidFill>
                <a:cs typeface="ＭＳ Ｐゴシック" charset="0"/>
              </a:rPr>
              <a:t> centralized TOT storage</a:t>
            </a:r>
          </a:p>
          <a:p>
            <a:pPr marL="0" lvl="2" algn="just" eaLnBrk="1" fontAlgn="base" hangingPunct="1">
              <a:spcBef>
                <a:spcPct val="0"/>
              </a:spcBef>
              <a:spcAft>
                <a:spcPct val="0"/>
              </a:spcAft>
              <a:buFont typeface="Arial" charset="0"/>
              <a:buChar char="•"/>
            </a:pPr>
            <a:r>
              <a:rPr lang="en-US" sz="1400" i="0" u="none" smtClean="0">
                <a:solidFill>
                  <a:srgbClr val="000000"/>
                </a:solidFill>
                <a:cs typeface="ＭＳ Ｐゴシック" charset="0"/>
                <a:sym typeface="Wingdings" charset="0"/>
              </a:rPr>
              <a:t> Integrated with Synch FE</a:t>
            </a:r>
            <a:endParaRPr lang="en-US" sz="1400" i="0" u="none" smtClean="0">
              <a:solidFill>
                <a:srgbClr val="000000"/>
              </a:solidFill>
              <a:cs typeface="ＭＳ Ｐゴシック" charset="0"/>
            </a:endParaRPr>
          </a:p>
        </p:txBody>
      </p:sp>
      <p:cxnSp>
        <p:nvCxnSpPr>
          <p:cNvPr id="44042" name="Connettore 2 38"/>
          <p:cNvCxnSpPr>
            <a:cxnSpLocks noChangeShapeType="1"/>
          </p:cNvCxnSpPr>
          <p:nvPr/>
        </p:nvCxnSpPr>
        <p:spPr bwMode="auto">
          <a:xfrm>
            <a:off x="5492750" y="4673600"/>
            <a:ext cx="876300" cy="330200"/>
          </a:xfrm>
          <a:prstGeom prst="straightConnector1">
            <a:avLst/>
          </a:prstGeom>
          <a:noFill/>
          <a:ln w="25400">
            <a:solidFill>
              <a:srgbClr val="000000"/>
            </a:solidFill>
            <a:round/>
            <a:headEnd/>
            <a:tailEnd type="arrow" w="med" len="med"/>
          </a:ln>
          <a:extLst>
            <a:ext uri="{909E8E84-426E-40dd-AFC4-6F175D3DCCD1}">
              <a14:hiddenFill xmlns:a14="http://schemas.microsoft.com/office/drawing/2010/main">
                <a:noFill/>
              </a14:hiddenFill>
            </a:ext>
          </a:extLst>
        </p:spPr>
      </p:cxnSp>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a:xfrm>
            <a:off x="224275" y="603544"/>
            <a:ext cx="9234320" cy="1522729"/>
          </a:xfrm>
        </p:spPr>
        <p:txBody>
          <a:bodyPr/>
          <a:lstStyle/>
          <a:p>
            <a:pPr marL="0" lvl="1" indent="0">
              <a:spcAft>
                <a:spcPts val="600"/>
              </a:spcAft>
              <a:buNone/>
            </a:pPr>
            <a:r>
              <a:rPr lang="en-US" sz="2200" b="1" dirty="0" smtClean="0"/>
              <a:t>Architecture optimization and comparison </a:t>
            </a:r>
            <a:r>
              <a:rPr lang="en-US" sz="2200" dirty="0" smtClean="0"/>
              <a:t>by means of the VEPIX53</a:t>
            </a:r>
          </a:p>
          <a:p>
            <a:pPr>
              <a:spcBef>
                <a:spcPts val="1200"/>
              </a:spcBef>
              <a:spcAft>
                <a:spcPts val="300"/>
              </a:spcAft>
            </a:pPr>
            <a:r>
              <a:rPr lang="en-US" sz="2200" b="1" i="1" dirty="0" smtClean="0"/>
              <a:t>1</a:t>
            </a:r>
            <a:r>
              <a:rPr lang="en-US" sz="2200" b="1" i="1" baseline="30000" dirty="0" smtClean="0"/>
              <a:t>st</a:t>
            </a:r>
            <a:r>
              <a:rPr lang="en-US" sz="2200" b="1" i="1" dirty="0" smtClean="0"/>
              <a:t> architecture: </a:t>
            </a:r>
            <a:r>
              <a:rPr lang="en-US" sz="2200" i="1" dirty="0" smtClean="0"/>
              <a:t>distributed 1x4 pixel region</a:t>
            </a:r>
          </a:p>
          <a:p>
            <a:endParaRPr lang="en-US" i="1" dirty="0" smtClean="0"/>
          </a:p>
          <a:p>
            <a:endParaRPr lang="en-US" sz="2800" b="1" dirty="0" smtClean="0"/>
          </a:p>
          <a:p>
            <a:pPr marL="0" indent="0">
              <a:buNone/>
            </a:pPr>
            <a:r>
              <a:rPr lang="en-US" dirty="0" smtClean="0"/>
              <a:t> </a:t>
            </a:r>
            <a:endParaRPr lang="en-US" dirty="0"/>
          </a:p>
        </p:txBody>
      </p:sp>
      <p:sp>
        <p:nvSpPr>
          <p:cNvPr id="3" name="Segnaposto numero diapositiva 2"/>
          <p:cNvSpPr>
            <a:spLocks noGrp="1"/>
          </p:cNvSpPr>
          <p:nvPr>
            <p:ph type="sldNum" sz="quarter" idx="12"/>
          </p:nvPr>
        </p:nvSpPr>
        <p:spPr/>
        <p:txBody>
          <a:bodyPr/>
          <a:lstStyle/>
          <a:p>
            <a:pPr>
              <a:defRPr/>
            </a:pPr>
            <a:r>
              <a:rPr lang="es-ES" dirty="0" smtClean="0">
                <a:latin typeface="Arial"/>
                <a:cs typeface="Arial"/>
              </a:rPr>
              <a:t>6</a:t>
            </a:r>
          </a:p>
          <a:p>
            <a:pPr>
              <a:defRPr/>
            </a:pPr>
            <a:endParaRPr lang="es-ES" dirty="0">
              <a:latin typeface="Arial"/>
              <a:cs typeface="Arial"/>
            </a:endParaRPr>
          </a:p>
        </p:txBody>
      </p:sp>
      <p:sp>
        <p:nvSpPr>
          <p:cNvPr id="4" name="Titolo 3"/>
          <p:cNvSpPr txBox="1">
            <a:spLocks/>
          </p:cNvSpPr>
          <p:nvPr/>
        </p:nvSpPr>
        <p:spPr>
          <a:xfrm>
            <a:off x="880533" y="-18401"/>
            <a:ext cx="8953376" cy="642942"/>
          </a:xfrm>
          <a:prstGeom prst="rect">
            <a:avLst/>
          </a:prstGeom>
        </p:spPr>
        <p:txBody>
          <a:bodyPr/>
          <a:lstStyle/>
          <a:p>
            <a:pPr marL="0" lvl="1" algn="r" eaLnBrk="0" fontAlgn="base" hangingPunct="0">
              <a:spcBef>
                <a:spcPct val="0"/>
              </a:spcBef>
              <a:spcAft>
                <a:spcPct val="0"/>
              </a:spcAft>
            </a:pPr>
            <a:r>
              <a:rPr lang="en-US" sz="2400" i="1" kern="0" dirty="0">
                <a:solidFill>
                  <a:srgbClr val="000076"/>
                </a:solidFill>
                <a:latin typeface="Bookman Old Style"/>
                <a:cs typeface="Bookman Old Style"/>
              </a:rPr>
              <a:t>Digital architecture </a:t>
            </a:r>
            <a:r>
              <a:rPr lang="en-US" sz="2400" i="1" kern="0" dirty="0" smtClean="0">
                <a:solidFill>
                  <a:srgbClr val="000076"/>
                </a:solidFill>
                <a:latin typeface="Bookman Old Style"/>
                <a:cs typeface="Bookman Old Style"/>
              </a:rPr>
              <a:t>comparison and </a:t>
            </a:r>
            <a:r>
              <a:rPr lang="en-US" sz="2400" i="1" kern="0" dirty="0" smtClean="0">
                <a:solidFill>
                  <a:srgbClr val="000076"/>
                </a:solidFill>
                <a:latin typeface="Bookman Old Style"/>
                <a:cs typeface="Bookman Old Style"/>
              </a:rPr>
              <a:t>choice</a:t>
            </a:r>
            <a:endParaRPr lang="en-US" sz="2400" i="1" kern="0" dirty="0">
              <a:solidFill>
                <a:srgbClr val="000076"/>
              </a:solidFill>
              <a:latin typeface="Bookman Old Style"/>
              <a:cs typeface="Bookman Old Style"/>
            </a:endParaRPr>
          </a:p>
        </p:txBody>
      </p:sp>
      <p:sp>
        <p:nvSpPr>
          <p:cNvPr id="7" name="Rettangolo 6"/>
          <p:cNvSpPr/>
          <p:nvPr/>
        </p:nvSpPr>
        <p:spPr>
          <a:xfrm>
            <a:off x="592735" y="1589202"/>
            <a:ext cx="5268317" cy="2222147"/>
          </a:xfrm>
          <a:prstGeom prst="rect">
            <a:avLst/>
          </a:prstGeom>
        </p:spPr>
        <p:txBody>
          <a:bodyPr wrap="square">
            <a:spAutoFit/>
          </a:bodyPr>
          <a:lstStyle/>
          <a:p>
            <a:pPr marL="342900" indent="-342900" eaLnBrk="0" fontAlgn="base" hangingPunct="0">
              <a:spcBef>
                <a:spcPct val="20000"/>
              </a:spcBef>
              <a:spcAft>
                <a:spcPct val="0"/>
              </a:spcAft>
              <a:buFont typeface="Lucida Grande"/>
              <a:buChar char="-"/>
            </a:pPr>
            <a:r>
              <a:rPr lang="en-GB" sz="2000" kern="0" dirty="0" smtClean="0">
                <a:solidFill>
                  <a:srgbClr val="2D2D8A">
                    <a:lumMod val="75000"/>
                  </a:srgbClr>
                </a:solidFill>
                <a:latin typeface="Arial"/>
                <a:cs typeface="Arial"/>
              </a:rPr>
              <a:t>Logic resources shared in PR composed of 1x4 pixels </a:t>
            </a:r>
          </a:p>
          <a:p>
            <a:pPr marL="342900" indent="-342900" eaLnBrk="0" fontAlgn="base" hangingPunct="0">
              <a:spcBef>
                <a:spcPct val="20000"/>
              </a:spcBef>
              <a:spcAft>
                <a:spcPct val="0"/>
              </a:spcAft>
              <a:buFont typeface="Lucida Grande"/>
              <a:buChar char="-"/>
            </a:pPr>
            <a:r>
              <a:rPr lang="en-US" sz="2000" kern="0" dirty="0">
                <a:solidFill>
                  <a:srgbClr val="2D2D8A">
                    <a:lumMod val="75000"/>
                  </a:srgbClr>
                </a:solidFill>
                <a:latin typeface="Arial"/>
                <a:cs typeface="Arial"/>
              </a:rPr>
              <a:t>D</a:t>
            </a:r>
            <a:r>
              <a:rPr lang="en-US" sz="2000" kern="0" dirty="0" smtClean="0">
                <a:solidFill>
                  <a:srgbClr val="2D2D8A">
                    <a:lumMod val="75000"/>
                  </a:srgbClr>
                </a:solidFill>
                <a:latin typeface="Arial"/>
                <a:cs typeface="Arial"/>
              </a:rPr>
              <a:t>istributed </a:t>
            </a:r>
            <a:r>
              <a:rPr lang="en-US" sz="2000" kern="0" dirty="0">
                <a:solidFill>
                  <a:srgbClr val="2D2D8A">
                    <a:lumMod val="75000"/>
                  </a:srgbClr>
                </a:solidFill>
                <a:latin typeface="Arial"/>
                <a:cs typeface="Arial"/>
              </a:rPr>
              <a:t>buffering </a:t>
            </a:r>
            <a:r>
              <a:rPr lang="en-US" sz="2000" kern="0" dirty="0" smtClean="0">
                <a:solidFill>
                  <a:srgbClr val="2D2D8A">
                    <a:lumMod val="75000"/>
                  </a:srgbClr>
                </a:solidFill>
                <a:latin typeface="Arial"/>
                <a:cs typeface="Arial"/>
              </a:rPr>
              <a:t>(i.e. hit storage) scheme </a:t>
            </a:r>
          </a:p>
          <a:p>
            <a:pPr marL="800100" lvl="1" indent="-342900" eaLnBrk="0" fontAlgn="base" hangingPunct="0">
              <a:spcBef>
                <a:spcPct val="20000"/>
              </a:spcBef>
              <a:spcAft>
                <a:spcPct val="0"/>
              </a:spcAft>
              <a:buFont typeface="Courier New"/>
              <a:buChar char="o"/>
            </a:pPr>
            <a:r>
              <a:rPr lang="en-US" sz="1600" kern="0" dirty="0" smtClean="0">
                <a:solidFill>
                  <a:srgbClr val="2D2D8A">
                    <a:lumMod val="75000"/>
                  </a:srgbClr>
                </a:solidFill>
                <a:latin typeface="Arial"/>
                <a:cs typeface="Arial"/>
              </a:rPr>
              <a:t>shared timestamp memory</a:t>
            </a:r>
            <a:endParaRPr lang="en-US" sz="1600" kern="0" dirty="0">
              <a:solidFill>
                <a:srgbClr val="2D2D8A">
                  <a:lumMod val="75000"/>
                </a:srgbClr>
              </a:solidFill>
              <a:latin typeface="Arial"/>
              <a:cs typeface="Arial"/>
            </a:endParaRPr>
          </a:p>
          <a:p>
            <a:pPr marL="800100" lvl="1" indent="-342900" eaLnBrk="0" fontAlgn="base" hangingPunct="0">
              <a:spcBef>
                <a:spcPct val="20000"/>
              </a:spcBef>
              <a:spcAft>
                <a:spcPct val="0"/>
              </a:spcAft>
              <a:buFont typeface="Courier New"/>
              <a:buChar char="o"/>
            </a:pPr>
            <a:r>
              <a:rPr lang="en-US" sz="1600" kern="0" dirty="0" smtClean="0">
                <a:solidFill>
                  <a:srgbClr val="2D2D8A">
                    <a:lumMod val="75000"/>
                  </a:srgbClr>
                </a:solidFill>
                <a:latin typeface="Arial"/>
                <a:cs typeface="Arial"/>
              </a:rPr>
              <a:t>distributed memory for charge information </a:t>
            </a:r>
            <a:br>
              <a:rPr lang="en-US" sz="1600" kern="0" dirty="0" smtClean="0">
                <a:solidFill>
                  <a:srgbClr val="2D2D8A">
                    <a:lumMod val="75000"/>
                  </a:srgbClr>
                </a:solidFill>
                <a:latin typeface="Arial"/>
                <a:cs typeface="Arial"/>
              </a:rPr>
            </a:br>
            <a:r>
              <a:rPr lang="en-US" sz="1600" kern="0" dirty="0" smtClean="0">
                <a:solidFill>
                  <a:srgbClr val="2D2D8A">
                    <a:lumMod val="75000"/>
                  </a:srgbClr>
                </a:solidFill>
                <a:latin typeface="Arial"/>
                <a:cs typeface="Arial"/>
              </a:rPr>
              <a:t>(4-bit </a:t>
            </a:r>
            <a:r>
              <a:rPr lang="en-US" sz="1600" kern="0" dirty="0" err="1" smtClean="0">
                <a:solidFill>
                  <a:srgbClr val="2D2D8A">
                    <a:lumMod val="75000"/>
                  </a:srgbClr>
                </a:solidFill>
                <a:latin typeface="Arial"/>
                <a:cs typeface="Arial"/>
              </a:rPr>
              <a:t>ToT</a:t>
            </a:r>
            <a:r>
              <a:rPr lang="en-US" sz="1600" kern="0" dirty="0" smtClean="0">
                <a:solidFill>
                  <a:srgbClr val="2D2D8A">
                    <a:lumMod val="75000"/>
                  </a:srgbClr>
                </a:solidFill>
                <a:latin typeface="Arial"/>
                <a:cs typeface="Arial"/>
              </a:rPr>
              <a:t> = Time Over Threshold)</a:t>
            </a:r>
          </a:p>
        </p:txBody>
      </p:sp>
      <p:pic>
        <p:nvPicPr>
          <p:cNvPr id="10" name="Picture 5"/>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266386" y="960609"/>
            <a:ext cx="3124546" cy="26972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ttangolo 4"/>
          <p:cNvSpPr/>
          <p:nvPr/>
        </p:nvSpPr>
        <p:spPr>
          <a:xfrm>
            <a:off x="222768" y="3928351"/>
            <a:ext cx="5321840" cy="3260892"/>
          </a:xfrm>
          <a:prstGeom prst="rect">
            <a:avLst/>
          </a:prstGeom>
        </p:spPr>
        <p:txBody>
          <a:bodyPr wrap="square">
            <a:spAutoFit/>
          </a:bodyPr>
          <a:lstStyle/>
          <a:p>
            <a:pPr marL="342900" indent="-342900" eaLnBrk="0" fontAlgn="base" hangingPunct="0">
              <a:spcBef>
                <a:spcPts val="1200"/>
              </a:spcBef>
              <a:spcAft>
                <a:spcPts val="300"/>
              </a:spcAft>
              <a:buFontTx/>
              <a:buChar char="•"/>
            </a:pPr>
            <a:r>
              <a:rPr lang="it-IT" sz="2200" b="1" i="1" kern="0" dirty="0">
                <a:solidFill>
                  <a:srgbClr val="2D2D8A">
                    <a:lumMod val="75000"/>
                  </a:srgbClr>
                </a:solidFill>
                <a:latin typeface="Arial"/>
                <a:cs typeface="Arial"/>
              </a:rPr>
              <a:t>2</a:t>
            </a:r>
            <a:r>
              <a:rPr lang="it-IT" sz="2200" b="1" i="1" kern="0" baseline="30000" dirty="0">
                <a:solidFill>
                  <a:srgbClr val="2D2D8A">
                    <a:lumMod val="75000"/>
                  </a:srgbClr>
                </a:solidFill>
                <a:latin typeface="Arial"/>
                <a:cs typeface="Arial"/>
              </a:rPr>
              <a:t>nd</a:t>
            </a:r>
            <a:r>
              <a:rPr lang="it-IT" sz="2200" b="1" i="1" kern="0" dirty="0">
                <a:solidFill>
                  <a:srgbClr val="2D2D8A">
                    <a:lumMod val="75000"/>
                  </a:srgbClr>
                </a:solidFill>
                <a:latin typeface="Arial"/>
                <a:cs typeface="Arial"/>
              </a:rPr>
              <a:t> </a:t>
            </a:r>
            <a:r>
              <a:rPr lang="it-IT" sz="2200" b="1" i="1" kern="0" dirty="0" err="1">
                <a:solidFill>
                  <a:srgbClr val="2D2D8A">
                    <a:lumMod val="75000"/>
                  </a:srgbClr>
                </a:solidFill>
                <a:latin typeface="Arial"/>
                <a:cs typeface="Arial"/>
              </a:rPr>
              <a:t>architecture</a:t>
            </a:r>
            <a:r>
              <a:rPr lang="it-IT" sz="2200" b="1" i="1" kern="0" dirty="0">
                <a:solidFill>
                  <a:srgbClr val="2D2D8A">
                    <a:lumMod val="75000"/>
                  </a:srgbClr>
                </a:solidFill>
                <a:latin typeface="Arial"/>
                <a:cs typeface="Arial"/>
              </a:rPr>
              <a:t>: </a:t>
            </a:r>
            <a:r>
              <a:rPr lang="en-US" sz="2200" i="1" kern="0" dirty="0">
                <a:solidFill>
                  <a:srgbClr val="2D2D8A">
                    <a:lumMod val="75000"/>
                  </a:srgbClr>
                </a:solidFill>
                <a:latin typeface="Arial"/>
                <a:cs typeface="Arial"/>
              </a:rPr>
              <a:t>centralized </a:t>
            </a:r>
            <a:r>
              <a:rPr lang="en-US" sz="2200" i="1" kern="0" dirty="0" smtClean="0">
                <a:solidFill>
                  <a:srgbClr val="2D2D8A">
                    <a:lumMod val="75000"/>
                  </a:srgbClr>
                </a:solidFill>
                <a:latin typeface="Arial"/>
                <a:cs typeface="Arial"/>
              </a:rPr>
              <a:t>2x8 </a:t>
            </a:r>
            <a:r>
              <a:rPr lang="en-US" sz="2200" i="1" kern="0" dirty="0">
                <a:solidFill>
                  <a:srgbClr val="2D2D8A">
                    <a:lumMod val="75000"/>
                  </a:srgbClr>
                </a:solidFill>
                <a:latin typeface="Arial"/>
                <a:cs typeface="Arial"/>
              </a:rPr>
              <a:t>pixel </a:t>
            </a:r>
            <a:r>
              <a:rPr lang="en-US" sz="2200" i="1" kern="0" dirty="0" smtClean="0">
                <a:solidFill>
                  <a:srgbClr val="2D2D8A">
                    <a:lumMod val="75000"/>
                  </a:srgbClr>
                </a:solidFill>
                <a:latin typeface="Arial"/>
                <a:cs typeface="Arial"/>
              </a:rPr>
              <a:t>region</a:t>
            </a:r>
          </a:p>
          <a:p>
            <a:pPr marL="800100" lvl="1" indent="-342900" eaLnBrk="0" fontAlgn="base" hangingPunct="0">
              <a:spcBef>
                <a:spcPct val="20000"/>
              </a:spcBef>
              <a:spcAft>
                <a:spcPct val="0"/>
              </a:spcAft>
              <a:buFont typeface="Lucida Grande"/>
              <a:buChar char="-"/>
            </a:pPr>
            <a:r>
              <a:rPr lang="en-GB" sz="2000" kern="0" dirty="0">
                <a:solidFill>
                  <a:srgbClr val="2D2D8A">
                    <a:lumMod val="75000"/>
                  </a:srgbClr>
                </a:solidFill>
                <a:latin typeface="Arial"/>
                <a:cs typeface="Arial"/>
              </a:rPr>
              <a:t>Logic resources shared in PR composed of </a:t>
            </a:r>
            <a:r>
              <a:rPr lang="en-GB" sz="2000" kern="0" dirty="0" smtClean="0">
                <a:solidFill>
                  <a:srgbClr val="2D2D8A">
                    <a:lumMod val="75000"/>
                  </a:srgbClr>
                </a:solidFill>
                <a:latin typeface="Arial"/>
                <a:cs typeface="Arial"/>
              </a:rPr>
              <a:t>2x8 </a:t>
            </a:r>
            <a:r>
              <a:rPr lang="en-GB" sz="2000" kern="0" dirty="0">
                <a:solidFill>
                  <a:srgbClr val="2D2D8A">
                    <a:lumMod val="75000"/>
                  </a:srgbClr>
                </a:solidFill>
                <a:latin typeface="Arial"/>
                <a:cs typeface="Arial"/>
              </a:rPr>
              <a:t>pixels</a:t>
            </a:r>
          </a:p>
          <a:p>
            <a:pPr marL="800100" lvl="1" indent="-342900" eaLnBrk="0" fontAlgn="base" hangingPunct="0">
              <a:spcBef>
                <a:spcPct val="20000"/>
              </a:spcBef>
              <a:spcAft>
                <a:spcPts val="300"/>
              </a:spcAft>
              <a:buFont typeface="Lucida Grande"/>
              <a:buChar char="-"/>
            </a:pPr>
            <a:r>
              <a:rPr lang="en-US" sz="2000" kern="0" dirty="0">
                <a:solidFill>
                  <a:srgbClr val="2D2D8A">
                    <a:lumMod val="75000"/>
                  </a:srgbClr>
                </a:solidFill>
                <a:latin typeface="Arial"/>
                <a:cs typeface="Arial"/>
              </a:rPr>
              <a:t>Centralized buffering scheme </a:t>
            </a:r>
          </a:p>
          <a:p>
            <a:pPr marL="1257300" lvl="2" indent="-342900" eaLnBrk="0" fontAlgn="base" hangingPunct="0">
              <a:spcBef>
                <a:spcPct val="20000"/>
              </a:spcBef>
              <a:spcAft>
                <a:spcPct val="0"/>
              </a:spcAft>
              <a:buFont typeface="Courier New"/>
              <a:buChar char="o"/>
            </a:pPr>
            <a:r>
              <a:rPr lang="en-US" sz="1600" kern="0" dirty="0">
                <a:solidFill>
                  <a:srgbClr val="2D2D8A">
                    <a:lumMod val="75000"/>
                  </a:srgbClr>
                </a:solidFill>
                <a:latin typeface="Arial"/>
                <a:cs typeface="Arial"/>
              </a:rPr>
              <a:t>shared timestamp </a:t>
            </a:r>
          </a:p>
          <a:p>
            <a:pPr marL="1257300" lvl="2" indent="-342900" eaLnBrk="0" fontAlgn="base" hangingPunct="0">
              <a:spcBef>
                <a:spcPct val="20000"/>
              </a:spcBef>
              <a:spcAft>
                <a:spcPts val="1200"/>
              </a:spcAft>
              <a:buFont typeface="Courier New"/>
              <a:buChar char="o"/>
            </a:pPr>
            <a:r>
              <a:rPr lang="en-US" sz="1600" kern="0" dirty="0">
                <a:solidFill>
                  <a:srgbClr val="2D2D8A">
                    <a:lumMod val="75000"/>
                  </a:srgbClr>
                </a:solidFill>
                <a:latin typeface="Arial"/>
                <a:cs typeface="Arial"/>
              </a:rPr>
              <a:t>shared </a:t>
            </a:r>
            <a:r>
              <a:rPr lang="en-US" sz="1600" kern="0" dirty="0" err="1">
                <a:solidFill>
                  <a:srgbClr val="2D2D8A">
                    <a:lumMod val="75000"/>
                  </a:srgbClr>
                </a:solidFill>
                <a:latin typeface="Arial"/>
                <a:cs typeface="Arial"/>
              </a:rPr>
              <a:t>ToT</a:t>
            </a:r>
            <a:r>
              <a:rPr lang="en-US" sz="1600" kern="0" dirty="0">
                <a:solidFill>
                  <a:srgbClr val="2D2D8A">
                    <a:lumMod val="75000"/>
                  </a:srgbClr>
                </a:solidFill>
                <a:latin typeface="Arial"/>
                <a:cs typeface="Arial"/>
              </a:rPr>
              <a:t> information</a:t>
            </a:r>
          </a:p>
          <a:p>
            <a:pPr marL="800100" lvl="1" indent="-342900" eaLnBrk="0" fontAlgn="base" hangingPunct="0">
              <a:spcAft>
                <a:spcPts val="300"/>
              </a:spcAft>
              <a:buFont typeface="Lucida Grande"/>
              <a:buChar char="-"/>
            </a:pPr>
            <a:r>
              <a:rPr lang="de-CH" sz="2000" kern="0" dirty="0">
                <a:solidFill>
                  <a:srgbClr val="2D2D8A">
                    <a:lumMod val="75000"/>
                  </a:srgbClr>
                </a:solidFill>
                <a:latin typeface="Arial"/>
                <a:cs typeface="Arial"/>
              </a:rPr>
              <a:t>Data </a:t>
            </a:r>
            <a:r>
              <a:rPr lang="de-CH" sz="2000" kern="0" dirty="0" err="1">
                <a:solidFill>
                  <a:srgbClr val="2D2D8A">
                    <a:lumMod val="75000"/>
                  </a:srgbClr>
                </a:solidFill>
                <a:latin typeface="Arial"/>
                <a:cs typeface="Arial"/>
              </a:rPr>
              <a:t>stored</a:t>
            </a:r>
            <a:r>
              <a:rPr lang="de-CH" sz="2000" kern="0" dirty="0">
                <a:solidFill>
                  <a:srgbClr val="2D2D8A">
                    <a:lumMod val="75000"/>
                  </a:srgbClr>
                </a:solidFill>
                <a:latin typeface="Arial"/>
                <a:cs typeface="Arial"/>
              </a:rPr>
              <a:t> in </a:t>
            </a:r>
            <a:r>
              <a:rPr lang="de-CH" sz="2000" kern="0" dirty="0" err="1">
                <a:solidFill>
                  <a:srgbClr val="2D2D8A">
                    <a:lumMod val="75000"/>
                  </a:srgbClr>
                </a:solidFill>
                <a:latin typeface="Arial"/>
                <a:cs typeface="Arial"/>
              </a:rPr>
              <a:t>buffer</a:t>
            </a:r>
            <a:r>
              <a:rPr lang="de-CH" sz="2000" kern="0" dirty="0">
                <a:solidFill>
                  <a:srgbClr val="2D2D8A">
                    <a:lumMod val="75000"/>
                  </a:srgbClr>
                </a:solidFill>
                <a:latin typeface="Arial"/>
                <a:cs typeface="Arial"/>
              </a:rPr>
              <a:t> </a:t>
            </a:r>
            <a:r>
              <a:rPr lang="de-CH" sz="2000" kern="0" dirty="0" err="1">
                <a:solidFill>
                  <a:srgbClr val="2D2D8A">
                    <a:lumMod val="75000"/>
                  </a:srgbClr>
                </a:solidFill>
                <a:latin typeface="Arial"/>
                <a:cs typeface="Arial"/>
              </a:rPr>
              <a:t>are</a:t>
            </a:r>
            <a:r>
              <a:rPr lang="de-CH" sz="2000" kern="0" dirty="0">
                <a:solidFill>
                  <a:srgbClr val="2D2D8A">
                    <a:lumMod val="75000"/>
                  </a:srgbClr>
                </a:solidFill>
                <a:latin typeface="Arial"/>
                <a:cs typeface="Arial"/>
              </a:rPr>
              <a:t> </a:t>
            </a:r>
            <a:r>
              <a:rPr lang="de-CH" sz="2000" kern="0" dirty="0" err="1" smtClean="0">
                <a:solidFill>
                  <a:srgbClr val="2D2D8A">
                    <a:lumMod val="75000"/>
                  </a:srgbClr>
                </a:solidFill>
                <a:latin typeface="Arial"/>
                <a:cs typeface="Arial"/>
              </a:rPr>
              <a:t>reduced</a:t>
            </a:r>
            <a:endParaRPr lang="de-CH" sz="2000" kern="0" dirty="0" smtClean="0">
              <a:solidFill>
                <a:srgbClr val="2D2D8A">
                  <a:lumMod val="75000"/>
                </a:srgbClr>
              </a:solidFill>
              <a:latin typeface="Arial"/>
              <a:cs typeface="Arial"/>
            </a:endParaRPr>
          </a:p>
          <a:p>
            <a:pPr lvl="1" eaLnBrk="0" fontAlgn="base" hangingPunct="0">
              <a:spcAft>
                <a:spcPts val="300"/>
              </a:spcAft>
            </a:pPr>
            <a:endParaRPr lang="en-US" kern="0" dirty="0">
              <a:solidFill>
                <a:srgbClr val="2D2D8A">
                  <a:lumMod val="75000"/>
                </a:srgbClr>
              </a:solidFill>
              <a:latin typeface="Arial"/>
              <a:cs typeface="Arial"/>
            </a:endParaRPr>
          </a:p>
        </p:txBody>
      </p:sp>
      <p:sp>
        <p:nvSpPr>
          <p:cNvPr id="8" name="Rettangolo 7"/>
          <p:cNvSpPr/>
          <p:nvPr/>
        </p:nvSpPr>
        <p:spPr>
          <a:xfrm>
            <a:off x="9430572" y="6533104"/>
            <a:ext cx="371944" cy="324901"/>
          </a:xfrm>
          <a:prstGeom prst="rect">
            <a:avLst/>
          </a:prstGeom>
          <a:solidFill>
            <a:schemeClr val="bg1"/>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solidFill>
                <a:srgbClr val="FFFFFF"/>
              </a:solidFill>
              <a:latin typeface="Arial"/>
              <a:cs typeface="Arial"/>
            </a:endParaRPr>
          </a:p>
        </p:txBody>
      </p:sp>
      <p:grpSp>
        <p:nvGrpSpPr>
          <p:cNvPr id="6" name="Gruppo 5"/>
          <p:cNvGrpSpPr/>
          <p:nvPr/>
        </p:nvGrpSpPr>
        <p:grpSpPr>
          <a:xfrm>
            <a:off x="5435149" y="3687111"/>
            <a:ext cx="4494848" cy="3111817"/>
            <a:chOff x="6778016" y="3586927"/>
            <a:chExt cx="5532120" cy="3111817"/>
          </a:xfrm>
        </p:grpSpPr>
        <p:pic>
          <p:nvPicPr>
            <p:cNvPr id="22" name="Immagine 21" descr="architecture.pdf"/>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78016" y="3586927"/>
              <a:ext cx="5532120" cy="3111817"/>
            </a:xfrm>
            <a:prstGeom prst="rect">
              <a:avLst/>
            </a:prstGeom>
          </p:spPr>
        </p:pic>
        <p:sp>
          <p:nvSpPr>
            <p:cNvPr id="24" name="Documento 23"/>
            <p:cNvSpPr/>
            <p:nvPr/>
          </p:nvSpPr>
          <p:spPr>
            <a:xfrm>
              <a:off x="10415335" y="3724354"/>
              <a:ext cx="1243508" cy="1150992"/>
            </a:xfrm>
            <a:prstGeom prst="flowChartDocument">
              <a:avLst/>
            </a:prstGeom>
            <a:noFill/>
            <a:ln w="28575" cmpd="sng">
              <a:solidFill>
                <a:srgbClr val="FF0000"/>
              </a:solid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it-IT">
                <a:solidFill>
                  <a:srgbClr val="000000"/>
                </a:solidFill>
                <a:latin typeface="Arial"/>
                <a:cs typeface="Arial"/>
              </a:endParaRPr>
            </a:p>
          </p:txBody>
        </p:sp>
      </p:grpSp>
    </p:spTree>
    <p:extLst>
      <p:ext uri="{BB962C8B-B14F-4D97-AF65-F5344CB8AC3E}">
        <p14:creationId xmlns:p14="http://schemas.microsoft.com/office/powerpoint/2010/main" val="2691305869"/>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ext Box 107"/>
          <p:cNvSpPr txBox="1">
            <a:spLocks noChangeArrowheads="1"/>
          </p:cNvSpPr>
          <p:nvPr/>
        </p:nvSpPr>
        <p:spPr bwMode="auto">
          <a:xfrm>
            <a:off x="171451" y="120652"/>
            <a:ext cx="94154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i="1" u="sng">
                <a:solidFill>
                  <a:schemeClr val="bg1"/>
                </a:solidFill>
                <a:latin typeface="Verdana" charset="0"/>
                <a:ea typeface="ＭＳ Ｐゴシック" charset="0"/>
                <a:cs typeface="ＭＳ Ｐゴシック" charset="0"/>
              </a:defRPr>
            </a:lvl1pPr>
            <a:lvl2pPr marL="37931725" indent="-37474525" eaLnBrk="0" hangingPunct="0">
              <a:defRPr sz="1600" i="1" u="sng">
                <a:solidFill>
                  <a:schemeClr val="bg1"/>
                </a:solidFill>
                <a:latin typeface="Verdana" charset="0"/>
                <a:ea typeface="ＭＳ Ｐゴシック" charset="0"/>
              </a:defRPr>
            </a:lvl2pPr>
            <a:lvl3pPr eaLnBrk="0" hangingPunct="0">
              <a:defRPr sz="1600" i="1" u="sng">
                <a:solidFill>
                  <a:schemeClr val="bg1"/>
                </a:solidFill>
                <a:latin typeface="Verdana" charset="0"/>
                <a:ea typeface="ＭＳ Ｐゴシック" charset="0"/>
              </a:defRPr>
            </a:lvl3pPr>
            <a:lvl4pPr eaLnBrk="0" hangingPunct="0">
              <a:defRPr sz="1600" i="1" u="sng">
                <a:solidFill>
                  <a:schemeClr val="bg1"/>
                </a:solidFill>
                <a:latin typeface="Verdana" charset="0"/>
                <a:ea typeface="ＭＳ Ｐゴシック" charset="0"/>
              </a:defRPr>
            </a:lvl4pPr>
            <a:lvl5pPr eaLnBrk="0" hangingPunct="0">
              <a:defRPr sz="1600" i="1" u="sng">
                <a:solidFill>
                  <a:schemeClr val="bg1"/>
                </a:solidFill>
                <a:latin typeface="Verdana" charset="0"/>
                <a:ea typeface="ＭＳ Ｐゴシック" charset="0"/>
              </a:defRPr>
            </a:lvl5pPr>
            <a:lvl6pPr marL="457200" eaLnBrk="0" fontAlgn="base" hangingPunct="0">
              <a:spcBef>
                <a:spcPct val="0"/>
              </a:spcBef>
              <a:spcAft>
                <a:spcPct val="0"/>
              </a:spcAft>
              <a:defRPr sz="1600" i="1" u="sng">
                <a:solidFill>
                  <a:schemeClr val="bg1"/>
                </a:solidFill>
                <a:latin typeface="Verdana" charset="0"/>
                <a:ea typeface="ＭＳ Ｐゴシック" charset="0"/>
              </a:defRPr>
            </a:lvl6pPr>
            <a:lvl7pPr marL="914400" eaLnBrk="0" fontAlgn="base" hangingPunct="0">
              <a:spcBef>
                <a:spcPct val="0"/>
              </a:spcBef>
              <a:spcAft>
                <a:spcPct val="0"/>
              </a:spcAft>
              <a:defRPr sz="1600" i="1" u="sng">
                <a:solidFill>
                  <a:schemeClr val="bg1"/>
                </a:solidFill>
                <a:latin typeface="Verdana" charset="0"/>
                <a:ea typeface="ＭＳ Ｐゴシック" charset="0"/>
              </a:defRPr>
            </a:lvl7pPr>
            <a:lvl8pPr marL="1371600" eaLnBrk="0" fontAlgn="base" hangingPunct="0">
              <a:spcBef>
                <a:spcPct val="0"/>
              </a:spcBef>
              <a:spcAft>
                <a:spcPct val="0"/>
              </a:spcAft>
              <a:defRPr sz="1600" i="1" u="sng">
                <a:solidFill>
                  <a:schemeClr val="bg1"/>
                </a:solidFill>
                <a:latin typeface="Verdana" charset="0"/>
                <a:ea typeface="ＭＳ Ｐゴシック" charset="0"/>
              </a:defRPr>
            </a:lvl8pPr>
            <a:lvl9pPr marL="1828800" eaLnBrk="0" fontAlgn="base" hangingPunct="0">
              <a:spcBef>
                <a:spcPct val="0"/>
              </a:spcBef>
              <a:spcAft>
                <a:spcPct val="0"/>
              </a:spcAft>
              <a:defRPr sz="1600" i="1" u="sng">
                <a:solidFill>
                  <a:schemeClr val="bg1"/>
                </a:solidFill>
                <a:latin typeface="Verdana" charset="0"/>
                <a:ea typeface="ＭＳ Ｐゴシック" charset="0"/>
              </a:defRPr>
            </a:lvl9pPr>
          </a:lstStyle>
          <a:p>
            <a:pPr fontAlgn="base">
              <a:spcBef>
                <a:spcPct val="50000"/>
              </a:spcBef>
              <a:spcAft>
                <a:spcPct val="0"/>
              </a:spcAft>
            </a:pPr>
            <a:r>
              <a:rPr lang="en-US" sz="2400" b="1" i="0" u="none" smtClean="0">
                <a:solidFill>
                  <a:srgbClr val="FFFFFF"/>
                </a:solidFill>
                <a:latin typeface="Comic Sans MS" charset="0"/>
                <a:sym typeface="Symbol" charset="0"/>
              </a:rPr>
              <a:t>Submission status</a:t>
            </a:r>
            <a:endParaRPr lang="it-IT" sz="2400" b="1" i="0" u="none" baseline="30000" smtClean="0">
              <a:solidFill>
                <a:srgbClr val="FFFFFF"/>
              </a:solidFill>
              <a:latin typeface="Comic Sans MS" charset="0"/>
              <a:sym typeface="Symbol" charset="0"/>
            </a:endParaRPr>
          </a:p>
        </p:txBody>
      </p:sp>
      <p:sp>
        <p:nvSpPr>
          <p:cNvPr id="8" name="Slide Number Placeholder 7"/>
          <p:cNvSpPr>
            <a:spLocks noGrp="1"/>
          </p:cNvSpPr>
          <p:nvPr>
            <p:ph type="sldNum" sz="quarter" idx="10"/>
          </p:nvPr>
        </p:nvSpPr>
        <p:spPr/>
        <p:txBody>
          <a:bodyPr/>
          <a:lstStyle>
            <a:lvl1pPr eaLnBrk="0" hangingPunct="0">
              <a:defRPr sz="1600" i="1" u="sng">
                <a:solidFill>
                  <a:schemeClr val="bg1"/>
                </a:solidFill>
                <a:latin typeface="Verdana" charset="0"/>
                <a:ea typeface="ＭＳ Ｐゴシック" charset="0"/>
                <a:cs typeface="ＭＳ Ｐゴシック" charset="0"/>
              </a:defRPr>
            </a:lvl1pPr>
            <a:lvl2pPr marL="37931725" indent="-37474525" eaLnBrk="0" hangingPunct="0">
              <a:defRPr sz="1600" i="1" u="sng">
                <a:solidFill>
                  <a:schemeClr val="bg1"/>
                </a:solidFill>
                <a:latin typeface="Verdana" charset="0"/>
                <a:ea typeface="ＭＳ Ｐゴシック" charset="0"/>
              </a:defRPr>
            </a:lvl2pPr>
            <a:lvl3pPr eaLnBrk="0" hangingPunct="0">
              <a:defRPr sz="1600" i="1" u="sng">
                <a:solidFill>
                  <a:schemeClr val="bg1"/>
                </a:solidFill>
                <a:latin typeface="Verdana" charset="0"/>
                <a:ea typeface="ＭＳ Ｐゴシック" charset="0"/>
              </a:defRPr>
            </a:lvl3pPr>
            <a:lvl4pPr eaLnBrk="0" hangingPunct="0">
              <a:defRPr sz="1600" i="1" u="sng">
                <a:solidFill>
                  <a:schemeClr val="bg1"/>
                </a:solidFill>
                <a:latin typeface="Verdana" charset="0"/>
                <a:ea typeface="ＭＳ Ｐゴシック" charset="0"/>
              </a:defRPr>
            </a:lvl4pPr>
            <a:lvl5pPr eaLnBrk="0" hangingPunct="0">
              <a:defRPr sz="1600" i="1" u="sng">
                <a:solidFill>
                  <a:schemeClr val="bg1"/>
                </a:solidFill>
                <a:latin typeface="Verdana" charset="0"/>
                <a:ea typeface="ＭＳ Ｐゴシック" charset="0"/>
              </a:defRPr>
            </a:lvl5pPr>
            <a:lvl6pPr marL="457200" eaLnBrk="0" fontAlgn="base" hangingPunct="0">
              <a:spcBef>
                <a:spcPct val="0"/>
              </a:spcBef>
              <a:spcAft>
                <a:spcPct val="0"/>
              </a:spcAft>
              <a:defRPr sz="1600" i="1" u="sng">
                <a:solidFill>
                  <a:schemeClr val="bg1"/>
                </a:solidFill>
                <a:latin typeface="Verdana" charset="0"/>
                <a:ea typeface="ＭＳ Ｐゴシック" charset="0"/>
              </a:defRPr>
            </a:lvl6pPr>
            <a:lvl7pPr marL="914400" eaLnBrk="0" fontAlgn="base" hangingPunct="0">
              <a:spcBef>
                <a:spcPct val="0"/>
              </a:spcBef>
              <a:spcAft>
                <a:spcPct val="0"/>
              </a:spcAft>
              <a:defRPr sz="1600" i="1" u="sng">
                <a:solidFill>
                  <a:schemeClr val="bg1"/>
                </a:solidFill>
                <a:latin typeface="Verdana" charset="0"/>
                <a:ea typeface="ＭＳ Ｐゴシック" charset="0"/>
              </a:defRPr>
            </a:lvl7pPr>
            <a:lvl8pPr marL="1371600" eaLnBrk="0" fontAlgn="base" hangingPunct="0">
              <a:spcBef>
                <a:spcPct val="0"/>
              </a:spcBef>
              <a:spcAft>
                <a:spcPct val="0"/>
              </a:spcAft>
              <a:defRPr sz="1600" i="1" u="sng">
                <a:solidFill>
                  <a:schemeClr val="bg1"/>
                </a:solidFill>
                <a:latin typeface="Verdana" charset="0"/>
                <a:ea typeface="ＭＳ Ｐゴシック" charset="0"/>
              </a:defRPr>
            </a:lvl8pPr>
            <a:lvl9pPr marL="1828800" eaLnBrk="0" fontAlgn="base" hangingPunct="0">
              <a:spcBef>
                <a:spcPct val="0"/>
              </a:spcBef>
              <a:spcAft>
                <a:spcPct val="0"/>
              </a:spcAft>
              <a:defRPr sz="1600" i="1" u="sng">
                <a:solidFill>
                  <a:schemeClr val="bg1"/>
                </a:solidFill>
                <a:latin typeface="Verdana" charset="0"/>
                <a:ea typeface="ＭＳ Ｐゴシック" charset="0"/>
              </a:defRPr>
            </a:lvl9pPr>
          </a:lstStyle>
          <a:p>
            <a:pPr eaLnBrk="1" hangingPunct="1"/>
            <a:fld id="{4FF84490-7073-0C4E-A07D-4D20B407A109}" type="slidenum">
              <a:rPr lang="en-US" sz="1200" i="0" u="none">
                <a:solidFill>
                  <a:srgbClr val="898989"/>
                </a:solidFill>
              </a:rPr>
              <a:pPr eaLnBrk="1" hangingPunct="1"/>
              <a:t>19</a:t>
            </a:fld>
            <a:endParaRPr lang="en-US" sz="1200" i="0" u="none">
              <a:solidFill>
                <a:srgbClr val="898989"/>
              </a:solidFill>
            </a:endParaRPr>
          </a:p>
        </p:txBody>
      </p:sp>
      <p:sp>
        <p:nvSpPr>
          <p:cNvPr id="64516" name="Text Box 14"/>
          <p:cNvSpPr txBox="1">
            <a:spLocks noChangeArrowheads="1"/>
          </p:cNvSpPr>
          <p:nvPr/>
        </p:nvSpPr>
        <p:spPr bwMode="auto">
          <a:xfrm>
            <a:off x="406400" y="1258888"/>
            <a:ext cx="8986838" cy="1077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sz="1600" i="1" u="sng">
                <a:solidFill>
                  <a:schemeClr val="bg1"/>
                </a:solidFill>
                <a:latin typeface="Verdana" charset="0"/>
                <a:ea typeface="ＭＳ Ｐゴシック" charset="0"/>
                <a:cs typeface="ＭＳ Ｐゴシック" charset="0"/>
              </a:defRPr>
            </a:lvl1pPr>
            <a:lvl2pPr marL="37931725" indent="-37474525" eaLnBrk="0" hangingPunct="0">
              <a:defRPr sz="1600" i="1" u="sng">
                <a:solidFill>
                  <a:schemeClr val="bg1"/>
                </a:solidFill>
                <a:latin typeface="Verdana" charset="0"/>
                <a:ea typeface="ＭＳ Ｐゴシック" charset="0"/>
              </a:defRPr>
            </a:lvl2pPr>
            <a:lvl3pPr eaLnBrk="0" hangingPunct="0">
              <a:defRPr sz="1600" i="1" u="sng">
                <a:solidFill>
                  <a:schemeClr val="bg1"/>
                </a:solidFill>
                <a:latin typeface="Verdana" charset="0"/>
                <a:ea typeface="ＭＳ Ｐゴシック" charset="0"/>
              </a:defRPr>
            </a:lvl3pPr>
            <a:lvl4pPr eaLnBrk="0" hangingPunct="0">
              <a:defRPr sz="1600" i="1" u="sng">
                <a:solidFill>
                  <a:schemeClr val="bg1"/>
                </a:solidFill>
                <a:latin typeface="Verdana" charset="0"/>
                <a:ea typeface="ＭＳ Ｐゴシック" charset="0"/>
              </a:defRPr>
            </a:lvl4pPr>
            <a:lvl5pPr eaLnBrk="0" hangingPunct="0">
              <a:defRPr sz="1600" i="1" u="sng">
                <a:solidFill>
                  <a:schemeClr val="bg1"/>
                </a:solidFill>
                <a:latin typeface="Verdana" charset="0"/>
                <a:ea typeface="ＭＳ Ｐゴシック" charset="0"/>
              </a:defRPr>
            </a:lvl5pPr>
            <a:lvl6pPr marL="457200" eaLnBrk="0" fontAlgn="base" hangingPunct="0">
              <a:spcBef>
                <a:spcPct val="0"/>
              </a:spcBef>
              <a:spcAft>
                <a:spcPct val="0"/>
              </a:spcAft>
              <a:defRPr sz="1600" i="1" u="sng">
                <a:solidFill>
                  <a:schemeClr val="bg1"/>
                </a:solidFill>
                <a:latin typeface="Verdana" charset="0"/>
                <a:ea typeface="ＭＳ Ｐゴシック" charset="0"/>
              </a:defRPr>
            </a:lvl6pPr>
            <a:lvl7pPr marL="914400" eaLnBrk="0" fontAlgn="base" hangingPunct="0">
              <a:spcBef>
                <a:spcPct val="0"/>
              </a:spcBef>
              <a:spcAft>
                <a:spcPct val="0"/>
              </a:spcAft>
              <a:defRPr sz="1600" i="1" u="sng">
                <a:solidFill>
                  <a:schemeClr val="bg1"/>
                </a:solidFill>
                <a:latin typeface="Verdana" charset="0"/>
                <a:ea typeface="ＭＳ Ｐゴシック" charset="0"/>
              </a:defRPr>
            </a:lvl7pPr>
            <a:lvl8pPr marL="1371600" eaLnBrk="0" fontAlgn="base" hangingPunct="0">
              <a:spcBef>
                <a:spcPct val="0"/>
              </a:spcBef>
              <a:spcAft>
                <a:spcPct val="0"/>
              </a:spcAft>
              <a:defRPr sz="1600" i="1" u="sng">
                <a:solidFill>
                  <a:schemeClr val="bg1"/>
                </a:solidFill>
                <a:latin typeface="Verdana" charset="0"/>
                <a:ea typeface="ＭＳ Ｐゴシック" charset="0"/>
              </a:defRPr>
            </a:lvl8pPr>
            <a:lvl9pPr marL="1828800" eaLnBrk="0" fontAlgn="base" hangingPunct="0">
              <a:spcBef>
                <a:spcPct val="0"/>
              </a:spcBef>
              <a:spcAft>
                <a:spcPct val="0"/>
              </a:spcAft>
              <a:defRPr sz="1600" i="1" u="sng">
                <a:solidFill>
                  <a:schemeClr val="bg1"/>
                </a:solidFill>
                <a:latin typeface="Verdana" charset="0"/>
                <a:ea typeface="ＭＳ Ｐゴシック" charset="0"/>
              </a:defRPr>
            </a:lvl9pPr>
          </a:lstStyle>
          <a:p>
            <a:pPr fontAlgn="base">
              <a:spcBef>
                <a:spcPct val="50000"/>
              </a:spcBef>
              <a:spcAft>
                <a:spcPct val="0"/>
              </a:spcAft>
              <a:buFont typeface="Wingdings" charset="0"/>
              <a:buNone/>
            </a:pPr>
            <a:endParaRPr lang="en-US" i="0" u="none" smtClean="0">
              <a:solidFill>
                <a:srgbClr val="000000"/>
              </a:solidFill>
              <a:latin typeface="Comic Sans MS" charset="0"/>
              <a:sym typeface="Symbol" charset="0"/>
            </a:endParaRPr>
          </a:p>
          <a:p>
            <a:pPr fontAlgn="base">
              <a:spcBef>
                <a:spcPct val="50000"/>
              </a:spcBef>
              <a:spcAft>
                <a:spcPct val="0"/>
              </a:spcAft>
              <a:buFont typeface="Arial" charset="0"/>
              <a:buChar char="•"/>
            </a:pPr>
            <a:endParaRPr lang="en-US" i="0" u="none" smtClean="0">
              <a:solidFill>
                <a:srgbClr val="000000"/>
              </a:solidFill>
              <a:latin typeface="Comic Sans MS" charset="0"/>
              <a:sym typeface="Symbol" charset="0"/>
            </a:endParaRPr>
          </a:p>
          <a:p>
            <a:pPr fontAlgn="base">
              <a:spcBef>
                <a:spcPct val="50000"/>
              </a:spcBef>
              <a:spcAft>
                <a:spcPct val="0"/>
              </a:spcAft>
              <a:buFont typeface="Arial" charset="0"/>
              <a:buChar char="•"/>
            </a:pPr>
            <a:endParaRPr lang="en-US" i="0" u="none" smtClean="0">
              <a:solidFill>
                <a:srgbClr val="000000"/>
              </a:solidFill>
              <a:latin typeface="Comic Sans MS" charset="0"/>
              <a:sym typeface="Symbol" charset="0"/>
            </a:endParaRPr>
          </a:p>
        </p:txBody>
      </p:sp>
      <p:sp>
        <p:nvSpPr>
          <p:cNvPr id="64517" name="Text Box 14"/>
          <p:cNvSpPr txBox="1">
            <a:spLocks noChangeArrowheads="1"/>
          </p:cNvSpPr>
          <p:nvPr/>
        </p:nvSpPr>
        <p:spPr bwMode="auto">
          <a:xfrm>
            <a:off x="115888" y="782638"/>
            <a:ext cx="9615487" cy="574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sz="1600" i="1" u="sng">
                <a:solidFill>
                  <a:schemeClr val="bg1"/>
                </a:solidFill>
                <a:latin typeface="Verdana" charset="0"/>
                <a:ea typeface="ＭＳ Ｐゴシック" charset="0"/>
                <a:cs typeface="ＭＳ Ｐゴシック" charset="0"/>
              </a:defRPr>
            </a:lvl1pPr>
            <a:lvl2pPr marL="742950" indent="-285750" eaLnBrk="0" hangingPunct="0">
              <a:defRPr sz="1600" i="1" u="sng">
                <a:solidFill>
                  <a:schemeClr val="bg1"/>
                </a:solidFill>
                <a:latin typeface="Verdana" charset="0"/>
                <a:ea typeface="ＭＳ Ｐゴシック" charset="0"/>
              </a:defRPr>
            </a:lvl2pPr>
            <a:lvl3pPr eaLnBrk="0" hangingPunct="0">
              <a:defRPr sz="1600" i="1" u="sng">
                <a:solidFill>
                  <a:schemeClr val="bg1"/>
                </a:solidFill>
                <a:latin typeface="Verdana" charset="0"/>
                <a:ea typeface="ＭＳ Ｐゴシック" charset="0"/>
              </a:defRPr>
            </a:lvl3pPr>
            <a:lvl4pPr eaLnBrk="0" hangingPunct="0">
              <a:defRPr sz="1600" i="1" u="sng">
                <a:solidFill>
                  <a:schemeClr val="bg1"/>
                </a:solidFill>
                <a:latin typeface="Verdana" charset="0"/>
                <a:ea typeface="ＭＳ Ｐゴシック" charset="0"/>
              </a:defRPr>
            </a:lvl4pPr>
            <a:lvl5pPr eaLnBrk="0" hangingPunct="0">
              <a:defRPr sz="1600" i="1" u="sng">
                <a:solidFill>
                  <a:schemeClr val="bg1"/>
                </a:solidFill>
                <a:latin typeface="Verdana" charset="0"/>
                <a:ea typeface="ＭＳ Ｐゴシック" charset="0"/>
              </a:defRPr>
            </a:lvl5pPr>
            <a:lvl6pPr marL="457200" eaLnBrk="0" fontAlgn="base" hangingPunct="0">
              <a:spcBef>
                <a:spcPct val="0"/>
              </a:spcBef>
              <a:spcAft>
                <a:spcPct val="0"/>
              </a:spcAft>
              <a:defRPr sz="1600" i="1" u="sng">
                <a:solidFill>
                  <a:schemeClr val="bg1"/>
                </a:solidFill>
                <a:latin typeface="Verdana" charset="0"/>
                <a:ea typeface="ＭＳ Ｐゴシック" charset="0"/>
              </a:defRPr>
            </a:lvl6pPr>
            <a:lvl7pPr marL="914400" eaLnBrk="0" fontAlgn="base" hangingPunct="0">
              <a:spcBef>
                <a:spcPct val="0"/>
              </a:spcBef>
              <a:spcAft>
                <a:spcPct val="0"/>
              </a:spcAft>
              <a:defRPr sz="1600" i="1" u="sng">
                <a:solidFill>
                  <a:schemeClr val="bg1"/>
                </a:solidFill>
                <a:latin typeface="Verdana" charset="0"/>
                <a:ea typeface="ＭＳ Ｐゴシック" charset="0"/>
              </a:defRPr>
            </a:lvl7pPr>
            <a:lvl8pPr marL="1371600" eaLnBrk="0" fontAlgn="base" hangingPunct="0">
              <a:spcBef>
                <a:spcPct val="0"/>
              </a:spcBef>
              <a:spcAft>
                <a:spcPct val="0"/>
              </a:spcAft>
              <a:defRPr sz="1600" i="1" u="sng">
                <a:solidFill>
                  <a:schemeClr val="bg1"/>
                </a:solidFill>
                <a:latin typeface="Verdana" charset="0"/>
                <a:ea typeface="ＭＳ Ｐゴシック" charset="0"/>
              </a:defRPr>
            </a:lvl8pPr>
            <a:lvl9pPr marL="1828800" eaLnBrk="0" fontAlgn="base" hangingPunct="0">
              <a:spcBef>
                <a:spcPct val="0"/>
              </a:spcBef>
              <a:spcAft>
                <a:spcPct val="0"/>
              </a:spcAft>
              <a:defRPr sz="1600" i="1" u="sng">
                <a:solidFill>
                  <a:schemeClr val="bg1"/>
                </a:solidFill>
                <a:latin typeface="Verdana" charset="0"/>
                <a:ea typeface="ＭＳ Ｐゴシック" charset="0"/>
              </a:defRPr>
            </a:lvl9pPr>
          </a:lstStyle>
          <a:p>
            <a:pPr fontAlgn="base">
              <a:spcBef>
                <a:spcPct val="50000"/>
              </a:spcBef>
              <a:spcAft>
                <a:spcPts val="600"/>
              </a:spcAft>
              <a:buFont typeface="Arial" charset="0"/>
              <a:buChar char="•"/>
            </a:pPr>
            <a:r>
              <a:rPr lang="en-US" b="1" i="0" u="none" smtClean="0">
                <a:solidFill>
                  <a:srgbClr val="2D2DB9"/>
                </a:solidFill>
                <a:latin typeface="Comic Sans MS" charset="0"/>
                <a:sym typeface="Symbol" charset="0"/>
              </a:rPr>
              <a:t>Analog Front-ends: </a:t>
            </a:r>
          </a:p>
          <a:p>
            <a:pPr lvl="1" fontAlgn="base">
              <a:spcBef>
                <a:spcPct val="50000"/>
              </a:spcBef>
              <a:spcAft>
                <a:spcPts val="600"/>
              </a:spcAft>
              <a:buFont typeface="Arial" charset="0"/>
              <a:buChar char="•"/>
            </a:pPr>
            <a:r>
              <a:rPr lang="en-US" i="0" u="none" smtClean="0">
                <a:solidFill>
                  <a:srgbClr val="000000"/>
                </a:solidFill>
                <a:latin typeface="Comic Sans MS" charset="0"/>
                <a:cs typeface="ＭＳ Ｐゴシック" charset="0"/>
                <a:sym typeface="Symbol" charset="0"/>
              </a:rPr>
              <a:t>Synchronous &amp; Linear AFEs: final version ready </a:t>
            </a:r>
            <a:r>
              <a:rPr lang="en-US" i="0" u="none" smtClean="0">
                <a:solidFill>
                  <a:srgbClr val="000000"/>
                </a:solidFill>
                <a:latin typeface="Comic Sans MS" charset="0"/>
                <a:cs typeface="ＭＳ Ｐゴシック" charset="0"/>
                <a:sym typeface="Wingdings" charset="0"/>
              </a:rPr>
              <a:t> integrated with CORE</a:t>
            </a:r>
          </a:p>
          <a:p>
            <a:pPr lvl="1" fontAlgn="base">
              <a:spcBef>
                <a:spcPct val="50000"/>
              </a:spcBef>
              <a:spcAft>
                <a:spcPts val="600"/>
              </a:spcAft>
              <a:buFont typeface="Arial" charset="0"/>
              <a:buChar char="•"/>
            </a:pPr>
            <a:r>
              <a:rPr lang="en-US" i="0" u="none" smtClean="0">
                <a:solidFill>
                  <a:srgbClr val="000000"/>
                </a:solidFill>
                <a:latin typeface="Comic Sans MS" charset="0"/>
                <a:cs typeface="ＭＳ Ｐゴシック" charset="0"/>
                <a:sym typeface="Symbol" charset="0"/>
              </a:rPr>
              <a:t>Differential AFE: final version ready </a:t>
            </a:r>
            <a:r>
              <a:rPr lang="en-US" i="0" u="none" smtClean="0">
                <a:solidFill>
                  <a:srgbClr val="000000"/>
                </a:solidFill>
                <a:latin typeface="Comic Sans MS" charset="0"/>
                <a:cs typeface="ＭＳ Ｐゴシック" charset="0"/>
                <a:sym typeface="Wingdings" charset="0"/>
              </a:rPr>
              <a:t> integration with CORE on going</a:t>
            </a:r>
          </a:p>
          <a:p>
            <a:pPr fontAlgn="base">
              <a:spcBef>
                <a:spcPct val="50000"/>
              </a:spcBef>
              <a:spcAft>
                <a:spcPts val="600"/>
              </a:spcAft>
              <a:buFont typeface="Arial" charset="0"/>
              <a:buChar char="•"/>
            </a:pPr>
            <a:r>
              <a:rPr lang="en-US" b="1" i="0" u="none" smtClean="0">
                <a:solidFill>
                  <a:srgbClr val="2D2DB9"/>
                </a:solidFill>
                <a:latin typeface="Comic Sans MS" charset="0"/>
                <a:sym typeface="Wingdings" charset="0"/>
              </a:rPr>
              <a:t>Analog Chip Bottom (ACB)</a:t>
            </a:r>
            <a:r>
              <a:rPr lang="en-US" i="0" u="none" smtClean="0">
                <a:solidFill>
                  <a:srgbClr val="000000"/>
                </a:solidFill>
                <a:latin typeface="Comic Sans MS" charset="0"/>
                <a:sym typeface="Wingdings" charset="0"/>
              </a:rPr>
              <a:t>: assembly ready (RD53 IP blocks). </a:t>
            </a:r>
            <a:r>
              <a:rPr lang="en-US" i="0" u="none" smtClean="0">
                <a:solidFill>
                  <a:srgbClr val="000000"/>
                </a:solidFill>
                <a:latin typeface="Comic Sans MS" charset="0"/>
                <a:sym typeface="Symbol" charset="0"/>
              </a:rPr>
              <a:t>Simulation with analog and mixed-signal simulator ongoing</a:t>
            </a:r>
          </a:p>
          <a:p>
            <a:pPr fontAlgn="base">
              <a:spcBef>
                <a:spcPct val="50000"/>
              </a:spcBef>
              <a:spcAft>
                <a:spcPts val="600"/>
              </a:spcAft>
              <a:buFont typeface="Arial" charset="0"/>
              <a:buChar char="•"/>
            </a:pPr>
            <a:r>
              <a:rPr lang="en-US" b="1" i="0" u="none" smtClean="0">
                <a:solidFill>
                  <a:srgbClr val="2D2DB9"/>
                </a:solidFill>
                <a:latin typeface="Comic Sans MS" charset="0"/>
                <a:sym typeface="Symbol" charset="0"/>
              </a:rPr>
              <a:t>Digital</a:t>
            </a:r>
            <a:r>
              <a:rPr lang="en-US" i="0" u="none" smtClean="0">
                <a:solidFill>
                  <a:srgbClr val="000000"/>
                </a:solidFill>
                <a:latin typeface="Comic Sans MS" charset="0"/>
                <a:sym typeface="Symbol" charset="0"/>
              </a:rPr>
              <a:t>:  RTL ready, verifications on-going</a:t>
            </a:r>
          </a:p>
          <a:p>
            <a:pPr fontAlgn="base">
              <a:spcBef>
                <a:spcPct val="50000"/>
              </a:spcBef>
              <a:spcAft>
                <a:spcPts val="600"/>
              </a:spcAft>
              <a:buFont typeface="Arial" charset="0"/>
              <a:buChar char="•"/>
            </a:pPr>
            <a:r>
              <a:rPr lang="en-US" b="1" i="0" u="none" smtClean="0">
                <a:solidFill>
                  <a:srgbClr val="2D2DB9"/>
                </a:solidFill>
                <a:latin typeface="Comic Sans MS" charset="0"/>
                <a:sym typeface="Symbol" charset="0"/>
              </a:rPr>
              <a:t>Shunt-LDO</a:t>
            </a:r>
            <a:r>
              <a:rPr lang="en-US" i="0" u="none" smtClean="0">
                <a:solidFill>
                  <a:srgbClr val="000000"/>
                </a:solidFill>
                <a:latin typeface="Comic Sans MS" charset="0"/>
                <a:sym typeface="Symbol" charset="0"/>
              </a:rPr>
              <a:t>: 2A version of Shunt-LDO  submitted on 19th Oct. 2016</a:t>
            </a:r>
          </a:p>
          <a:p>
            <a:pPr lvl="1" fontAlgn="base">
              <a:spcBef>
                <a:spcPct val="50000"/>
              </a:spcBef>
              <a:spcAft>
                <a:spcPts val="600"/>
              </a:spcAft>
              <a:buFont typeface="Arial" charset="0"/>
              <a:buChar char="•"/>
            </a:pPr>
            <a:r>
              <a:rPr lang="en-US" i="0" u="none" smtClean="0">
                <a:solidFill>
                  <a:srgbClr val="000000"/>
                </a:solidFill>
                <a:latin typeface="Comic Sans MS" charset="0"/>
                <a:cs typeface="ＭＳ Ｐゴシック" charset="0"/>
                <a:sym typeface="Symbol" charset="0"/>
              </a:rPr>
              <a:t>Test of prototypes just started and looks promising</a:t>
            </a:r>
          </a:p>
          <a:p>
            <a:pPr lvl="1" fontAlgn="base">
              <a:spcBef>
                <a:spcPct val="50000"/>
              </a:spcBef>
              <a:spcAft>
                <a:spcPts val="600"/>
              </a:spcAft>
              <a:buFont typeface="Arial" charset="0"/>
              <a:buChar char="•"/>
            </a:pPr>
            <a:r>
              <a:rPr lang="en-US" i="0" u="none" smtClean="0">
                <a:solidFill>
                  <a:srgbClr val="000000"/>
                </a:solidFill>
                <a:latin typeface="Comic Sans MS" charset="0"/>
                <a:cs typeface="ＭＳ Ｐゴシック" charset="0"/>
                <a:sym typeface="Symbol" charset="0"/>
              </a:rPr>
              <a:t>Irradiation campaign carried out</a:t>
            </a:r>
          </a:p>
          <a:p>
            <a:pPr lvl="1" fontAlgn="base">
              <a:spcBef>
                <a:spcPct val="50000"/>
              </a:spcBef>
              <a:spcAft>
                <a:spcPts val="600"/>
              </a:spcAft>
              <a:buFont typeface="Arial" charset="0"/>
              <a:buChar char="•"/>
            </a:pPr>
            <a:r>
              <a:rPr lang="en-US" i="0" u="none" smtClean="0">
                <a:solidFill>
                  <a:srgbClr val="000000"/>
                </a:solidFill>
                <a:latin typeface="Comic Sans MS" charset="0"/>
                <a:cs typeface="ＭＳ Ｐゴシック" charset="0"/>
                <a:sym typeface="Symbol" charset="0"/>
              </a:rPr>
              <a:t>Simulation of full power system ShLDO-Bandgap-POR ongoing</a:t>
            </a:r>
          </a:p>
          <a:p>
            <a:pPr lvl="1" fontAlgn="base">
              <a:spcBef>
                <a:spcPct val="50000"/>
              </a:spcBef>
              <a:spcAft>
                <a:spcPts val="600"/>
              </a:spcAft>
              <a:buFont typeface="Arial" charset="0"/>
              <a:buChar char="•"/>
            </a:pPr>
            <a:r>
              <a:rPr lang="en-US" i="0" u="none" smtClean="0">
                <a:solidFill>
                  <a:srgbClr val="000000"/>
                </a:solidFill>
                <a:latin typeface="Comic Sans MS" charset="0"/>
                <a:cs typeface="ＭＳ Ｐゴシック" charset="0"/>
                <a:sym typeface="Symbol" charset="0"/>
              </a:rPr>
              <a:t>Integration in IO Frame: almost done </a:t>
            </a:r>
          </a:p>
          <a:p>
            <a:pPr fontAlgn="base">
              <a:spcBef>
                <a:spcPct val="50000"/>
              </a:spcBef>
              <a:spcAft>
                <a:spcPts val="600"/>
              </a:spcAft>
              <a:buFont typeface="Arial" charset="0"/>
              <a:buChar char="•"/>
            </a:pPr>
            <a:r>
              <a:rPr lang="en-US" b="1" i="0" u="none" smtClean="0">
                <a:solidFill>
                  <a:srgbClr val="2D2DB9"/>
                </a:solidFill>
                <a:latin typeface="Comic Sans MS" charset="0"/>
                <a:sym typeface="Symbol" charset="0"/>
              </a:rPr>
              <a:t>IO Frame</a:t>
            </a:r>
            <a:r>
              <a:rPr lang="en-US" i="0" u="none" smtClean="0">
                <a:solidFill>
                  <a:srgbClr val="000000"/>
                </a:solidFill>
                <a:latin typeface="Comic Sans MS" charset="0"/>
                <a:sym typeface="Symbol" charset="0"/>
              </a:rPr>
              <a:t>:  bottom PADs frame almost ready </a:t>
            </a:r>
            <a:r>
              <a:rPr lang="en-US" i="0" u="none" smtClean="0">
                <a:solidFill>
                  <a:srgbClr val="000000"/>
                </a:solidFill>
                <a:latin typeface="Comic Sans MS" charset="0"/>
                <a:sym typeface="Wingdings" charset="0"/>
              </a:rPr>
              <a:t> </a:t>
            </a:r>
            <a:r>
              <a:rPr lang="en-US" i="0" u="none" smtClean="0">
                <a:solidFill>
                  <a:srgbClr val="000000"/>
                </a:solidFill>
                <a:latin typeface="Comic Sans MS" charset="0"/>
                <a:sym typeface="Symbol" charset="0"/>
              </a:rPr>
              <a:t>199 PADs with 100um pitch; passivation opening: 58um x 86 um; TSV Compatible. Top PAD frame (test and monitoring)  assembly on-going.</a:t>
            </a:r>
            <a:endParaRPr lang="en-US" b="1" i="0" u="none" smtClean="0">
              <a:solidFill>
                <a:srgbClr val="2D2DB9"/>
              </a:solidFill>
              <a:latin typeface="Comic Sans MS" charset="0"/>
              <a:sym typeface="Symbol" charset="0"/>
            </a:endParaRPr>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23986" y="-1"/>
            <a:ext cx="9426495" cy="751563"/>
          </a:xfrm>
          <a:solidFill>
            <a:schemeClr val="accent1">
              <a:lumMod val="20000"/>
              <a:lumOff val="80000"/>
            </a:schemeClr>
          </a:solidFill>
        </p:spPr>
        <p:txBody>
          <a:bodyPr>
            <a:normAutofit/>
          </a:bodyPr>
          <a:lstStyle/>
          <a:p>
            <a:pPr algn="ctr"/>
            <a:r>
              <a:rPr lang="fr-FR" sz="3200" dirty="0" smtClean="0">
                <a:solidFill>
                  <a:srgbClr val="FF0000"/>
                </a:solidFill>
                <a:latin typeface="Comic Sans MS"/>
                <a:cs typeface="Comic Sans MS"/>
              </a:rPr>
              <a:t>WP4: </a:t>
            </a:r>
            <a:r>
              <a:rPr lang="fr-FR" sz="3200" dirty="0" err="1" smtClean="0">
                <a:solidFill>
                  <a:srgbClr val="FF0000"/>
                </a:solidFill>
                <a:latin typeface="Comic Sans MS"/>
                <a:cs typeface="Comic Sans MS"/>
              </a:rPr>
              <a:t>microelectronics</a:t>
            </a:r>
            <a:r>
              <a:rPr lang="fr-FR" sz="3200" dirty="0" smtClean="0">
                <a:solidFill>
                  <a:srgbClr val="FF0000"/>
                </a:solidFill>
                <a:latin typeface="Comic Sans MS"/>
                <a:cs typeface="Comic Sans MS"/>
              </a:rPr>
              <a:t> and interconnections</a:t>
            </a:r>
            <a:endParaRPr lang="fr-FR" sz="3200" dirty="0">
              <a:solidFill>
                <a:srgbClr val="FF0000"/>
              </a:solidFill>
              <a:latin typeface="Comic Sans MS"/>
              <a:cs typeface="Comic Sans MS"/>
            </a:endParaRPr>
          </a:p>
        </p:txBody>
      </p:sp>
      <p:sp>
        <p:nvSpPr>
          <p:cNvPr id="3" name="Espace réservé du contenu 2"/>
          <p:cNvSpPr>
            <a:spLocks noGrp="1"/>
          </p:cNvSpPr>
          <p:nvPr>
            <p:ph idx="1"/>
          </p:nvPr>
        </p:nvSpPr>
        <p:spPr>
          <a:xfrm>
            <a:off x="181436" y="1192132"/>
            <a:ext cx="9564190" cy="5665868"/>
          </a:xfrm>
        </p:spPr>
        <p:txBody>
          <a:bodyPr>
            <a:normAutofit fontScale="92500" lnSpcReduction="10000"/>
          </a:bodyPr>
          <a:lstStyle/>
          <a:p>
            <a:r>
              <a:rPr lang="fr-FR" dirty="0" smtClean="0"/>
              <a:t>WP </a:t>
            </a:r>
            <a:r>
              <a:rPr lang="fr-FR" dirty="0" err="1" smtClean="0"/>
              <a:t>Coordinators</a:t>
            </a:r>
            <a:r>
              <a:rPr lang="fr-FR" dirty="0" smtClean="0"/>
              <a:t>: Christophe de la Taille, Valerio </a:t>
            </a:r>
            <a:r>
              <a:rPr lang="fr-FR" dirty="0" err="1" smtClean="0"/>
              <a:t>Re</a:t>
            </a:r>
            <a:endParaRPr lang="fr-FR" dirty="0" smtClean="0"/>
          </a:p>
          <a:p>
            <a:endParaRPr lang="fr-FR" dirty="0" smtClean="0"/>
          </a:p>
          <a:p>
            <a:r>
              <a:rPr lang="fr-FR" dirty="0" smtClean="0"/>
              <a:t>Goal : </a:t>
            </a:r>
            <a:r>
              <a:rPr lang="fr-FR" dirty="0" err="1" smtClean="0"/>
              <a:t>provide</a:t>
            </a:r>
            <a:r>
              <a:rPr lang="fr-FR" dirty="0" smtClean="0"/>
              <a:t> chips and interconnections to detectors </a:t>
            </a:r>
            <a:r>
              <a:rPr lang="fr-FR" dirty="0" err="1" smtClean="0"/>
              <a:t>developed</a:t>
            </a:r>
            <a:r>
              <a:rPr lang="fr-FR" dirty="0" smtClean="0"/>
              <a:t> by </a:t>
            </a:r>
            <a:r>
              <a:rPr lang="fr-FR" dirty="0" err="1" smtClean="0"/>
              <a:t>other</a:t>
            </a:r>
            <a:r>
              <a:rPr lang="fr-FR" dirty="0" smtClean="0"/>
              <a:t> </a:t>
            </a:r>
            <a:r>
              <a:rPr lang="fr-FR" dirty="0" err="1" smtClean="0"/>
              <a:t>WPs</a:t>
            </a:r>
            <a:endParaRPr lang="fr-FR" dirty="0" smtClean="0"/>
          </a:p>
          <a:p>
            <a:endParaRPr lang="fr-FR" dirty="0" smtClean="0"/>
          </a:p>
          <a:p>
            <a:r>
              <a:rPr lang="fr-FR" dirty="0" err="1" smtClean="0">
                <a:solidFill>
                  <a:srgbClr val="FF0000"/>
                </a:solidFill>
              </a:rPr>
              <a:t>Task</a:t>
            </a:r>
            <a:r>
              <a:rPr lang="fr-FR" dirty="0" smtClean="0">
                <a:solidFill>
                  <a:srgbClr val="FF0000"/>
                </a:solidFill>
              </a:rPr>
              <a:t> 1: </a:t>
            </a:r>
            <a:r>
              <a:rPr lang="fr-FR" dirty="0" err="1" smtClean="0">
                <a:solidFill>
                  <a:srgbClr val="FF0000"/>
                </a:solidFill>
              </a:rPr>
              <a:t>Scientific</a:t>
            </a:r>
            <a:r>
              <a:rPr lang="fr-FR" dirty="0" smtClean="0">
                <a:solidFill>
                  <a:srgbClr val="FF0000"/>
                </a:solidFill>
              </a:rPr>
              <a:t> coordination </a:t>
            </a:r>
            <a:r>
              <a:rPr lang="fr-FR" dirty="0" smtClean="0"/>
              <a:t>(CNRS-OMEGA, INFN-UNIBG)</a:t>
            </a:r>
            <a:endParaRPr lang="fr-FR" dirty="0" smtClean="0">
              <a:solidFill>
                <a:srgbClr val="FF0000"/>
              </a:solidFill>
            </a:endParaRPr>
          </a:p>
          <a:p>
            <a:r>
              <a:rPr lang="fr-FR" dirty="0" err="1" smtClean="0">
                <a:solidFill>
                  <a:srgbClr val="FF0000"/>
                </a:solidFill>
              </a:rPr>
              <a:t>Task</a:t>
            </a:r>
            <a:r>
              <a:rPr lang="fr-FR" dirty="0" smtClean="0">
                <a:solidFill>
                  <a:srgbClr val="FF0000"/>
                </a:solidFill>
              </a:rPr>
              <a:t> 2 : 65 nm chips for </a:t>
            </a:r>
            <a:r>
              <a:rPr lang="fr-FR" dirty="0" err="1" smtClean="0">
                <a:solidFill>
                  <a:srgbClr val="FF0000"/>
                </a:solidFill>
              </a:rPr>
              <a:t>trackers</a:t>
            </a:r>
            <a:r>
              <a:rPr lang="fr-FR" dirty="0" smtClean="0">
                <a:solidFill>
                  <a:srgbClr val="FF0000"/>
                </a:solidFill>
              </a:rPr>
              <a:t>  </a:t>
            </a:r>
            <a:r>
              <a:rPr lang="fr-FR" dirty="0" smtClean="0"/>
              <a:t>(CERN)</a:t>
            </a:r>
          </a:p>
          <a:p>
            <a:pPr lvl="1"/>
            <a:r>
              <a:rPr lang="fr-FR" dirty="0" smtClean="0"/>
              <a:t>Fine pitch, </a:t>
            </a:r>
            <a:r>
              <a:rPr lang="fr-FR" dirty="0" err="1" smtClean="0"/>
              <a:t>low</a:t>
            </a:r>
            <a:r>
              <a:rPr lang="fr-FR" dirty="0" smtClean="0"/>
              <a:t> power, </a:t>
            </a:r>
            <a:r>
              <a:rPr lang="fr-FR" dirty="0" err="1" smtClean="0"/>
              <a:t>advanced</a:t>
            </a:r>
            <a:r>
              <a:rPr lang="fr-FR" dirty="0" smtClean="0"/>
              <a:t> digital </a:t>
            </a:r>
            <a:r>
              <a:rPr lang="fr-FR" dirty="0" err="1" smtClean="0"/>
              <a:t>processing</a:t>
            </a:r>
            <a:endParaRPr lang="fr-FR" dirty="0" smtClean="0"/>
          </a:p>
          <a:p>
            <a:r>
              <a:rPr lang="fr-FR" dirty="0" err="1" smtClean="0">
                <a:solidFill>
                  <a:srgbClr val="FF0000"/>
                </a:solidFill>
              </a:rPr>
              <a:t>Task</a:t>
            </a:r>
            <a:r>
              <a:rPr lang="fr-FR" dirty="0" smtClean="0">
                <a:solidFill>
                  <a:srgbClr val="FF0000"/>
                </a:solidFill>
              </a:rPr>
              <a:t> 3 : </a:t>
            </a:r>
            <a:r>
              <a:rPr lang="fr-FR" dirty="0" err="1" smtClean="0">
                <a:solidFill>
                  <a:srgbClr val="FF0000"/>
                </a:solidFill>
              </a:rPr>
              <a:t>SiGe</a:t>
            </a:r>
            <a:r>
              <a:rPr lang="fr-FR" dirty="0" smtClean="0">
                <a:solidFill>
                  <a:srgbClr val="FF0000"/>
                </a:solidFill>
              </a:rPr>
              <a:t> 130nm for </a:t>
            </a:r>
            <a:r>
              <a:rPr lang="fr-FR" dirty="0" err="1" smtClean="0">
                <a:solidFill>
                  <a:srgbClr val="FF0000"/>
                </a:solidFill>
              </a:rPr>
              <a:t>calorimeters</a:t>
            </a:r>
            <a:r>
              <a:rPr lang="fr-FR" dirty="0" smtClean="0">
                <a:solidFill>
                  <a:srgbClr val="FF0000"/>
                </a:solidFill>
              </a:rPr>
              <a:t>/</a:t>
            </a:r>
            <a:r>
              <a:rPr lang="fr-FR" dirty="0" err="1" smtClean="0">
                <a:solidFill>
                  <a:srgbClr val="FF0000"/>
                </a:solidFill>
              </a:rPr>
              <a:t>gaseous</a:t>
            </a:r>
            <a:r>
              <a:rPr lang="fr-FR" dirty="0" smtClean="0">
                <a:solidFill>
                  <a:srgbClr val="FF0000"/>
                </a:solidFill>
              </a:rPr>
              <a:t>  </a:t>
            </a:r>
            <a:r>
              <a:rPr lang="fr-FR" dirty="0" smtClean="0"/>
              <a:t>(IN2P3)</a:t>
            </a:r>
          </a:p>
          <a:p>
            <a:pPr lvl="1"/>
            <a:r>
              <a:rPr lang="fr-FR" dirty="0" err="1" smtClean="0"/>
              <a:t>Highly</a:t>
            </a:r>
            <a:r>
              <a:rPr lang="fr-FR" dirty="0" smtClean="0"/>
              <a:t> </a:t>
            </a:r>
            <a:r>
              <a:rPr lang="fr-FR" dirty="0" err="1" smtClean="0"/>
              <a:t>integrated</a:t>
            </a:r>
            <a:r>
              <a:rPr lang="fr-FR" dirty="0" smtClean="0"/>
              <a:t> charge and time </a:t>
            </a:r>
            <a:r>
              <a:rPr lang="fr-FR" dirty="0" err="1" smtClean="0"/>
              <a:t>measurement</a:t>
            </a:r>
            <a:endParaRPr lang="fr-FR" dirty="0" smtClean="0"/>
          </a:p>
          <a:p>
            <a:r>
              <a:rPr lang="fr-FR" dirty="0" err="1" smtClean="0">
                <a:solidFill>
                  <a:srgbClr val="FF0000"/>
                </a:solidFill>
              </a:rPr>
              <a:t>Task</a:t>
            </a:r>
            <a:r>
              <a:rPr lang="fr-FR" dirty="0" smtClean="0">
                <a:solidFill>
                  <a:srgbClr val="FF0000"/>
                </a:solidFill>
              </a:rPr>
              <a:t> 4 : interconnections </a:t>
            </a:r>
            <a:r>
              <a:rPr lang="fr-FR" dirty="0" err="1" smtClean="0">
                <a:solidFill>
                  <a:srgbClr val="FF0000"/>
                </a:solidFill>
              </a:rPr>
              <a:t>between</a:t>
            </a:r>
            <a:r>
              <a:rPr lang="fr-FR" dirty="0" smtClean="0">
                <a:solidFill>
                  <a:srgbClr val="FF0000"/>
                </a:solidFill>
              </a:rPr>
              <a:t> 65 nm chips and pixel </a:t>
            </a:r>
            <a:r>
              <a:rPr lang="fr-FR" dirty="0" err="1" smtClean="0">
                <a:solidFill>
                  <a:srgbClr val="FF0000"/>
                </a:solidFill>
              </a:rPr>
              <a:t>sensors</a:t>
            </a:r>
            <a:r>
              <a:rPr lang="fr-FR" dirty="0" smtClean="0">
                <a:solidFill>
                  <a:srgbClr val="FF0000"/>
                </a:solidFill>
              </a:rPr>
              <a:t> </a:t>
            </a:r>
            <a:r>
              <a:rPr lang="fr-FR" dirty="0" smtClean="0"/>
              <a:t>(INFN)</a:t>
            </a:r>
          </a:p>
          <a:p>
            <a:pPr lvl="1"/>
            <a:r>
              <a:rPr lang="fr-FR" dirty="0" err="1" smtClean="0"/>
              <a:t>TSVs</a:t>
            </a:r>
            <a:r>
              <a:rPr lang="fr-FR" dirty="0" smtClean="0"/>
              <a:t> in 65 nm CMOS wafers, </a:t>
            </a:r>
            <a:r>
              <a:rPr lang="fr-FR" dirty="0" err="1" smtClean="0"/>
              <a:t>bonding</a:t>
            </a:r>
            <a:r>
              <a:rPr lang="fr-FR" dirty="0" smtClean="0"/>
              <a:t> of 65 nm chips to </a:t>
            </a:r>
            <a:r>
              <a:rPr lang="fr-FR" dirty="0" err="1" smtClean="0"/>
              <a:t>sensors</a:t>
            </a:r>
            <a:r>
              <a:rPr lang="fr-FR" dirty="0" smtClean="0"/>
              <a:t>, exploration of fine pitch </a:t>
            </a:r>
            <a:r>
              <a:rPr lang="fr-FR" dirty="0" err="1" smtClean="0"/>
              <a:t>bonding</a:t>
            </a:r>
            <a:r>
              <a:rPr lang="fr-FR" dirty="0" smtClean="0"/>
              <a:t> </a:t>
            </a:r>
            <a:r>
              <a:rPr lang="fr-FR" dirty="0" err="1" smtClean="0"/>
              <a:t>processes</a:t>
            </a:r>
            <a:endParaRPr lang="fr-FR" dirty="0" smtClean="0"/>
          </a:p>
          <a:p>
            <a:pPr lvl="1"/>
            <a:endParaRPr lang="fr-FR" dirty="0" smtClean="0"/>
          </a:p>
        </p:txBody>
      </p:sp>
    </p:spTree>
    <p:extLst>
      <p:ext uri="{BB962C8B-B14F-4D97-AF65-F5344CB8AC3E}">
        <p14:creationId xmlns:p14="http://schemas.microsoft.com/office/powerpoint/2010/main" val="3778059722"/>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contenu 2"/>
          <p:cNvSpPr>
            <a:spLocks noGrp="1"/>
          </p:cNvSpPr>
          <p:nvPr>
            <p:ph idx="1"/>
          </p:nvPr>
        </p:nvSpPr>
        <p:spPr>
          <a:xfrm>
            <a:off x="256657" y="1290184"/>
            <a:ext cx="9388186" cy="4886789"/>
          </a:xfrm>
        </p:spPr>
        <p:txBody>
          <a:bodyPr>
            <a:normAutofit fontScale="92500" lnSpcReduction="20000"/>
          </a:bodyPr>
          <a:lstStyle/>
          <a:p>
            <a:pPr marL="0" indent="0">
              <a:buNone/>
            </a:pPr>
            <a:r>
              <a:rPr lang="it-IT" dirty="0"/>
              <a:t>(CNRS-IPNL, CNRS-OMEGA, DESY, AGH-UST) </a:t>
            </a:r>
            <a:endParaRPr lang="it-IT" dirty="0" smtClean="0"/>
          </a:p>
          <a:p>
            <a:pPr marL="0" indent="0">
              <a:buNone/>
            </a:pPr>
            <a:endParaRPr lang="it-IT" dirty="0" smtClean="0"/>
          </a:p>
          <a:p>
            <a:r>
              <a:rPr lang="it-IT" dirty="0" smtClean="0"/>
              <a:t>Select </a:t>
            </a:r>
            <a:r>
              <a:rPr lang="it-IT" dirty="0"/>
              <a:t>best SiGe 130/180 nm process for high speed/high dynamic range ASIC design to upgrade current SiGe 350 nm AMS process </a:t>
            </a:r>
            <a:r>
              <a:rPr lang="it-IT" dirty="0" smtClean="0"/>
              <a:t> </a:t>
            </a:r>
            <a:r>
              <a:rPr lang="it-IT" dirty="0" smtClean="0">
                <a:solidFill>
                  <a:srgbClr val="FF0000"/>
                </a:solidFill>
              </a:rPr>
              <a:t>MS22 M14</a:t>
            </a:r>
          </a:p>
          <a:p>
            <a:endParaRPr lang="it-IT" dirty="0"/>
          </a:p>
          <a:p>
            <a:r>
              <a:rPr lang="it-IT" dirty="0" smtClean="0">
                <a:solidFill>
                  <a:srgbClr val="FF0000"/>
                </a:solidFill>
              </a:rPr>
              <a:t>Deliver </a:t>
            </a:r>
            <a:r>
              <a:rPr lang="it-IT" dirty="0">
                <a:solidFill>
                  <a:srgbClr val="FF0000"/>
                </a:solidFill>
              </a:rPr>
              <a:t>SPIROC3 SiPM readout for calorimeter readout of </a:t>
            </a:r>
            <a:r>
              <a:rPr lang="it-IT" dirty="0" smtClean="0">
                <a:solidFill>
                  <a:srgbClr val="FF0000"/>
                </a:solidFill>
              </a:rPr>
              <a:t>WP14 </a:t>
            </a:r>
          </a:p>
          <a:p>
            <a:r>
              <a:rPr lang="it-IT" dirty="0" smtClean="0"/>
              <a:t>Deliver RPC high timing readout chip for WP13 </a:t>
            </a:r>
          </a:p>
          <a:p>
            <a:r>
              <a:rPr lang="it-IT" dirty="0">
                <a:solidFill>
                  <a:srgbClr val="FF0000"/>
                </a:solidFill>
              </a:rPr>
              <a:t>D4.2 </a:t>
            </a:r>
            <a:r>
              <a:rPr lang="it-IT" dirty="0" smtClean="0">
                <a:solidFill>
                  <a:srgbClr val="FF0000"/>
                </a:solidFill>
              </a:rPr>
              <a:t>M36  resp CNRS (OMEGA)</a:t>
            </a:r>
            <a:endParaRPr lang="it-IT" dirty="0">
              <a:solidFill>
                <a:srgbClr val="FF0000"/>
              </a:solidFill>
            </a:endParaRPr>
          </a:p>
          <a:p>
            <a:endParaRPr lang="it-IT" dirty="0" smtClean="0"/>
          </a:p>
          <a:p>
            <a:r>
              <a:rPr lang="it-IT" dirty="0" smtClean="0"/>
              <a:t>Share </a:t>
            </a:r>
            <a:r>
              <a:rPr lang="it-IT" dirty="0"/>
              <a:t>expertise within SiGe HEP community </a:t>
            </a:r>
          </a:p>
          <a:p>
            <a:pPr marL="211021" lvl="1">
              <a:spcBef>
                <a:spcPts val="923"/>
              </a:spcBef>
            </a:pPr>
            <a:endParaRPr lang="fr-FR" sz="2400" dirty="0"/>
          </a:p>
          <a:p>
            <a:pPr marL="211021" lvl="1">
              <a:spcBef>
                <a:spcPts val="923"/>
              </a:spcBef>
            </a:pPr>
            <a:r>
              <a:rPr lang="fr-FR" sz="2400" dirty="0" err="1"/>
              <a:t>Studies</a:t>
            </a:r>
            <a:r>
              <a:rPr lang="fr-FR" sz="2400" dirty="0"/>
              <a:t> for LHC </a:t>
            </a:r>
            <a:r>
              <a:rPr lang="fr-FR" sz="2400" dirty="0" err="1"/>
              <a:t>run</a:t>
            </a:r>
            <a:r>
              <a:rPr lang="fr-FR" sz="2400" dirty="0"/>
              <a:t> 2, ILC…</a:t>
            </a:r>
          </a:p>
          <a:p>
            <a:endParaRPr lang="it-IT" dirty="0"/>
          </a:p>
          <a:p>
            <a:endParaRPr lang="fr-FR" dirty="0"/>
          </a:p>
        </p:txBody>
      </p:sp>
      <p:sp>
        <p:nvSpPr>
          <p:cNvPr id="8" name="Espace réservé du pied de page 4"/>
          <p:cNvSpPr>
            <a:spLocks noGrp="1"/>
          </p:cNvSpPr>
          <p:nvPr>
            <p:ph type="ftr" sz="quarter" idx="11"/>
          </p:nvPr>
        </p:nvSpPr>
        <p:spPr>
          <a:xfrm>
            <a:off x="6" y="6356350"/>
            <a:ext cx="9905999" cy="501650"/>
          </a:xfrm>
        </p:spPr>
        <p:txBody>
          <a:bodyPr/>
          <a:lstStyle/>
          <a:p>
            <a:r>
              <a:rPr lang="fr-FR" smtClean="0">
                <a:solidFill>
                  <a:srgbClr val="FFFFFF"/>
                </a:solidFill>
              </a:rPr>
              <a:t>AIDA WP14 meeting</a:t>
            </a:r>
            <a:endParaRPr lang="fr-FR">
              <a:solidFill>
                <a:srgbClr val="FFFFFF"/>
              </a:solidFill>
            </a:endParaRPr>
          </a:p>
        </p:txBody>
      </p:sp>
      <p:sp>
        <p:nvSpPr>
          <p:cNvPr id="9" name="Espace réservé de la date 3"/>
          <p:cNvSpPr>
            <a:spLocks noGrp="1"/>
          </p:cNvSpPr>
          <p:nvPr>
            <p:ph type="dt" sz="half" idx="10"/>
          </p:nvPr>
        </p:nvSpPr>
        <p:spPr>
          <a:xfrm>
            <a:off x="256657" y="6424615"/>
            <a:ext cx="1605304" cy="365125"/>
          </a:xfrm>
        </p:spPr>
        <p:txBody>
          <a:bodyPr/>
          <a:lstStyle/>
          <a:p>
            <a:r>
              <a:rPr lang="fr-FR" smtClean="0"/>
              <a:t>19 jan 2017</a:t>
            </a:r>
            <a:endParaRPr lang="fr-FR"/>
          </a:p>
        </p:txBody>
      </p:sp>
      <p:sp>
        <p:nvSpPr>
          <p:cNvPr id="10" name="Espace réservé du numéro de diapositive 5"/>
          <p:cNvSpPr>
            <a:spLocks noGrp="1"/>
          </p:cNvSpPr>
          <p:nvPr>
            <p:ph type="sldNum" sz="quarter" idx="12"/>
          </p:nvPr>
        </p:nvSpPr>
        <p:spPr>
          <a:xfrm>
            <a:off x="9130411" y="6356350"/>
            <a:ext cx="775594" cy="501650"/>
          </a:xfrm>
        </p:spPr>
        <p:txBody>
          <a:bodyPr/>
          <a:lstStyle/>
          <a:p>
            <a:fld id="{6061A7B0-94A7-4CF3-814A-4BB5B8C8C3A9}" type="slidenum">
              <a:rPr lang="fr-FR" smtClean="0">
                <a:solidFill>
                  <a:srgbClr val="FFFFFF"/>
                </a:solidFill>
              </a:rPr>
              <a:pPr/>
              <a:t>20</a:t>
            </a:fld>
            <a:endParaRPr lang="fr-FR">
              <a:solidFill>
                <a:srgbClr val="FFFFFF"/>
              </a:solidFill>
            </a:endParaRPr>
          </a:p>
        </p:txBody>
      </p:sp>
      <p:sp>
        <p:nvSpPr>
          <p:cNvPr id="11" name="Titre 1"/>
          <p:cNvSpPr>
            <a:spLocks noGrp="1"/>
          </p:cNvSpPr>
          <p:nvPr>
            <p:ph type="title"/>
          </p:nvPr>
        </p:nvSpPr>
        <p:spPr>
          <a:xfrm>
            <a:off x="4114357" y="123255"/>
            <a:ext cx="5791643" cy="1077238"/>
          </a:xfrm>
        </p:spPr>
        <p:txBody>
          <a:bodyPr/>
          <a:lstStyle/>
          <a:p>
            <a:r>
              <a:rPr lang="fr-FR" dirty="0" smtClean="0">
                <a:solidFill>
                  <a:srgbClr val="FF0000"/>
                </a:solidFill>
              </a:rPr>
              <a:t>WP4.3 </a:t>
            </a:r>
            <a:r>
              <a:rPr lang="fr-FR" dirty="0">
                <a:solidFill>
                  <a:srgbClr val="FF0000"/>
                </a:solidFill>
              </a:rPr>
              <a:t>: </a:t>
            </a:r>
            <a:r>
              <a:rPr lang="fr-FR" dirty="0" err="1">
                <a:solidFill>
                  <a:srgbClr val="FF0000"/>
                </a:solidFill>
              </a:rPr>
              <a:t>SiGe</a:t>
            </a:r>
            <a:r>
              <a:rPr lang="fr-FR" dirty="0">
                <a:solidFill>
                  <a:srgbClr val="FF0000"/>
                </a:solidFill>
              </a:rPr>
              <a:t> </a:t>
            </a:r>
            <a:r>
              <a:rPr lang="fr-FR" dirty="0" smtClean="0">
                <a:solidFill>
                  <a:srgbClr val="FF0000"/>
                </a:solidFill>
              </a:rPr>
              <a:t>130 nm</a:t>
            </a:r>
            <a:endParaRPr lang="fr-FR" dirty="0">
              <a:solidFill>
                <a:srgbClr val="FF0000"/>
              </a:solidFill>
            </a:endParaRPr>
          </a:p>
        </p:txBody>
      </p:sp>
    </p:spTree>
    <p:extLst>
      <p:ext uri="{BB962C8B-B14F-4D97-AF65-F5344CB8AC3E}">
        <p14:creationId xmlns:p14="http://schemas.microsoft.com/office/powerpoint/2010/main" val="126523953"/>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a:spLocks noGrp="1"/>
          </p:cNvSpPr>
          <p:nvPr>
            <p:ph type="title"/>
          </p:nvPr>
        </p:nvSpPr>
        <p:spPr>
          <a:xfrm>
            <a:off x="0" y="3"/>
            <a:ext cx="7410582" cy="620713"/>
          </a:xfrm>
        </p:spPr>
        <p:txBody>
          <a:bodyPr>
            <a:normAutofit fontScale="90000"/>
          </a:bodyPr>
          <a:lstStyle/>
          <a:p>
            <a:r>
              <a:rPr lang="fr-FR" dirty="0" err="1" smtClean="0"/>
              <a:t>SiGe</a:t>
            </a:r>
            <a:r>
              <a:rPr lang="fr-FR" dirty="0" smtClean="0"/>
              <a:t> </a:t>
            </a:r>
            <a:r>
              <a:rPr lang="fr-FR" dirty="0" err="1" smtClean="0"/>
              <a:t>processes</a:t>
            </a:r>
            <a:r>
              <a:rPr lang="fr-FR" dirty="0" smtClean="0"/>
              <a:t> </a:t>
            </a:r>
            <a:r>
              <a:rPr lang="fr-FR" dirty="0" err="1" smtClean="0"/>
              <a:t>evaluation</a:t>
            </a:r>
            <a:endParaRPr lang="fr-FR" dirty="0"/>
          </a:p>
        </p:txBody>
      </p:sp>
      <p:sp>
        <p:nvSpPr>
          <p:cNvPr id="5" name="Espace réservé du contenu 2"/>
          <p:cNvSpPr>
            <a:spLocks noGrp="1"/>
          </p:cNvSpPr>
          <p:nvPr>
            <p:ph idx="1"/>
          </p:nvPr>
        </p:nvSpPr>
        <p:spPr>
          <a:xfrm>
            <a:off x="444751" y="768436"/>
            <a:ext cx="8324601" cy="5829214"/>
          </a:xfrm>
        </p:spPr>
        <p:txBody>
          <a:bodyPr>
            <a:normAutofit lnSpcReduction="10000"/>
          </a:bodyPr>
          <a:lstStyle/>
          <a:p>
            <a:r>
              <a:rPr lang="fr-FR" dirty="0" smtClean="0"/>
              <a:t>130 nm </a:t>
            </a:r>
            <a:r>
              <a:rPr lang="fr-FR" dirty="0" err="1" smtClean="0"/>
              <a:t>SiGe</a:t>
            </a:r>
            <a:r>
              <a:rPr lang="fr-FR" dirty="0" smtClean="0"/>
              <a:t> </a:t>
            </a:r>
            <a:r>
              <a:rPr lang="fr-FR" dirty="0" err="1" smtClean="0"/>
              <a:t>processes</a:t>
            </a:r>
            <a:r>
              <a:rPr lang="fr-FR" dirty="0" smtClean="0"/>
              <a:t> </a:t>
            </a:r>
            <a:r>
              <a:rPr lang="fr-FR" dirty="0" err="1" smtClean="0"/>
              <a:t>evaluated</a:t>
            </a:r>
            <a:endParaRPr lang="fr-FR" dirty="0" smtClean="0"/>
          </a:p>
          <a:p>
            <a:pPr lvl="1"/>
            <a:r>
              <a:rPr lang="fr-FR" dirty="0" smtClean="0"/>
              <a:t>Tower Jazz design kit not </a:t>
            </a:r>
            <a:r>
              <a:rPr lang="fr-FR" dirty="0" err="1" smtClean="0"/>
              <a:t>supplied</a:t>
            </a:r>
            <a:endParaRPr lang="fr-FR" dirty="0" smtClean="0"/>
          </a:p>
          <a:p>
            <a:pPr lvl="1"/>
            <a:r>
              <a:rPr lang="fr-FR" dirty="0" smtClean="0"/>
              <a:t>ST Micro 130 nm </a:t>
            </a:r>
            <a:r>
              <a:rPr lang="fr-FR" dirty="0" err="1" smtClean="0"/>
              <a:t>SiGe</a:t>
            </a:r>
            <a:endParaRPr lang="fr-FR" dirty="0" smtClean="0"/>
          </a:p>
          <a:p>
            <a:r>
              <a:rPr lang="fr-FR" dirty="0" smtClean="0"/>
              <a:t>Evaluation on </a:t>
            </a:r>
            <a:r>
              <a:rPr lang="fr-FR" dirty="0" err="1" smtClean="0"/>
              <a:t>different</a:t>
            </a:r>
            <a:r>
              <a:rPr lang="fr-FR" dirty="0" smtClean="0"/>
              <a:t> test </a:t>
            </a:r>
            <a:r>
              <a:rPr lang="fr-FR" dirty="0" err="1" smtClean="0"/>
              <a:t>vehicles</a:t>
            </a:r>
            <a:endParaRPr lang="fr-FR" dirty="0" smtClean="0"/>
          </a:p>
          <a:p>
            <a:pPr lvl="1"/>
            <a:r>
              <a:rPr lang="fr-FR" dirty="0" smtClean="0"/>
              <a:t>ATLAS </a:t>
            </a:r>
            <a:r>
              <a:rPr lang="fr-FR" dirty="0" err="1" smtClean="0"/>
              <a:t>LAr</a:t>
            </a:r>
            <a:r>
              <a:rPr lang="fr-FR" dirty="0" smtClean="0"/>
              <a:t> upgrade</a:t>
            </a:r>
          </a:p>
          <a:p>
            <a:pPr lvl="1"/>
            <a:r>
              <a:rPr lang="fr-FR" dirty="0" smtClean="0"/>
              <a:t>CMS HGCAL</a:t>
            </a:r>
          </a:p>
          <a:p>
            <a:pPr lvl="1"/>
            <a:r>
              <a:rPr lang="fr-FR" dirty="0" smtClean="0"/>
              <a:t>ATLAS HGTD high speed timing</a:t>
            </a:r>
          </a:p>
          <a:p>
            <a:pPr lvl="1"/>
            <a:r>
              <a:rPr lang="fr-FR" dirty="0" smtClean="0"/>
              <a:t>CMS muon </a:t>
            </a:r>
            <a:r>
              <a:rPr lang="fr-FR" dirty="0" err="1" smtClean="0"/>
              <a:t>RPCs</a:t>
            </a:r>
            <a:r>
              <a:rPr lang="fr-FR" dirty="0" smtClean="0"/>
              <a:t> high speed timing</a:t>
            </a:r>
          </a:p>
          <a:p>
            <a:r>
              <a:rPr lang="fr-FR" dirty="0" smtClean="0"/>
              <a:t>No </a:t>
            </a:r>
            <a:r>
              <a:rPr lang="fr-FR" dirty="0" err="1" smtClean="0"/>
              <a:t>significant</a:t>
            </a:r>
            <a:r>
              <a:rPr lang="fr-FR" dirty="0" smtClean="0"/>
              <a:t> </a:t>
            </a:r>
            <a:r>
              <a:rPr lang="fr-FR" dirty="0" err="1" smtClean="0"/>
              <a:t>improvement</a:t>
            </a:r>
            <a:r>
              <a:rPr lang="fr-FR" dirty="0" smtClean="0"/>
              <a:t> </a:t>
            </a:r>
            <a:r>
              <a:rPr lang="fr-FR" dirty="0" err="1" smtClean="0"/>
              <a:t>compared</a:t>
            </a:r>
            <a:r>
              <a:rPr lang="fr-FR" dirty="0" smtClean="0"/>
              <a:t> to </a:t>
            </a:r>
            <a:r>
              <a:rPr lang="fr-FR" dirty="0" err="1" smtClean="0"/>
              <a:t>regular</a:t>
            </a:r>
            <a:r>
              <a:rPr lang="fr-FR" dirty="0" smtClean="0"/>
              <a:t> CMOS</a:t>
            </a:r>
          </a:p>
          <a:p>
            <a:pPr lvl="1"/>
            <a:r>
              <a:rPr lang="fr-FR" dirty="0" err="1" smtClean="0"/>
              <a:t>Better</a:t>
            </a:r>
            <a:r>
              <a:rPr lang="fr-FR" dirty="0"/>
              <a:t> </a:t>
            </a:r>
            <a:r>
              <a:rPr lang="fr-FR" dirty="0" smtClean="0"/>
              <a:t>transconductance </a:t>
            </a:r>
            <a:r>
              <a:rPr lang="fr-FR" dirty="0" err="1" smtClean="0"/>
              <a:t>hindered</a:t>
            </a:r>
            <a:r>
              <a:rPr lang="fr-FR" dirty="0" smtClean="0"/>
              <a:t> by </a:t>
            </a:r>
            <a:r>
              <a:rPr lang="fr-FR" dirty="0" err="1" smtClean="0"/>
              <a:t>Rbb</a:t>
            </a:r>
            <a:r>
              <a:rPr lang="fr-FR" dirty="0" smtClean="0"/>
              <a:t>’</a:t>
            </a:r>
          </a:p>
          <a:p>
            <a:pPr lvl="1"/>
            <a:endParaRPr lang="fr-FR" dirty="0" smtClean="0"/>
          </a:p>
          <a:p>
            <a:r>
              <a:rPr lang="fr-FR" dirty="0" err="1" smtClean="0">
                <a:solidFill>
                  <a:srgbClr val="FF0000"/>
                </a:solidFill>
              </a:rPr>
              <a:t>Decision</a:t>
            </a:r>
            <a:r>
              <a:rPr lang="fr-FR" dirty="0" smtClean="0">
                <a:solidFill>
                  <a:srgbClr val="FF0000"/>
                </a:solidFill>
              </a:rPr>
              <a:t> to </a:t>
            </a:r>
            <a:r>
              <a:rPr lang="fr-FR" dirty="0" err="1" smtClean="0">
                <a:solidFill>
                  <a:srgbClr val="FF0000"/>
                </a:solidFill>
              </a:rPr>
              <a:t>choose</a:t>
            </a:r>
            <a:r>
              <a:rPr lang="fr-FR" dirty="0" smtClean="0">
                <a:solidFill>
                  <a:srgbClr val="FF0000"/>
                </a:solidFill>
              </a:rPr>
              <a:t> TSMC 130 nm </a:t>
            </a:r>
            <a:r>
              <a:rPr lang="fr-FR" dirty="0" smtClean="0">
                <a:solidFill>
                  <a:srgbClr val="FF0000"/>
                </a:solidFill>
              </a:rPr>
              <a:t>CMOS</a:t>
            </a:r>
            <a:endParaRPr lang="fr-FR" dirty="0" smtClean="0">
              <a:solidFill>
                <a:srgbClr val="FF0000"/>
              </a:solidFill>
            </a:endParaRPr>
          </a:p>
          <a:p>
            <a:pPr lvl="1"/>
            <a:r>
              <a:rPr lang="fr-FR" dirty="0" err="1" smtClean="0">
                <a:solidFill>
                  <a:srgbClr val="FF0000"/>
                </a:solidFill>
              </a:rPr>
              <a:t>Qualified</a:t>
            </a:r>
            <a:r>
              <a:rPr lang="fr-FR" dirty="0" smtClean="0">
                <a:solidFill>
                  <a:srgbClr val="FF0000"/>
                </a:solidFill>
              </a:rPr>
              <a:t> by CERN for high radiation </a:t>
            </a:r>
            <a:r>
              <a:rPr lang="fr-FR" dirty="0" err="1" smtClean="0">
                <a:solidFill>
                  <a:srgbClr val="FF0000"/>
                </a:solidFill>
              </a:rPr>
              <a:t>environment</a:t>
            </a:r>
            <a:endParaRPr lang="fr-FR" dirty="0" smtClean="0">
              <a:solidFill>
                <a:srgbClr val="FF0000"/>
              </a:solidFill>
            </a:endParaRPr>
          </a:p>
          <a:p>
            <a:pPr lvl="1"/>
            <a:r>
              <a:rPr lang="fr-FR" dirty="0" err="1" smtClean="0">
                <a:solidFill>
                  <a:srgbClr val="FF0000"/>
                </a:solidFill>
              </a:rPr>
              <a:t>Wider</a:t>
            </a:r>
            <a:r>
              <a:rPr lang="fr-FR" dirty="0" smtClean="0">
                <a:solidFill>
                  <a:srgbClr val="FF0000"/>
                </a:solidFill>
              </a:rPr>
              <a:t> </a:t>
            </a:r>
            <a:r>
              <a:rPr lang="fr-FR" dirty="0" err="1" smtClean="0">
                <a:solidFill>
                  <a:srgbClr val="FF0000"/>
                </a:solidFill>
              </a:rPr>
              <a:t>community</a:t>
            </a:r>
            <a:r>
              <a:rPr lang="fr-FR" dirty="0" smtClean="0">
                <a:solidFill>
                  <a:srgbClr val="FF0000"/>
                </a:solidFill>
              </a:rPr>
              <a:t> (</a:t>
            </a:r>
            <a:r>
              <a:rPr lang="fr-FR" dirty="0" err="1" smtClean="0">
                <a:solidFill>
                  <a:srgbClr val="FF0000"/>
                </a:solidFill>
              </a:rPr>
              <a:t>see</a:t>
            </a:r>
            <a:r>
              <a:rPr lang="fr-FR" dirty="0" smtClean="0">
                <a:solidFill>
                  <a:srgbClr val="FF0000"/>
                </a:solidFill>
              </a:rPr>
              <a:t> </a:t>
            </a:r>
            <a:r>
              <a:rPr lang="fr-FR" dirty="0" err="1" smtClean="0">
                <a:solidFill>
                  <a:srgbClr val="FF0000"/>
                </a:solidFill>
              </a:rPr>
              <a:t>examples</a:t>
            </a:r>
            <a:r>
              <a:rPr lang="fr-FR" dirty="0" smtClean="0">
                <a:solidFill>
                  <a:srgbClr val="FF0000"/>
                </a:solidFill>
              </a:rPr>
              <a:t> </a:t>
            </a:r>
            <a:r>
              <a:rPr lang="fr-FR" dirty="0" err="1" smtClean="0">
                <a:solidFill>
                  <a:srgbClr val="FF0000"/>
                </a:solidFill>
              </a:rPr>
              <a:t>next</a:t>
            </a:r>
            <a:r>
              <a:rPr lang="fr-FR" dirty="0" smtClean="0">
                <a:solidFill>
                  <a:srgbClr val="FF0000"/>
                </a:solidFill>
              </a:rPr>
              <a:t> slides)</a:t>
            </a:r>
          </a:p>
          <a:p>
            <a:endParaRPr lang="fr-FR" dirty="0"/>
          </a:p>
        </p:txBody>
      </p:sp>
      <p:sp>
        <p:nvSpPr>
          <p:cNvPr id="6" name="Espace réservé du pied de page 3"/>
          <p:cNvSpPr>
            <a:spLocks noGrp="1"/>
          </p:cNvSpPr>
          <p:nvPr>
            <p:ph type="ftr" sz="quarter" idx="10"/>
          </p:nvPr>
        </p:nvSpPr>
        <p:spPr>
          <a:xfrm>
            <a:off x="271728" y="6597650"/>
            <a:ext cx="8270479" cy="215900"/>
          </a:xfrm>
        </p:spPr>
        <p:txBody>
          <a:bodyPr/>
          <a:lstStyle/>
          <a:p>
            <a:r>
              <a:rPr lang="fr-FR" smtClean="0">
                <a:solidFill>
                  <a:srgbClr val="000000"/>
                </a:solidFill>
              </a:rPr>
              <a:t>AIDA WP14 meeting</a:t>
            </a:r>
            <a:endParaRPr lang="en-US" dirty="0">
              <a:solidFill>
                <a:srgbClr val="000000"/>
              </a:solidFill>
            </a:endParaRPr>
          </a:p>
        </p:txBody>
      </p:sp>
      <p:sp>
        <p:nvSpPr>
          <p:cNvPr id="7" name="Espace réservé du numéro de diapositive 4"/>
          <p:cNvSpPr>
            <a:spLocks noGrp="1"/>
          </p:cNvSpPr>
          <p:nvPr>
            <p:ph type="sldNum" sz="quarter" idx="11"/>
          </p:nvPr>
        </p:nvSpPr>
        <p:spPr>
          <a:xfrm>
            <a:off x="9087379" y="6608766"/>
            <a:ext cx="818621" cy="249237"/>
          </a:xfrm>
        </p:spPr>
        <p:txBody>
          <a:bodyPr/>
          <a:lstStyle/>
          <a:p>
            <a:fld id="{2471A504-AE2C-4488-80ED-9ED6A4A57476}" type="slidenum">
              <a:rPr lang="en-US" smtClean="0">
                <a:solidFill>
                  <a:srgbClr val="000000"/>
                </a:solidFill>
              </a:rPr>
              <a:pPr/>
              <a:t>21</a:t>
            </a:fld>
            <a:endParaRPr lang="en-US" dirty="0">
              <a:solidFill>
                <a:srgbClr val="000000"/>
              </a:solidFill>
            </a:endParaRPr>
          </a:p>
        </p:txBody>
      </p:sp>
    </p:spTree>
    <p:extLst>
      <p:ext uri="{BB962C8B-B14F-4D97-AF65-F5344CB8AC3E}">
        <p14:creationId xmlns:p14="http://schemas.microsoft.com/office/powerpoint/2010/main" val="222388552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AIDA2020 at OMEGA in 2016</a:t>
            </a:r>
            <a:endParaRPr lang="fr-FR" dirty="0"/>
          </a:p>
        </p:txBody>
      </p:sp>
      <p:sp>
        <p:nvSpPr>
          <p:cNvPr id="3" name="Espace réservé du contenu 2"/>
          <p:cNvSpPr>
            <a:spLocks noGrp="1"/>
          </p:cNvSpPr>
          <p:nvPr>
            <p:ph idx="1"/>
          </p:nvPr>
        </p:nvSpPr>
        <p:spPr>
          <a:xfrm>
            <a:off x="-23547" y="764704"/>
            <a:ext cx="6692738" cy="5265738"/>
          </a:xfrm>
        </p:spPr>
        <p:txBody>
          <a:bodyPr/>
          <a:lstStyle/>
          <a:p>
            <a:r>
              <a:rPr lang="fr-FR" sz="2000" dirty="0" smtClean="0"/>
              <a:t>Fabrication and test of 800 SPIROC2E and SKIROC2_CMS in </a:t>
            </a:r>
            <a:r>
              <a:rPr lang="fr-FR" sz="2000" dirty="0" err="1" smtClean="0"/>
              <a:t>SiGe</a:t>
            </a:r>
            <a:r>
              <a:rPr lang="fr-FR" sz="2000" dirty="0" smtClean="0"/>
              <a:t> 0,35</a:t>
            </a:r>
          </a:p>
          <a:p>
            <a:pPr lvl="1"/>
            <a:r>
              <a:rPr lang="fr-FR" sz="1600" dirty="0" smtClean="0"/>
              <a:t>Will </a:t>
            </a:r>
            <a:r>
              <a:rPr lang="fr-FR" sz="1600" dirty="0" err="1" smtClean="0"/>
              <a:t>equip</a:t>
            </a:r>
            <a:r>
              <a:rPr lang="fr-FR" sz="1600" dirty="0" smtClean="0"/>
              <a:t> large </a:t>
            </a:r>
            <a:r>
              <a:rPr lang="fr-FR" sz="1600" dirty="0" err="1" smtClean="0"/>
              <a:t>scale</a:t>
            </a:r>
            <a:r>
              <a:rPr lang="fr-FR" sz="1600" dirty="0" smtClean="0"/>
              <a:t> prototypes of WP14</a:t>
            </a:r>
          </a:p>
          <a:p>
            <a:endParaRPr lang="fr-FR" sz="2000" dirty="0"/>
          </a:p>
          <a:p>
            <a:r>
              <a:rPr lang="fr-FR" sz="2000" dirty="0" smtClean="0"/>
              <a:t>Move to TSMC130nm for HL-LHC and AIDA2020</a:t>
            </a:r>
          </a:p>
          <a:p>
            <a:endParaRPr lang="fr-FR" sz="2000" dirty="0" smtClean="0"/>
          </a:p>
          <a:p>
            <a:r>
              <a:rPr lang="fr-FR" sz="2000" dirty="0" smtClean="0"/>
              <a:t>4 chips </a:t>
            </a:r>
            <a:r>
              <a:rPr lang="fr-FR" sz="2000" dirty="0" err="1" smtClean="0"/>
              <a:t>submitted</a:t>
            </a:r>
            <a:r>
              <a:rPr lang="fr-FR" sz="2000" dirty="0" smtClean="0"/>
              <a:t> in MPW 130nm (</a:t>
            </a:r>
            <a:r>
              <a:rPr lang="fr-FR" sz="2000" dirty="0" err="1" smtClean="0"/>
              <a:t>May&amp;Dec</a:t>
            </a:r>
            <a:r>
              <a:rPr lang="fr-FR" sz="2000" dirty="0" smtClean="0"/>
              <a:t> 2016)</a:t>
            </a:r>
          </a:p>
          <a:p>
            <a:pPr lvl="1"/>
            <a:r>
              <a:rPr lang="fr-FR" sz="1800" dirty="0" smtClean="0"/>
              <a:t>LAUROC : </a:t>
            </a:r>
            <a:r>
              <a:rPr lang="fr-FR" sz="1800" dirty="0" err="1" smtClean="0"/>
              <a:t>Liquid</a:t>
            </a:r>
            <a:r>
              <a:rPr lang="fr-FR" sz="1800" dirty="0" smtClean="0"/>
              <a:t> Argon Upgrade Read Out Chip (ATLAS)</a:t>
            </a:r>
          </a:p>
          <a:p>
            <a:pPr lvl="1"/>
            <a:r>
              <a:rPr lang="fr-FR" sz="1800" dirty="0" smtClean="0"/>
              <a:t>HGCAL TV1 : Test </a:t>
            </a:r>
            <a:r>
              <a:rPr lang="fr-FR" sz="1800" dirty="0" err="1" smtClean="0"/>
              <a:t>Vehicle</a:t>
            </a:r>
            <a:r>
              <a:rPr lang="fr-FR" sz="1800" dirty="0" smtClean="0"/>
              <a:t> 1 for CMS HGCAL</a:t>
            </a:r>
          </a:p>
          <a:p>
            <a:pPr lvl="1"/>
            <a:r>
              <a:rPr lang="fr-FR" sz="1800" dirty="0" smtClean="0"/>
              <a:t>ALTIROC : Atlas </a:t>
            </a:r>
            <a:r>
              <a:rPr lang="fr-FR" sz="1800" dirty="0" err="1" smtClean="0"/>
              <a:t>Lgad</a:t>
            </a:r>
            <a:r>
              <a:rPr lang="fr-FR" sz="1800" dirty="0" smtClean="0"/>
              <a:t> Timing ROC  for ATLAS HGTD</a:t>
            </a:r>
          </a:p>
          <a:p>
            <a:pPr lvl="1"/>
            <a:r>
              <a:rPr lang="fr-FR" sz="1800" dirty="0" smtClean="0"/>
              <a:t>HGCAL TV2 : test </a:t>
            </a:r>
            <a:r>
              <a:rPr lang="fr-FR" sz="1800" dirty="0" err="1" smtClean="0"/>
              <a:t>vehicle</a:t>
            </a:r>
            <a:r>
              <a:rPr lang="fr-FR" sz="1800" dirty="0" smtClean="0"/>
              <a:t> 2 for CMS HGCAL</a:t>
            </a:r>
            <a:endParaRPr lang="fr-FR" dirty="0" smtClean="0"/>
          </a:p>
          <a:p>
            <a:endParaRPr lang="fr-FR" dirty="0"/>
          </a:p>
        </p:txBody>
      </p:sp>
      <p:sp>
        <p:nvSpPr>
          <p:cNvPr id="4" name="Espace réservé du pied de page 3"/>
          <p:cNvSpPr>
            <a:spLocks noGrp="1"/>
          </p:cNvSpPr>
          <p:nvPr>
            <p:ph type="ftr" sz="quarter" idx="10"/>
          </p:nvPr>
        </p:nvSpPr>
        <p:spPr/>
        <p:txBody>
          <a:bodyPr/>
          <a:lstStyle/>
          <a:p>
            <a:r>
              <a:rPr lang="en-US" dirty="0">
                <a:solidFill>
                  <a:srgbClr val="000000"/>
                </a:solidFill>
              </a:rPr>
              <a:t>AIDA2020 annual meeting - WP4.3</a:t>
            </a:r>
          </a:p>
        </p:txBody>
      </p:sp>
      <p:sp>
        <p:nvSpPr>
          <p:cNvPr id="5" name="Espace réservé du numéro de diapositive 4"/>
          <p:cNvSpPr>
            <a:spLocks noGrp="1"/>
          </p:cNvSpPr>
          <p:nvPr>
            <p:ph type="sldNum" sz="quarter" idx="11"/>
          </p:nvPr>
        </p:nvSpPr>
        <p:spPr/>
        <p:txBody>
          <a:bodyPr/>
          <a:lstStyle/>
          <a:p>
            <a:fld id="{2471A504-AE2C-4488-80ED-9ED6A4A57476}" type="slidenum">
              <a:rPr lang="en-US" smtClean="0">
                <a:solidFill>
                  <a:srgbClr val="000000"/>
                </a:solidFill>
              </a:rPr>
              <a:pPr/>
              <a:t>22</a:t>
            </a:fld>
            <a:endParaRPr lang="en-US" dirty="0">
              <a:solidFill>
                <a:srgbClr val="000000"/>
              </a:solidFill>
            </a:endParaRPr>
          </a:p>
        </p:txBody>
      </p:sp>
      <p:pic>
        <p:nvPicPr>
          <p:cNvPr id="7" name="Image 6"/>
          <p:cNvPicPr>
            <a:picLocks noChangeAspect="1"/>
          </p:cNvPicPr>
          <p:nvPr/>
        </p:nvPicPr>
        <p:blipFill rotWithShape="1">
          <a:blip r:embed="rId2" cstate="print">
            <a:extLst>
              <a:ext uri="{28A0092B-C50C-407E-A947-70E740481C1C}">
                <a14:useLocalDpi xmlns:a14="http://schemas.microsoft.com/office/drawing/2010/main" val="0"/>
              </a:ext>
            </a:extLst>
          </a:blip>
          <a:srcRect l="4081" t="4255" r="3965" b="4288"/>
          <a:stretch/>
        </p:blipFill>
        <p:spPr>
          <a:xfrm>
            <a:off x="6454380" y="764706"/>
            <a:ext cx="3413166" cy="2489375"/>
          </a:xfrm>
          <a:prstGeom prst="rect">
            <a:avLst/>
          </a:prstGeom>
        </p:spPr>
      </p:pic>
      <p:sp>
        <p:nvSpPr>
          <p:cNvPr id="8" name="Text Box 14"/>
          <p:cNvSpPr txBox="1">
            <a:spLocks noChangeArrowheads="1"/>
          </p:cNvSpPr>
          <p:nvPr/>
        </p:nvSpPr>
        <p:spPr bwMode="auto">
          <a:xfrm>
            <a:off x="4817064" y="5294379"/>
            <a:ext cx="4729481" cy="400110"/>
          </a:xfrm>
          <a:prstGeom prst="rect">
            <a:avLst/>
          </a:prstGeom>
          <a:noFill/>
          <a:ln w="9525">
            <a:solidFill>
              <a:srgbClr val="FF9900"/>
            </a:solidFill>
            <a:prstDash val="solid"/>
            <a:miter lim="800000"/>
            <a:headEnd/>
            <a:tailEnd/>
          </a:ln>
        </p:spPr>
        <p:txBody>
          <a:bodyPr wrap="square">
            <a:spAutoFit/>
          </a:bodyPr>
          <a:lstStyle/>
          <a:p>
            <a:pPr marL="285750" indent="-285750" eaLnBrk="0" fontAlgn="base" hangingPunct="0">
              <a:spcBef>
                <a:spcPct val="50000"/>
              </a:spcBef>
              <a:spcAft>
                <a:spcPts val="2400"/>
              </a:spcAft>
              <a:buFont typeface="Wingdings" charset="2"/>
              <a:buNone/>
              <a:defRPr/>
            </a:pPr>
            <a:r>
              <a:rPr lang="en-US" sz="2000" b="1" dirty="0" smtClean="0">
                <a:ln>
                  <a:solidFill>
                    <a:srgbClr val="FF9900"/>
                  </a:solidFill>
                </a:ln>
                <a:solidFill>
                  <a:srgbClr val="FF9900"/>
                </a:solidFill>
                <a:latin typeface="Comic Sans MS" charset="0"/>
                <a:ea typeface="ＭＳ Ｐゴシック" charset="-128"/>
                <a:cs typeface="ＭＳ Ｐゴシック" charset="-128"/>
                <a:sym typeface="Symbol" charset="2"/>
              </a:rPr>
              <a:t>Nathalie Seguin-Moreau, OMEGA</a:t>
            </a:r>
            <a:endParaRPr lang="en-US" sz="2000" b="1" dirty="0">
              <a:ln>
                <a:solidFill>
                  <a:srgbClr val="FF9900"/>
                </a:solidFill>
              </a:ln>
              <a:solidFill>
                <a:srgbClr val="FF9900"/>
              </a:solidFill>
              <a:latin typeface="Comic Sans MS" charset="0"/>
              <a:ea typeface="ＭＳ Ｐゴシック" charset="-128"/>
              <a:cs typeface="ＭＳ Ｐゴシック" charset="-128"/>
              <a:sym typeface="Symbol" charset="2"/>
            </a:endParaRPr>
          </a:p>
        </p:txBody>
      </p:sp>
    </p:spTree>
    <p:extLst>
      <p:ext uri="{BB962C8B-B14F-4D97-AF65-F5344CB8AC3E}">
        <p14:creationId xmlns:p14="http://schemas.microsoft.com/office/powerpoint/2010/main" val="171299834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92546" y="-25908"/>
            <a:ext cx="8579016" cy="620713"/>
          </a:xfrm>
        </p:spPr>
        <p:txBody>
          <a:bodyPr/>
          <a:lstStyle/>
          <a:p>
            <a:r>
              <a:rPr lang="en-US" dirty="0" smtClean="0"/>
              <a:t>	HGCAL: </a:t>
            </a:r>
            <a:r>
              <a:rPr lang="en-US" dirty="0"/>
              <a:t>T</a:t>
            </a:r>
            <a:r>
              <a:rPr lang="en-US" dirty="0" smtClean="0"/>
              <a:t>est Vehicle TV1, TV2 and HGROCv1</a:t>
            </a:r>
            <a:endParaRPr lang="en-US" dirty="0"/>
          </a:p>
        </p:txBody>
      </p:sp>
      <p:sp>
        <p:nvSpPr>
          <p:cNvPr id="4" name="Espace réservé du numéro de diapositive 3"/>
          <p:cNvSpPr>
            <a:spLocks noGrp="1"/>
          </p:cNvSpPr>
          <p:nvPr>
            <p:ph type="sldNum" sz="quarter" idx="11"/>
          </p:nvPr>
        </p:nvSpPr>
        <p:spPr>
          <a:prstGeom prst="rect">
            <a:avLst/>
          </a:prstGeom>
        </p:spPr>
        <p:txBody>
          <a:bodyPr/>
          <a:lstStyle/>
          <a:p>
            <a:fld id="{30E5EA9F-A049-4B06-89A6-CAAF35805874}" type="slidenum">
              <a:rPr lang="en-US" smtClean="0">
                <a:solidFill>
                  <a:srgbClr val="000000"/>
                </a:solidFill>
              </a:rPr>
              <a:pPr/>
              <a:t>23</a:t>
            </a:fld>
            <a:endParaRPr lang="en-US">
              <a:solidFill>
                <a:srgbClr val="000000"/>
              </a:solidFill>
            </a:endParaRPr>
          </a:p>
        </p:txBody>
      </p:sp>
      <p:sp>
        <p:nvSpPr>
          <p:cNvPr id="14" name="Espace réservé du contenu 2"/>
          <p:cNvSpPr txBox="1">
            <a:spLocks/>
          </p:cNvSpPr>
          <p:nvPr/>
        </p:nvSpPr>
        <p:spPr bwMode="auto">
          <a:xfrm>
            <a:off x="109222" y="886627"/>
            <a:ext cx="4764906" cy="5265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har char="•"/>
              <a:defRPr sz="24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000">
                <a:solidFill>
                  <a:schemeClr val="tx1"/>
                </a:solidFill>
                <a:latin typeface="+mn-lt"/>
              </a:defRPr>
            </a:lvl2pPr>
            <a:lvl3pPr marL="1143000" indent="-228600" algn="l" rtl="0" eaLnBrk="1" fontAlgn="base" hangingPunct="1">
              <a:spcBef>
                <a:spcPct val="20000"/>
              </a:spcBef>
              <a:spcAft>
                <a:spcPct val="0"/>
              </a:spcAft>
              <a:buChar char="•"/>
              <a:defRPr>
                <a:solidFill>
                  <a:schemeClr val="tx1"/>
                </a:solidFill>
                <a:latin typeface="+mn-lt"/>
              </a:defRPr>
            </a:lvl3pPr>
            <a:lvl4pPr marL="1600200" indent="-228600" algn="l" rtl="0" eaLnBrk="1" fontAlgn="base" hangingPunct="1">
              <a:spcBef>
                <a:spcPct val="20000"/>
              </a:spcBef>
              <a:spcAft>
                <a:spcPct val="0"/>
              </a:spcAft>
              <a:buChar char="–"/>
              <a:defRPr sz="1600">
                <a:solidFill>
                  <a:schemeClr val="tx1"/>
                </a:solidFill>
                <a:latin typeface="+mn-lt"/>
              </a:defRPr>
            </a:lvl4pPr>
            <a:lvl5pPr marL="2057400" indent="-228600" algn="l" rtl="0" eaLnBrk="1" fontAlgn="base" hangingPunct="1">
              <a:spcBef>
                <a:spcPct val="20000"/>
              </a:spcBef>
              <a:spcAft>
                <a:spcPct val="0"/>
              </a:spcAft>
              <a:buChar char="»"/>
              <a:defRPr sz="1600">
                <a:solidFill>
                  <a:schemeClr val="tx1"/>
                </a:solidFill>
                <a:latin typeface="+mn-lt"/>
              </a:defRPr>
            </a:lvl5pPr>
            <a:lvl6pPr marL="2514600" indent="-228600" algn="l" rtl="0" eaLnBrk="1" fontAlgn="base" hangingPunct="1">
              <a:spcBef>
                <a:spcPct val="20000"/>
              </a:spcBef>
              <a:spcAft>
                <a:spcPct val="0"/>
              </a:spcAft>
              <a:buChar char="»"/>
              <a:defRPr sz="1600">
                <a:solidFill>
                  <a:schemeClr val="tx1"/>
                </a:solidFill>
                <a:latin typeface="+mn-lt"/>
              </a:defRPr>
            </a:lvl6pPr>
            <a:lvl7pPr marL="2971800" indent="-228600" algn="l" rtl="0" eaLnBrk="1" fontAlgn="base" hangingPunct="1">
              <a:spcBef>
                <a:spcPct val="20000"/>
              </a:spcBef>
              <a:spcAft>
                <a:spcPct val="0"/>
              </a:spcAft>
              <a:buChar char="»"/>
              <a:defRPr sz="1600">
                <a:solidFill>
                  <a:schemeClr val="tx1"/>
                </a:solidFill>
                <a:latin typeface="+mn-lt"/>
              </a:defRPr>
            </a:lvl7pPr>
            <a:lvl8pPr marL="3429000" indent="-228600" algn="l" rtl="0" eaLnBrk="1" fontAlgn="base" hangingPunct="1">
              <a:spcBef>
                <a:spcPct val="20000"/>
              </a:spcBef>
              <a:spcAft>
                <a:spcPct val="0"/>
              </a:spcAft>
              <a:buChar char="»"/>
              <a:defRPr sz="1600">
                <a:solidFill>
                  <a:schemeClr val="tx1"/>
                </a:solidFill>
                <a:latin typeface="+mn-lt"/>
              </a:defRPr>
            </a:lvl8pPr>
            <a:lvl9pPr marL="3886200" indent="-228600" algn="l" rtl="0" eaLnBrk="1" fontAlgn="base" hangingPunct="1">
              <a:spcBef>
                <a:spcPct val="20000"/>
              </a:spcBef>
              <a:spcAft>
                <a:spcPct val="0"/>
              </a:spcAft>
              <a:buChar char="»"/>
              <a:defRPr sz="1600">
                <a:solidFill>
                  <a:schemeClr val="tx1"/>
                </a:solidFill>
                <a:latin typeface="+mn-lt"/>
              </a:defRPr>
            </a:lvl9pPr>
          </a:lstStyle>
          <a:p>
            <a:pPr marL="0" indent="0">
              <a:buFontTx/>
              <a:buNone/>
            </a:pPr>
            <a:r>
              <a:rPr lang="fr-FR" sz="1400" kern="0" dirty="0">
                <a:solidFill>
                  <a:srgbClr val="C00000"/>
                </a:solidFill>
                <a:latin typeface="Arial"/>
              </a:rPr>
              <a:t>Test </a:t>
            </a:r>
            <a:r>
              <a:rPr lang="fr-FR" sz="1400" kern="0" dirty="0" err="1">
                <a:solidFill>
                  <a:srgbClr val="C00000"/>
                </a:solidFill>
                <a:latin typeface="Arial"/>
              </a:rPr>
              <a:t>Vehicle</a:t>
            </a:r>
            <a:r>
              <a:rPr lang="fr-FR" sz="1400" kern="0" dirty="0">
                <a:solidFill>
                  <a:srgbClr val="C00000"/>
                </a:solidFill>
                <a:latin typeface="Arial"/>
              </a:rPr>
              <a:t> </a:t>
            </a:r>
            <a:r>
              <a:rPr lang="fr-FR" sz="1400" kern="0" dirty="0" smtClean="0">
                <a:solidFill>
                  <a:srgbClr val="C00000"/>
                </a:solidFill>
                <a:latin typeface="Arial"/>
              </a:rPr>
              <a:t>1: </a:t>
            </a:r>
            <a:r>
              <a:rPr lang="en-US" sz="1400" dirty="0">
                <a:solidFill>
                  <a:srgbClr val="000000"/>
                </a:solidFill>
                <a:latin typeface="Arial"/>
              </a:rPr>
              <a:t>TSMC130 </a:t>
            </a:r>
            <a:r>
              <a:rPr lang="en-US" sz="1400" dirty="0" smtClean="0">
                <a:solidFill>
                  <a:srgbClr val="000000"/>
                </a:solidFill>
                <a:latin typeface="Arial"/>
              </a:rPr>
              <a:t>nm</a:t>
            </a:r>
          </a:p>
          <a:p>
            <a:r>
              <a:rPr lang="en-US" sz="1400" dirty="0" smtClean="0">
                <a:solidFill>
                  <a:srgbClr val="000000"/>
                </a:solidFill>
                <a:latin typeface="Arial"/>
              </a:rPr>
              <a:t>Various PA, shapers, </a:t>
            </a:r>
            <a:r>
              <a:rPr lang="en-US" sz="1400" dirty="0" err="1" smtClean="0">
                <a:solidFill>
                  <a:srgbClr val="000000"/>
                </a:solidFill>
                <a:latin typeface="Arial"/>
              </a:rPr>
              <a:t>discris</a:t>
            </a:r>
            <a:r>
              <a:rPr lang="en-US" sz="1400" dirty="0" smtClean="0">
                <a:solidFill>
                  <a:srgbClr val="000000"/>
                </a:solidFill>
                <a:latin typeface="Arial"/>
              </a:rPr>
              <a:t>, no digital part</a:t>
            </a:r>
          </a:p>
          <a:p>
            <a:r>
              <a:rPr lang="en-US" sz="1400" dirty="0" smtClean="0">
                <a:solidFill>
                  <a:srgbClr val="000000"/>
                </a:solidFill>
                <a:latin typeface="Arial"/>
              </a:rPr>
              <a:t>Submitted </a:t>
            </a:r>
            <a:r>
              <a:rPr lang="en-US" sz="1400" dirty="0">
                <a:solidFill>
                  <a:srgbClr val="000000"/>
                </a:solidFill>
                <a:latin typeface="Arial"/>
              </a:rPr>
              <a:t>in may </a:t>
            </a:r>
            <a:r>
              <a:rPr lang="en-US" sz="1400" dirty="0" smtClean="0">
                <a:solidFill>
                  <a:srgbClr val="000000"/>
                </a:solidFill>
                <a:latin typeface="Arial"/>
              </a:rPr>
              <a:t>2016, received </a:t>
            </a:r>
            <a:r>
              <a:rPr lang="en-US" sz="1400" dirty="0">
                <a:solidFill>
                  <a:srgbClr val="000000"/>
                </a:solidFill>
                <a:latin typeface="Arial"/>
              </a:rPr>
              <a:t>in august </a:t>
            </a:r>
            <a:r>
              <a:rPr lang="en-US" sz="1400" dirty="0" smtClean="0">
                <a:solidFill>
                  <a:srgbClr val="000000"/>
                </a:solidFill>
                <a:latin typeface="Arial"/>
              </a:rPr>
              <a:t>2016</a:t>
            </a:r>
          </a:p>
          <a:p>
            <a:r>
              <a:rPr lang="en-US" sz="1400" dirty="0">
                <a:solidFill>
                  <a:srgbClr val="000000"/>
                </a:solidFill>
                <a:latin typeface="Arial"/>
              </a:rPr>
              <a:t>Many measurements performed on the different </a:t>
            </a:r>
            <a:r>
              <a:rPr lang="en-US" sz="1400" dirty="0" smtClean="0">
                <a:solidFill>
                  <a:srgbClr val="000000"/>
                </a:solidFill>
                <a:latin typeface="Arial"/>
              </a:rPr>
              <a:t>configurations: good analog perf (noise, linearity)</a:t>
            </a:r>
            <a:endParaRPr lang="en-US" sz="1400" dirty="0">
              <a:solidFill>
                <a:srgbClr val="000000"/>
              </a:solidFill>
              <a:latin typeface="Arial"/>
            </a:endParaRPr>
          </a:p>
          <a:p>
            <a:pPr marL="0" indent="0">
              <a:buFontTx/>
              <a:buNone/>
            </a:pPr>
            <a:endParaRPr lang="fr-FR" sz="1400" kern="0" dirty="0">
              <a:solidFill>
                <a:srgbClr val="C00000"/>
              </a:solidFill>
              <a:latin typeface="Arial"/>
            </a:endParaRPr>
          </a:p>
          <a:p>
            <a:pPr marL="0" indent="0">
              <a:buFontTx/>
              <a:buNone/>
            </a:pPr>
            <a:r>
              <a:rPr lang="fr-FR" sz="1400" kern="0" dirty="0" smtClean="0">
                <a:solidFill>
                  <a:srgbClr val="C00000"/>
                </a:solidFill>
                <a:latin typeface="Arial"/>
              </a:rPr>
              <a:t>Test </a:t>
            </a:r>
            <a:r>
              <a:rPr lang="fr-FR" sz="1400" kern="0" dirty="0" err="1" smtClean="0">
                <a:solidFill>
                  <a:srgbClr val="C00000"/>
                </a:solidFill>
                <a:latin typeface="Arial"/>
              </a:rPr>
              <a:t>Vehicle</a:t>
            </a:r>
            <a:r>
              <a:rPr lang="fr-FR" sz="1400" kern="0" dirty="0" smtClean="0">
                <a:solidFill>
                  <a:srgbClr val="C00000"/>
                </a:solidFill>
                <a:latin typeface="Arial"/>
              </a:rPr>
              <a:t> 2</a:t>
            </a:r>
            <a:r>
              <a:rPr lang="fr-FR" sz="1400" kern="0" dirty="0" smtClean="0">
                <a:solidFill>
                  <a:srgbClr val="000000"/>
                </a:solidFill>
                <a:latin typeface="Arial"/>
              </a:rPr>
              <a:t>: TSMC130nm</a:t>
            </a:r>
          </a:p>
          <a:p>
            <a:r>
              <a:rPr lang="fr-FR" sz="1400" kern="0" dirty="0" smtClean="0">
                <a:solidFill>
                  <a:srgbClr val="000000"/>
                </a:solidFill>
                <a:latin typeface="Arial"/>
              </a:rPr>
              <a:t>TV2 groups 8*</a:t>
            </a:r>
            <a:r>
              <a:rPr lang="fr-FR" sz="1400" kern="0" dirty="0" err="1" smtClean="0">
                <a:solidFill>
                  <a:srgbClr val="000000"/>
                </a:solidFill>
                <a:latin typeface="Arial"/>
              </a:rPr>
              <a:t>analog</a:t>
            </a:r>
            <a:r>
              <a:rPr lang="fr-FR" sz="1400" kern="0" dirty="0" smtClean="0">
                <a:solidFill>
                  <a:srgbClr val="000000"/>
                </a:solidFill>
                <a:latin typeface="Arial"/>
              </a:rPr>
              <a:t> </a:t>
            </a:r>
            <a:r>
              <a:rPr lang="fr-FR" sz="1400" kern="0" dirty="0" err="1" smtClean="0">
                <a:solidFill>
                  <a:srgbClr val="000000"/>
                </a:solidFill>
                <a:latin typeface="Arial"/>
              </a:rPr>
              <a:t>channels</a:t>
            </a:r>
            <a:r>
              <a:rPr lang="fr-FR" sz="1400" kern="0" dirty="0" smtClean="0">
                <a:solidFill>
                  <a:srgbClr val="000000"/>
                </a:solidFill>
                <a:latin typeface="Arial"/>
              </a:rPr>
              <a:t> + ADC + 32x512 RAM (CERN)</a:t>
            </a:r>
          </a:p>
          <a:p>
            <a:r>
              <a:rPr lang="fr-FR" sz="1400" kern="0" dirty="0" smtClean="0">
                <a:solidFill>
                  <a:srgbClr val="000000"/>
                </a:solidFill>
                <a:latin typeface="Arial"/>
              </a:rPr>
              <a:t>TV2 </a:t>
            </a:r>
            <a:r>
              <a:rPr lang="fr-FR" sz="1400" kern="0" dirty="0" err="1" smtClean="0">
                <a:solidFill>
                  <a:srgbClr val="000000"/>
                </a:solidFill>
                <a:latin typeface="Arial"/>
              </a:rPr>
              <a:t>submitted</a:t>
            </a:r>
            <a:r>
              <a:rPr lang="fr-FR" sz="1400" kern="0" dirty="0" smtClean="0">
                <a:solidFill>
                  <a:srgbClr val="000000"/>
                </a:solidFill>
                <a:latin typeface="Arial"/>
              </a:rPr>
              <a:t> in </a:t>
            </a:r>
            <a:r>
              <a:rPr lang="fr-FR" sz="1400" kern="0" dirty="0" err="1" smtClean="0">
                <a:solidFill>
                  <a:srgbClr val="000000"/>
                </a:solidFill>
                <a:latin typeface="Arial"/>
              </a:rPr>
              <a:t>December</a:t>
            </a:r>
            <a:r>
              <a:rPr lang="fr-FR" sz="1400" kern="0" dirty="0" smtClean="0">
                <a:solidFill>
                  <a:srgbClr val="000000"/>
                </a:solidFill>
                <a:latin typeface="Arial"/>
              </a:rPr>
              <a:t> 2016 (HGCAL </a:t>
            </a:r>
            <a:r>
              <a:rPr lang="fr-FR" sz="1400" kern="0" dirty="0" err="1" smtClean="0">
                <a:solidFill>
                  <a:srgbClr val="000000"/>
                </a:solidFill>
                <a:latin typeface="Arial"/>
              </a:rPr>
              <a:t>milestone</a:t>
            </a:r>
            <a:r>
              <a:rPr lang="fr-FR" sz="1400" kern="0" dirty="0" smtClean="0">
                <a:solidFill>
                  <a:srgbClr val="000000"/>
                </a:solidFill>
                <a:latin typeface="Arial"/>
              </a:rPr>
              <a:t>) and </a:t>
            </a:r>
            <a:r>
              <a:rPr lang="fr-FR" sz="1400" kern="0" dirty="0" err="1" smtClean="0">
                <a:solidFill>
                  <a:srgbClr val="000000"/>
                </a:solidFill>
                <a:latin typeface="Arial"/>
              </a:rPr>
              <a:t>received</a:t>
            </a:r>
            <a:r>
              <a:rPr lang="fr-FR" sz="1400" kern="0" dirty="0" smtClean="0">
                <a:solidFill>
                  <a:srgbClr val="000000"/>
                </a:solidFill>
                <a:latin typeface="Arial"/>
              </a:rPr>
              <a:t> at the end of March 2017. Tests </a:t>
            </a:r>
            <a:r>
              <a:rPr lang="fr-FR" sz="1400" kern="0" dirty="0" err="1" smtClean="0">
                <a:solidFill>
                  <a:srgbClr val="000000"/>
                </a:solidFill>
                <a:latin typeface="Arial"/>
              </a:rPr>
              <a:t>should</a:t>
            </a:r>
            <a:r>
              <a:rPr lang="fr-FR" sz="1400" kern="0" dirty="0" smtClean="0">
                <a:solidFill>
                  <a:srgbClr val="000000"/>
                </a:solidFill>
                <a:latin typeface="Arial"/>
              </a:rPr>
              <a:t> </a:t>
            </a:r>
            <a:r>
              <a:rPr lang="fr-FR" sz="1400" kern="0" dirty="0" err="1" smtClean="0">
                <a:solidFill>
                  <a:srgbClr val="000000"/>
                </a:solidFill>
                <a:latin typeface="Arial"/>
              </a:rPr>
              <a:t>begin</a:t>
            </a:r>
            <a:r>
              <a:rPr lang="fr-FR" sz="1400" kern="0" dirty="0" smtClean="0">
                <a:solidFill>
                  <a:srgbClr val="000000"/>
                </a:solidFill>
                <a:latin typeface="Arial"/>
              </a:rPr>
              <a:t> in May 2017</a:t>
            </a:r>
          </a:p>
          <a:p>
            <a:endParaRPr lang="fr-FR" sz="1400" kern="0" dirty="0" smtClean="0">
              <a:solidFill>
                <a:srgbClr val="FF0000"/>
              </a:solidFill>
              <a:latin typeface="Arial"/>
            </a:endParaRPr>
          </a:p>
          <a:p>
            <a:pPr marL="0" indent="0">
              <a:buFontTx/>
              <a:buNone/>
            </a:pPr>
            <a:r>
              <a:rPr lang="fr-FR" sz="1400" kern="0" dirty="0" smtClean="0">
                <a:solidFill>
                  <a:srgbClr val="C00000"/>
                </a:solidFill>
                <a:latin typeface="Arial"/>
              </a:rPr>
              <a:t>HGROCv1</a:t>
            </a:r>
            <a:r>
              <a:rPr lang="fr-FR" sz="1400" kern="0" dirty="0" smtClean="0">
                <a:solidFill>
                  <a:srgbClr val="000000"/>
                </a:solidFill>
                <a:latin typeface="Arial"/>
              </a:rPr>
              <a:t>: TSMC130nm, </a:t>
            </a:r>
            <a:r>
              <a:rPr lang="fr-FR" sz="1400" kern="0" dirty="0" err="1" smtClean="0">
                <a:solidFill>
                  <a:srgbClr val="000000"/>
                </a:solidFill>
                <a:latin typeface="Arial"/>
              </a:rPr>
              <a:t>under</a:t>
            </a:r>
            <a:r>
              <a:rPr lang="fr-FR" sz="1400" kern="0" dirty="0" smtClean="0">
                <a:solidFill>
                  <a:srgbClr val="000000"/>
                </a:solidFill>
                <a:latin typeface="Arial"/>
              </a:rPr>
              <a:t> design, </a:t>
            </a:r>
            <a:r>
              <a:rPr lang="fr-FR" sz="1400" kern="0" dirty="0" err="1" smtClean="0">
                <a:solidFill>
                  <a:srgbClr val="000000"/>
                </a:solidFill>
                <a:latin typeface="Arial"/>
              </a:rPr>
              <a:t>submission</a:t>
            </a:r>
            <a:r>
              <a:rPr lang="fr-FR" sz="1400" kern="0" dirty="0" smtClean="0">
                <a:solidFill>
                  <a:srgbClr val="000000"/>
                </a:solidFill>
                <a:latin typeface="Arial"/>
              </a:rPr>
              <a:t> </a:t>
            </a:r>
            <a:r>
              <a:rPr lang="fr-FR" sz="1400" kern="0" dirty="0" err="1" smtClean="0">
                <a:solidFill>
                  <a:srgbClr val="000000"/>
                </a:solidFill>
                <a:latin typeface="Arial"/>
              </a:rPr>
              <a:t>next</a:t>
            </a:r>
            <a:r>
              <a:rPr lang="fr-FR" sz="1400" kern="0" dirty="0" smtClean="0">
                <a:solidFill>
                  <a:srgbClr val="000000"/>
                </a:solidFill>
                <a:latin typeface="Arial"/>
              </a:rPr>
              <a:t> </a:t>
            </a:r>
            <a:r>
              <a:rPr lang="fr-FR" sz="1400" kern="0" dirty="0" err="1" smtClean="0">
                <a:solidFill>
                  <a:srgbClr val="000000"/>
                </a:solidFill>
                <a:latin typeface="Arial"/>
              </a:rPr>
              <a:t>June</a:t>
            </a:r>
            <a:endParaRPr lang="fr-FR" sz="1400" kern="0" dirty="0" smtClean="0">
              <a:solidFill>
                <a:srgbClr val="000000"/>
              </a:solidFill>
              <a:latin typeface="Arial"/>
            </a:endParaRPr>
          </a:p>
          <a:p>
            <a:r>
              <a:rPr lang="fr-FR" sz="1400" kern="0" dirty="0" smtClean="0">
                <a:solidFill>
                  <a:srgbClr val="000000"/>
                </a:solidFill>
                <a:latin typeface="Arial"/>
              </a:rPr>
              <a:t>32 </a:t>
            </a:r>
            <a:r>
              <a:rPr lang="fr-FR" sz="1400" kern="0" dirty="0" err="1" smtClean="0">
                <a:solidFill>
                  <a:srgbClr val="000000"/>
                </a:solidFill>
                <a:latin typeface="Arial"/>
              </a:rPr>
              <a:t>channel</a:t>
            </a:r>
            <a:r>
              <a:rPr lang="fr-FR" sz="1400" kern="0" dirty="0" smtClean="0">
                <a:solidFill>
                  <a:srgbClr val="000000"/>
                </a:solidFill>
                <a:latin typeface="Arial"/>
              </a:rPr>
              <a:t> ASIC</a:t>
            </a:r>
          </a:p>
          <a:p>
            <a:r>
              <a:rPr lang="fr-FR" sz="1400" kern="0" dirty="0" smtClean="0">
                <a:solidFill>
                  <a:srgbClr val="000000"/>
                </a:solidFill>
                <a:latin typeface="Arial"/>
              </a:rPr>
              <a:t>Complete </a:t>
            </a:r>
            <a:r>
              <a:rPr lang="fr-FR" sz="1400" kern="0" dirty="0" err="1" smtClean="0">
                <a:solidFill>
                  <a:srgbClr val="000000"/>
                </a:solidFill>
                <a:latin typeface="Arial"/>
              </a:rPr>
              <a:t>channel</a:t>
            </a:r>
            <a:r>
              <a:rPr lang="fr-FR" sz="1400" kern="0" dirty="0" smtClean="0">
                <a:solidFill>
                  <a:srgbClr val="000000"/>
                </a:solidFill>
                <a:latin typeface="Arial"/>
              </a:rPr>
              <a:t> (</a:t>
            </a:r>
            <a:r>
              <a:rPr lang="fr-FR" sz="1400" kern="0" dirty="0" err="1" smtClean="0">
                <a:solidFill>
                  <a:srgbClr val="000000"/>
                </a:solidFill>
                <a:latin typeface="Arial"/>
              </a:rPr>
              <a:t>analog+digital</a:t>
            </a:r>
            <a:r>
              <a:rPr lang="fr-FR" sz="1400" kern="0" dirty="0" smtClean="0">
                <a:solidFill>
                  <a:srgbClr val="000000"/>
                </a:solidFill>
                <a:latin typeface="Arial"/>
              </a:rPr>
              <a:t>): FE+TOT/TOA+ TDC+RAM+ </a:t>
            </a:r>
            <a:r>
              <a:rPr lang="fr-FR" sz="1400" kern="0" dirty="0" err="1" smtClean="0">
                <a:solidFill>
                  <a:srgbClr val="000000"/>
                </a:solidFill>
                <a:latin typeface="Arial"/>
              </a:rPr>
              <a:t>serialiser</a:t>
            </a:r>
            <a:r>
              <a:rPr lang="fr-FR" sz="1400" kern="0" dirty="0" smtClean="0">
                <a:solidFill>
                  <a:srgbClr val="000000"/>
                </a:solidFill>
                <a:latin typeface="Arial"/>
              </a:rPr>
              <a:t>, </a:t>
            </a:r>
            <a:r>
              <a:rPr lang="fr-FR" sz="1400" kern="0" dirty="0" err="1" smtClean="0">
                <a:solidFill>
                  <a:srgbClr val="000000"/>
                </a:solidFill>
                <a:latin typeface="Arial"/>
              </a:rPr>
              <a:t>transmiitter</a:t>
            </a:r>
            <a:r>
              <a:rPr lang="fr-FR" sz="1400" kern="0" dirty="0" smtClean="0">
                <a:solidFill>
                  <a:srgbClr val="000000"/>
                </a:solidFill>
                <a:latin typeface="Arial"/>
              </a:rPr>
              <a:t> …</a:t>
            </a:r>
          </a:p>
          <a:p>
            <a:r>
              <a:rPr lang="fr-FR" sz="1400" kern="0" dirty="0" err="1">
                <a:solidFill>
                  <a:srgbClr val="000000"/>
                </a:solidFill>
                <a:latin typeface="Arial"/>
              </a:rPr>
              <a:t>P</a:t>
            </a:r>
            <a:r>
              <a:rPr lang="fr-FR" sz="1400" kern="0" dirty="0" err="1" smtClean="0">
                <a:solidFill>
                  <a:srgbClr val="000000"/>
                </a:solidFill>
                <a:latin typeface="Arial"/>
              </a:rPr>
              <a:t>artners</a:t>
            </a:r>
            <a:r>
              <a:rPr lang="fr-FR" sz="1400" kern="0" dirty="0" smtClean="0">
                <a:solidFill>
                  <a:srgbClr val="000000"/>
                </a:solidFill>
                <a:latin typeface="Arial"/>
              </a:rPr>
              <a:t>: Saclay (TDC for TOA), CERN, Imperial </a:t>
            </a:r>
            <a:r>
              <a:rPr lang="fr-FR" sz="1400" kern="0" dirty="0" err="1" smtClean="0">
                <a:solidFill>
                  <a:srgbClr val="000000"/>
                </a:solidFill>
                <a:latin typeface="Arial"/>
              </a:rPr>
              <a:t>College</a:t>
            </a:r>
            <a:r>
              <a:rPr lang="fr-FR" sz="1400" kern="0" dirty="0" smtClean="0">
                <a:solidFill>
                  <a:srgbClr val="000000"/>
                </a:solidFill>
                <a:latin typeface="Arial"/>
              </a:rPr>
              <a:t> (TDC for TOT) ….</a:t>
            </a:r>
          </a:p>
          <a:p>
            <a:endParaRPr lang="fr-FR" sz="1400" kern="0" dirty="0" smtClean="0">
              <a:solidFill>
                <a:srgbClr val="FF0000"/>
              </a:solidFill>
              <a:latin typeface="Arial"/>
            </a:endParaRPr>
          </a:p>
          <a:p>
            <a:endParaRPr lang="fr-FR" sz="1400" kern="0" dirty="0">
              <a:solidFill>
                <a:srgbClr val="000000"/>
              </a:solidFill>
              <a:latin typeface="Arial"/>
            </a:endParaRPr>
          </a:p>
          <a:p>
            <a:endParaRPr lang="fr-FR" sz="1400" kern="0" dirty="0" smtClean="0">
              <a:solidFill>
                <a:srgbClr val="000000"/>
              </a:solidFill>
              <a:latin typeface="Arial"/>
            </a:endParaRPr>
          </a:p>
          <a:p>
            <a:endParaRPr lang="fr-FR" sz="1400" kern="0" dirty="0">
              <a:solidFill>
                <a:srgbClr val="000000"/>
              </a:solidFill>
              <a:latin typeface="Arial"/>
            </a:endParaRPr>
          </a:p>
        </p:txBody>
      </p:sp>
      <p:pic>
        <p:nvPicPr>
          <p:cNvPr id="15" name="Espace réservé du contenu 4"/>
          <p:cNvPicPr>
            <a:picLocks noGrp="1" noChangeAspect="1"/>
          </p:cNvPicPr>
          <p:nvPr>
            <p:ph idx="1"/>
          </p:nvPr>
        </p:nvPicPr>
        <p:blipFill rotWithShape="1">
          <a:blip r:embed="rId3" cstate="print">
            <a:extLst>
              <a:ext uri="{28A0092B-C50C-407E-A947-70E740481C1C}">
                <a14:useLocalDpi xmlns:a14="http://schemas.microsoft.com/office/drawing/2010/main" val="0"/>
              </a:ext>
            </a:extLst>
          </a:blip>
          <a:srcRect l="7788" t="19232" r="12101" b="21591"/>
          <a:stretch/>
        </p:blipFill>
        <p:spPr>
          <a:xfrm>
            <a:off x="5435088" y="612945"/>
            <a:ext cx="3900433" cy="2000222"/>
          </a:xfrm>
        </p:spPr>
      </p:pic>
      <p:pic>
        <p:nvPicPr>
          <p:cNvPr id="8" name="Image 7"/>
          <p:cNvPicPr>
            <a:picLocks noChangeAspect="1"/>
          </p:cNvPicPr>
          <p:nvPr/>
        </p:nvPicPr>
        <p:blipFill>
          <a:blip r:embed="rId4"/>
          <a:stretch>
            <a:fillRect/>
          </a:stretch>
        </p:blipFill>
        <p:spPr>
          <a:xfrm>
            <a:off x="-26155" y="-22760"/>
            <a:ext cx="688680" cy="635705"/>
          </a:xfrm>
          <a:prstGeom prst="rect">
            <a:avLst/>
          </a:prstGeom>
        </p:spPr>
      </p:pic>
      <p:sp>
        <p:nvSpPr>
          <p:cNvPr id="3" name="Espace réservé du pied de page 2"/>
          <p:cNvSpPr>
            <a:spLocks noGrp="1"/>
          </p:cNvSpPr>
          <p:nvPr>
            <p:ph type="ftr" sz="quarter" idx="10"/>
          </p:nvPr>
        </p:nvSpPr>
        <p:spPr>
          <a:xfrm>
            <a:off x="291526" y="6572056"/>
            <a:ext cx="8270479" cy="215900"/>
          </a:xfrm>
        </p:spPr>
        <p:txBody>
          <a:bodyPr/>
          <a:lstStyle/>
          <a:p>
            <a:r>
              <a:rPr lang="en-US" dirty="0">
                <a:solidFill>
                  <a:srgbClr val="000000"/>
                </a:solidFill>
              </a:rPr>
              <a:t>AIDA2020 annual meeting - WP4.3</a:t>
            </a:r>
          </a:p>
        </p:txBody>
      </p:sp>
      <p:sp>
        <p:nvSpPr>
          <p:cNvPr id="10" name="ZoneTexte 9"/>
          <p:cNvSpPr txBox="1"/>
          <p:nvPr/>
        </p:nvSpPr>
        <p:spPr>
          <a:xfrm>
            <a:off x="6726791" y="662770"/>
            <a:ext cx="608009" cy="369332"/>
          </a:xfrm>
          <a:prstGeom prst="rect">
            <a:avLst/>
          </a:prstGeom>
          <a:noFill/>
        </p:spPr>
        <p:txBody>
          <a:bodyPr wrap="none" rtlCol="0">
            <a:spAutoFit/>
          </a:bodyPr>
          <a:lstStyle/>
          <a:p>
            <a:pPr fontAlgn="base">
              <a:spcBef>
                <a:spcPct val="0"/>
              </a:spcBef>
              <a:spcAft>
                <a:spcPct val="0"/>
              </a:spcAft>
            </a:pPr>
            <a:r>
              <a:rPr lang="en-US" dirty="0" smtClean="0">
                <a:solidFill>
                  <a:srgbClr val="000000"/>
                </a:solidFill>
                <a:latin typeface="Arial" pitchFamily="34" charset="0"/>
              </a:rPr>
              <a:t>TV2</a:t>
            </a:r>
            <a:endParaRPr lang="en-US" dirty="0">
              <a:solidFill>
                <a:srgbClr val="000000"/>
              </a:solidFill>
              <a:latin typeface="Arial" pitchFamily="34" charset="0"/>
            </a:endParaRPr>
          </a:p>
        </p:txBody>
      </p:sp>
      <p:pic>
        <p:nvPicPr>
          <p:cNvPr id="11" name="Image 10"/>
          <p:cNvPicPr>
            <a:picLocks noChangeAspect="1"/>
          </p:cNvPicPr>
          <p:nvPr/>
        </p:nvPicPr>
        <p:blipFill>
          <a:blip r:embed="rId5"/>
          <a:stretch>
            <a:fillRect/>
          </a:stretch>
        </p:blipFill>
        <p:spPr>
          <a:xfrm>
            <a:off x="4635952" y="3143254"/>
            <a:ext cx="5167656" cy="3428802"/>
          </a:xfrm>
          <a:prstGeom prst="rect">
            <a:avLst/>
          </a:prstGeom>
        </p:spPr>
      </p:pic>
      <p:sp>
        <p:nvSpPr>
          <p:cNvPr id="12" name="ZoneTexte 11"/>
          <p:cNvSpPr txBox="1"/>
          <p:nvPr/>
        </p:nvSpPr>
        <p:spPr>
          <a:xfrm>
            <a:off x="5310145" y="3486639"/>
            <a:ext cx="1610086" cy="215444"/>
          </a:xfrm>
          <a:prstGeom prst="rect">
            <a:avLst/>
          </a:prstGeom>
          <a:noFill/>
        </p:spPr>
        <p:txBody>
          <a:bodyPr wrap="none" rtlCol="0">
            <a:spAutoFit/>
          </a:bodyPr>
          <a:lstStyle/>
          <a:p>
            <a:pPr fontAlgn="base">
              <a:spcBef>
                <a:spcPct val="0"/>
              </a:spcBef>
              <a:spcAft>
                <a:spcPct val="0"/>
              </a:spcAft>
            </a:pPr>
            <a:r>
              <a:rPr lang="fr-FR" sz="800" dirty="0" smtClean="0">
                <a:solidFill>
                  <a:srgbClr val="000000"/>
                </a:solidFill>
                <a:latin typeface="Arial" pitchFamily="34" charset="0"/>
              </a:rPr>
              <a:t>Omega/Imperial </a:t>
            </a:r>
            <a:r>
              <a:rPr lang="fr-FR" sz="800" dirty="0" err="1" smtClean="0">
                <a:solidFill>
                  <a:srgbClr val="000000"/>
                </a:solidFill>
                <a:latin typeface="Arial" pitchFamily="34" charset="0"/>
              </a:rPr>
              <a:t>College</a:t>
            </a:r>
            <a:r>
              <a:rPr lang="fr-FR" sz="800" dirty="0" smtClean="0">
                <a:solidFill>
                  <a:srgbClr val="000000"/>
                </a:solidFill>
                <a:latin typeface="Arial" pitchFamily="34" charset="0"/>
              </a:rPr>
              <a:t>/CERN</a:t>
            </a:r>
            <a:endParaRPr lang="fr-FR" sz="800" dirty="0">
              <a:solidFill>
                <a:srgbClr val="000000"/>
              </a:solidFill>
              <a:latin typeface="Arial" pitchFamily="34" charset="0"/>
            </a:endParaRPr>
          </a:p>
        </p:txBody>
      </p:sp>
      <p:sp>
        <p:nvSpPr>
          <p:cNvPr id="13" name="ZoneTexte 12"/>
          <p:cNvSpPr txBox="1"/>
          <p:nvPr/>
        </p:nvSpPr>
        <p:spPr>
          <a:xfrm>
            <a:off x="5577070" y="4642211"/>
            <a:ext cx="726381" cy="215444"/>
          </a:xfrm>
          <a:prstGeom prst="rect">
            <a:avLst/>
          </a:prstGeom>
          <a:noFill/>
        </p:spPr>
        <p:txBody>
          <a:bodyPr wrap="none" rtlCol="0">
            <a:spAutoFit/>
          </a:bodyPr>
          <a:lstStyle/>
          <a:p>
            <a:pPr fontAlgn="base">
              <a:spcBef>
                <a:spcPct val="0"/>
              </a:spcBef>
              <a:spcAft>
                <a:spcPct val="0"/>
              </a:spcAft>
            </a:pPr>
            <a:r>
              <a:rPr lang="fr-FR" sz="800" dirty="0" smtClean="0">
                <a:solidFill>
                  <a:srgbClr val="000000"/>
                </a:solidFill>
                <a:latin typeface="Arial" pitchFamily="34" charset="0"/>
              </a:rPr>
              <a:t>CEA Saclay</a:t>
            </a:r>
            <a:endParaRPr lang="fr-FR" sz="800" dirty="0">
              <a:solidFill>
                <a:srgbClr val="000000"/>
              </a:solidFill>
              <a:latin typeface="Arial" pitchFamily="34" charset="0"/>
            </a:endParaRPr>
          </a:p>
        </p:txBody>
      </p:sp>
      <p:sp>
        <p:nvSpPr>
          <p:cNvPr id="18" name="ZoneTexte 17"/>
          <p:cNvSpPr txBox="1"/>
          <p:nvPr/>
        </p:nvSpPr>
        <p:spPr>
          <a:xfrm>
            <a:off x="7350723" y="4066915"/>
            <a:ext cx="479618" cy="215444"/>
          </a:xfrm>
          <a:prstGeom prst="rect">
            <a:avLst/>
          </a:prstGeom>
          <a:noFill/>
        </p:spPr>
        <p:txBody>
          <a:bodyPr wrap="none" rtlCol="0">
            <a:spAutoFit/>
          </a:bodyPr>
          <a:lstStyle/>
          <a:p>
            <a:pPr fontAlgn="base">
              <a:spcBef>
                <a:spcPct val="0"/>
              </a:spcBef>
              <a:spcAft>
                <a:spcPct val="0"/>
              </a:spcAft>
            </a:pPr>
            <a:r>
              <a:rPr lang="fr-FR" sz="800" dirty="0" smtClean="0">
                <a:solidFill>
                  <a:srgbClr val="000000"/>
                </a:solidFill>
                <a:latin typeface="Arial" pitchFamily="34" charset="0"/>
              </a:rPr>
              <a:t>CERN</a:t>
            </a:r>
            <a:endParaRPr lang="fr-FR" sz="800" dirty="0">
              <a:solidFill>
                <a:srgbClr val="000000"/>
              </a:solidFill>
              <a:latin typeface="Arial" pitchFamily="34" charset="0"/>
            </a:endParaRPr>
          </a:p>
        </p:txBody>
      </p:sp>
      <p:sp>
        <p:nvSpPr>
          <p:cNvPr id="19" name="ZoneTexte 18"/>
          <p:cNvSpPr txBox="1"/>
          <p:nvPr/>
        </p:nvSpPr>
        <p:spPr>
          <a:xfrm>
            <a:off x="8064639" y="6199291"/>
            <a:ext cx="479618" cy="215444"/>
          </a:xfrm>
          <a:prstGeom prst="rect">
            <a:avLst/>
          </a:prstGeom>
          <a:noFill/>
        </p:spPr>
        <p:txBody>
          <a:bodyPr wrap="none" rtlCol="0">
            <a:spAutoFit/>
          </a:bodyPr>
          <a:lstStyle/>
          <a:p>
            <a:pPr fontAlgn="base">
              <a:spcBef>
                <a:spcPct val="0"/>
              </a:spcBef>
              <a:spcAft>
                <a:spcPct val="0"/>
              </a:spcAft>
            </a:pPr>
            <a:r>
              <a:rPr lang="fr-FR" sz="800" dirty="0" smtClean="0">
                <a:solidFill>
                  <a:srgbClr val="000000"/>
                </a:solidFill>
                <a:latin typeface="Arial" pitchFamily="34" charset="0"/>
              </a:rPr>
              <a:t>CERN</a:t>
            </a:r>
            <a:endParaRPr lang="fr-FR" sz="800" dirty="0">
              <a:solidFill>
                <a:srgbClr val="000000"/>
              </a:solidFill>
              <a:latin typeface="Arial" pitchFamily="34" charset="0"/>
            </a:endParaRPr>
          </a:p>
        </p:txBody>
      </p:sp>
      <p:sp>
        <p:nvSpPr>
          <p:cNvPr id="20" name="Rectangle à coins arrondis 19"/>
          <p:cNvSpPr/>
          <p:nvPr/>
        </p:nvSpPr>
        <p:spPr>
          <a:xfrm>
            <a:off x="7059235" y="3085618"/>
            <a:ext cx="1092121" cy="343385"/>
          </a:xfrm>
          <a:prstGeom prst="roundRect">
            <a:avLst/>
          </a:prstGeom>
          <a:solidFill>
            <a:schemeClr val="tx1">
              <a:lumMod val="50000"/>
              <a:lumOff val="50000"/>
              <a:alpha val="70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fr-FR">
              <a:solidFill>
                <a:srgbClr val="FFFFFF"/>
              </a:solidFill>
              <a:latin typeface="Arial"/>
            </a:endParaRPr>
          </a:p>
        </p:txBody>
      </p:sp>
      <p:sp>
        <p:nvSpPr>
          <p:cNvPr id="21" name="Rectangle à coins arrondis 20"/>
          <p:cNvSpPr/>
          <p:nvPr/>
        </p:nvSpPr>
        <p:spPr>
          <a:xfrm>
            <a:off x="6998336" y="6093296"/>
            <a:ext cx="918995" cy="270814"/>
          </a:xfrm>
          <a:prstGeom prst="roundRect">
            <a:avLst/>
          </a:prstGeom>
          <a:solidFill>
            <a:schemeClr val="tx1">
              <a:lumMod val="50000"/>
              <a:lumOff val="50000"/>
              <a:alpha val="70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fr-FR">
              <a:solidFill>
                <a:srgbClr val="FFFFFF"/>
              </a:solidFill>
              <a:latin typeface="Arial"/>
            </a:endParaRPr>
          </a:p>
        </p:txBody>
      </p:sp>
      <p:sp>
        <p:nvSpPr>
          <p:cNvPr id="22" name="Rectangle à coins arrondis 21"/>
          <p:cNvSpPr/>
          <p:nvPr/>
        </p:nvSpPr>
        <p:spPr>
          <a:xfrm>
            <a:off x="8064639" y="4021722"/>
            <a:ext cx="514378" cy="343385"/>
          </a:xfrm>
          <a:prstGeom prst="roundRect">
            <a:avLst/>
          </a:prstGeom>
          <a:solidFill>
            <a:schemeClr val="tx1">
              <a:lumMod val="50000"/>
              <a:lumOff val="50000"/>
              <a:alpha val="70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fr-FR">
              <a:solidFill>
                <a:srgbClr val="FFFFFF"/>
              </a:solidFill>
              <a:latin typeface="Arial"/>
            </a:endParaRPr>
          </a:p>
        </p:txBody>
      </p:sp>
      <p:sp>
        <p:nvSpPr>
          <p:cNvPr id="23" name="Rectangle à coins arrondis 22"/>
          <p:cNvSpPr/>
          <p:nvPr/>
        </p:nvSpPr>
        <p:spPr>
          <a:xfrm>
            <a:off x="7032462" y="4995203"/>
            <a:ext cx="393210" cy="842562"/>
          </a:xfrm>
          <a:prstGeom prst="roundRect">
            <a:avLst/>
          </a:prstGeom>
          <a:solidFill>
            <a:schemeClr val="tx1">
              <a:lumMod val="50000"/>
              <a:lumOff val="50000"/>
              <a:alpha val="70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fr-FR">
              <a:solidFill>
                <a:srgbClr val="FFFFFF"/>
              </a:solidFill>
              <a:latin typeface="Arial"/>
            </a:endParaRPr>
          </a:p>
        </p:txBody>
      </p:sp>
      <p:sp>
        <p:nvSpPr>
          <p:cNvPr id="24" name="Rectangle à coins arrondis 23"/>
          <p:cNvSpPr/>
          <p:nvPr/>
        </p:nvSpPr>
        <p:spPr>
          <a:xfrm>
            <a:off x="6201138" y="5244794"/>
            <a:ext cx="761690" cy="344449"/>
          </a:xfrm>
          <a:prstGeom prst="roundRect">
            <a:avLst/>
          </a:prstGeom>
          <a:solidFill>
            <a:schemeClr val="tx1">
              <a:lumMod val="50000"/>
              <a:lumOff val="50000"/>
              <a:alpha val="70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fr-FR">
              <a:solidFill>
                <a:srgbClr val="FFFFFF"/>
              </a:solidFill>
              <a:latin typeface="Arial"/>
            </a:endParaRPr>
          </a:p>
        </p:txBody>
      </p:sp>
      <p:sp>
        <p:nvSpPr>
          <p:cNvPr id="25" name="Rectangle à coins arrondis 24"/>
          <p:cNvSpPr/>
          <p:nvPr/>
        </p:nvSpPr>
        <p:spPr>
          <a:xfrm>
            <a:off x="7986630" y="4995203"/>
            <a:ext cx="710786" cy="362420"/>
          </a:xfrm>
          <a:prstGeom prst="roundRect">
            <a:avLst/>
          </a:prstGeom>
          <a:solidFill>
            <a:schemeClr val="tx1">
              <a:lumMod val="50000"/>
              <a:lumOff val="50000"/>
              <a:alpha val="70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fr-FR">
              <a:solidFill>
                <a:srgbClr val="FFFFFF"/>
              </a:solidFill>
              <a:latin typeface="Arial"/>
            </a:endParaRPr>
          </a:p>
        </p:txBody>
      </p:sp>
      <p:sp>
        <p:nvSpPr>
          <p:cNvPr id="26" name="Rectangle à coins arrondis 25"/>
          <p:cNvSpPr/>
          <p:nvPr/>
        </p:nvSpPr>
        <p:spPr>
          <a:xfrm>
            <a:off x="8014869" y="5508375"/>
            <a:ext cx="710786" cy="362420"/>
          </a:xfrm>
          <a:prstGeom prst="roundRect">
            <a:avLst/>
          </a:prstGeom>
          <a:solidFill>
            <a:schemeClr val="tx1">
              <a:lumMod val="50000"/>
              <a:lumOff val="50000"/>
              <a:alpha val="70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fr-FR">
              <a:solidFill>
                <a:srgbClr val="FFFFFF"/>
              </a:solidFill>
              <a:latin typeface="Arial"/>
            </a:endParaRPr>
          </a:p>
        </p:txBody>
      </p:sp>
    </p:spTree>
    <p:extLst>
      <p:ext uri="{BB962C8B-B14F-4D97-AF65-F5344CB8AC3E}">
        <p14:creationId xmlns:p14="http://schemas.microsoft.com/office/powerpoint/2010/main" val="4215499462"/>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10"/>
          <p:cNvSpPr txBox="1">
            <a:spLocks noChangeArrowheads="1"/>
          </p:cNvSpPr>
          <p:nvPr/>
        </p:nvSpPr>
        <p:spPr bwMode="auto">
          <a:xfrm>
            <a:off x="584515" y="1484784"/>
            <a:ext cx="876749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SzPct val="120000"/>
              <a:buFont typeface="Wingdings" panose="05000000000000000000" pitchFamily="2" charset="2"/>
              <a:buChar char="Ø"/>
              <a:defRPr sz="2800">
                <a:solidFill>
                  <a:schemeClr val="tx1"/>
                </a:solidFill>
                <a:latin typeface="Comic Sans MS" panose="030F0702030302020204" pitchFamily="66" charset="0"/>
              </a:defRPr>
            </a:lvl1pPr>
            <a:lvl2pPr marL="742950" indent="-285750">
              <a:spcBef>
                <a:spcPct val="20000"/>
              </a:spcBef>
              <a:buChar char="–"/>
              <a:defRPr sz="2400">
                <a:solidFill>
                  <a:schemeClr val="tx1"/>
                </a:solidFill>
                <a:latin typeface="Comic Sans MS" panose="030F0702030302020204" pitchFamily="66" charset="0"/>
              </a:defRPr>
            </a:lvl2pPr>
            <a:lvl3pPr marL="1143000" indent="-228600">
              <a:spcBef>
                <a:spcPct val="20000"/>
              </a:spcBef>
              <a:buChar char="•"/>
              <a:defRPr sz="2000">
                <a:solidFill>
                  <a:schemeClr val="tx1"/>
                </a:solidFill>
                <a:latin typeface="Comic Sans MS" panose="030F0702030302020204" pitchFamily="66" charset="0"/>
              </a:defRPr>
            </a:lvl3pPr>
            <a:lvl4pPr marL="1600200" indent="-228600">
              <a:spcBef>
                <a:spcPct val="20000"/>
              </a:spcBef>
              <a:buChar char="–"/>
              <a:defRPr>
                <a:solidFill>
                  <a:schemeClr val="tx1"/>
                </a:solidFill>
                <a:latin typeface="Comic Sans MS" panose="030F0702030302020204" pitchFamily="66" charset="0"/>
              </a:defRPr>
            </a:lvl4pPr>
            <a:lvl5pPr marL="2057400" indent="-228600">
              <a:spcBef>
                <a:spcPct val="20000"/>
              </a:spcBef>
              <a:buChar char="»"/>
              <a:defRPr>
                <a:solidFill>
                  <a:schemeClr val="tx1"/>
                </a:solidFill>
                <a:latin typeface="Comic Sans MS" panose="030F0702030302020204" pitchFamily="66" charset="0"/>
              </a:defRPr>
            </a:lvl5pPr>
            <a:lvl6pPr marL="2514600" indent="-228600" eaLnBrk="0" fontAlgn="base" hangingPunct="0">
              <a:spcBef>
                <a:spcPct val="20000"/>
              </a:spcBef>
              <a:spcAft>
                <a:spcPct val="0"/>
              </a:spcAft>
              <a:buChar char="»"/>
              <a:defRPr>
                <a:solidFill>
                  <a:schemeClr val="tx1"/>
                </a:solidFill>
                <a:latin typeface="Comic Sans MS" panose="030F0702030302020204" pitchFamily="66" charset="0"/>
              </a:defRPr>
            </a:lvl6pPr>
            <a:lvl7pPr marL="2971800" indent="-228600" eaLnBrk="0" fontAlgn="base" hangingPunct="0">
              <a:spcBef>
                <a:spcPct val="20000"/>
              </a:spcBef>
              <a:spcAft>
                <a:spcPct val="0"/>
              </a:spcAft>
              <a:buChar char="»"/>
              <a:defRPr>
                <a:solidFill>
                  <a:schemeClr val="tx1"/>
                </a:solidFill>
                <a:latin typeface="Comic Sans MS" panose="030F0702030302020204" pitchFamily="66" charset="0"/>
              </a:defRPr>
            </a:lvl7pPr>
            <a:lvl8pPr marL="3429000" indent="-228600" eaLnBrk="0" fontAlgn="base" hangingPunct="0">
              <a:spcBef>
                <a:spcPct val="20000"/>
              </a:spcBef>
              <a:spcAft>
                <a:spcPct val="0"/>
              </a:spcAft>
              <a:buChar char="»"/>
              <a:defRPr>
                <a:solidFill>
                  <a:schemeClr val="tx1"/>
                </a:solidFill>
                <a:latin typeface="Comic Sans MS" panose="030F0702030302020204" pitchFamily="66" charset="0"/>
              </a:defRPr>
            </a:lvl8pPr>
            <a:lvl9pPr marL="3886200" indent="-228600" eaLnBrk="0" fontAlgn="base" hangingPunct="0">
              <a:spcBef>
                <a:spcPct val="20000"/>
              </a:spcBef>
              <a:spcAft>
                <a:spcPct val="0"/>
              </a:spcAft>
              <a:buChar char="»"/>
              <a:defRPr>
                <a:solidFill>
                  <a:schemeClr val="tx1"/>
                </a:solidFill>
                <a:latin typeface="Comic Sans MS" panose="030F0702030302020204" pitchFamily="66" charset="0"/>
              </a:defRPr>
            </a:lvl9pPr>
          </a:lstStyle>
          <a:p>
            <a:pPr fontAlgn="base">
              <a:spcBef>
                <a:spcPct val="0"/>
              </a:spcBef>
              <a:spcAft>
                <a:spcPct val="0"/>
              </a:spcAft>
              <a:buSzTx/>
              <a:buFontTx/>
              <a:buNone/>
            </a:pPr>
            <a:endParaRPr lang="fr-FR" altLang="fr-FR" sz="2400">
              <a:solidFill>
                <a:srgbClr val="000000"/>
              </a:solidFill>
              <a:latin typeface="Times New Roman" panose="02020603050405020304" pitchFamily="18" charset="0"/>
            </a:endParaRPr>
          </a:p>
        </p:txBody>
      </p:sp>
      <p:sp>
        <p:nvSpPr>
          <p:cNvPr id="2" name="Titre 1"/>
          <p:cNvSpPr>
            <a:spLocks noGrp="1"/>
          </p:cNvSpPr>
          <p:nvPr>
            <p:ph type="title"/>
          </p:nvPr>
        </p:nvSpPr>
        <p:spPr>
          <a:xfrm>
            <a:off x="1" y="3"/>
            <a:ext cx="8073347" cy="620713"/>
          </a:xfrm>
        </p:spPr>
        <p:txBody>
          <a:bodyPr/>
          <a:lstStyle/>
          <a:p>
            <a:r>
              <a:rPr lang="fr-FR" dirty="0" smtClean="0"/>
              <a:t>	   LAUROC for </a:t>
            </a:r>
            <a:r>
              <a:rPr lang="fr-FR" dirty="0" err="1" smtClean="0"/>
              <a:t>LAr</a:t>
            </a:r>
            <a:r>
              <a:rPr lang="fr-FR" dirty="0" smtClean="0"/>
              <a:t> EM Calo upgrade</a:t>
            </a:r>
            <a:endParaRPr lang="fr-FR" dirty="0"/>
          </a:p>
        </p:txBody>
      </p:sp>
      <p:sp>
        <p:nvSpPr>
          <p:cNvPr id="5" name="Espace réservé du contenu 4"/>
          <p:cNvSpPr>
            <a:spLocks noGrp="1"/>
          </p:cNvSpPr>
          <p:nvPr>
            <p:ph idx="1"/>
          </p:nvPr>
        </p:nvSpPr>
        <p:spPr>
          <a:xfrm>
            <a:off x="38455" y="723988"/>
            <a:ext cx="8198121" cy="5265738"/>
          </a:xfrm>
        </p:spPr>
        <p:txBody>
          <a:bodyPr/>
          <a:lstStyle/>
          <a:p>
            <a:r>
              <a:rPr lang="en-US" sz="2000" dirty="0" smtClean="0">
                <a:cs typeface="Arial" panose="020B0604020202020204" pitchFamily="34" charset="0"/>
              </a:rPr>
              <a:t>LAUROC (TSMC 130nm) </a:t>
            </a:r>
            <a:r>
              <a:rPr lang="en-US" sz="2000" dirty="0">
                <a:cs typeface="Arial" panose="020B0604020202020204" pitchFamily="34" charset="0"/>
              </a:rPr>
              <a:t>is a new innovative line-terminating preamp </a:t>
            </a:r>
            <a:r>
              <a:rPr lang="en-US" sz="2000" dirty="0" smtClean="0">
                <a:cs typeface="Arial" panose="020B0604020202020204" pitchFamily="34" charset="0"/>
              </a:rPr>
              <a:t>(25 or 50 </a:t>
            </a:r>
            <a:r>
              <a:rPr lang="el-GR" sz="2000" dirty="0" smtClean="0">
                <a:cs typeface="Arial" panose="020B0604020202020204" pitchFamily="34" charset="0"/>
              </a:rPr>
              <a:t>Ω</a:t>
            </a:r>
            <a:r>
              <a:rPr lang="en-US" sz="2000" dirty="0" smtClean="0">
                <a:cs typeface="Arial" panose="020B0604020202020204" pitchFamily="34" charset="0"/>
              </a:rPr>
              <a:t>) featuring </a:t>
            </a:r>
            <a:r>
              <a:rPr lang="en-US" sz="2000" dirty="0">
                <a:cs typeface="Arial" panose="020B0604020202020204" pitchFamily="34" charset="0"/>
              </a:rPr>
              <a:t>“electronically cooled” resistance </a:t>
            </a:r>
            <a:r>
              <a:rPr lang="en-US" sz="2000" dirty="0" smtClean="0">
                <a:cs typeface="Arial" panose="020B0604020202020204" pitchFamily="34" charset="0"/>
              </a:rPr>
              <a:t>(&lt;10 </a:t>
            </a:r>
            <a:r>
              <a:rPr lang="el-GR" sz="2000" dirty="0" smtClean="0">
                <a:cs typeface="Arial" panose="020B0604020202020204" pitchFamily="34" charset="0"/>
              </a:rPr>
              <a:t>Ω</a:t>
            </a:r>
            <a:r>
              <a:rPr lang="fr-FR" sz="2000" dirty="0" smtClean="0">
                <a:cs typeface="Arial" panose="020B0604020202020204" pitchFamily="34" charset="0"/>
              </a:rPr>
              <a:t>)</a:t>
            </a:r>
            <a:endParaRPr lang="en-US" sz="2000" dirty="0" smtClean="0">
              <a:cs typeface="Arial" panose="020B0604020202020204" pitchFamily="34" charset="0"/>
            </a:endParaRPr>
          </a:p>
          <a:p>
            <a:r>
              <a:rPr lang="en-US" sz="2000" dirty="0" smtClean="0">
                <a:cs typeface="Arial" panose="020B0604020202020204" pitchFamily="34" charset="0"/>
              </a:rPr>
              <a:t>8 analog channels (Preamps mainly): Submitted in May 2016, received in August 2016</a:t>
            </a:r>
          </a:p>
          <a:p>
            <a:r>
              <a:rPr lang="en-US" sz="2000" dirty="0" smtClean="0">
                <a:cs typeface="Arial" panose="020B0604020202020204" pitchFamily="34" charset="0"/>
              </a:rPr>
              <a:t>Good </a:t>
            </a:r>
            <a:r>
              <a:rPr lang="en-US" sz="2000" dirty="0" err="1" smtClean="0">
                <a:cs typeface="Arial" panose="020B0604020202020204" pitchFamily="34" charset="0"/>
              </a:rPr>
              <a:t>testbench</a:t>
            </a:r>
            <a:r>
              <a:rPr lang="en-US" sz="2000" dirty="0" smtClean="0">
                <a:cs typeface="Arial" panose="020B0604020202020204" pitchFamily="34" charset="0"/>
              </a:rPr>
              <a:t> performance (input impedance and linearity)</a:t>
            </a:r>
          </a:p>
          <a:p>
            <a:r>
              <a:rPr lang="en-US" sz="2000" dirty="0" smtClean="0">
                <a:cs typeface="Arial" panose="020B0604020202020204" pitchFamily="34" charset="0"/>
              </a:rPr>
              <a:t>But excessive noise compared to simulations</a:t>
            </a:r>
            <a:endParaRPr lang="en-US" sz="2000" dirty="0">
              <a:cs typeface="Arial" panose="020B0604020202020204" pitchFamily="34" charset="0"/>
            </a:endParaRPr>
          </a:p>
          <a:p>
            <a:endParaRPr lang="en-US" sz="2000" dirty="0">
              <a:cs typeface="Arial" panose="020B0604020202020204" pitchFamily="34" charset="0"/>
            </a:endParaRPr>
          </a:p>
          <a:p>
            <a:endParaRPr lang="en-US" dirty="0">
              <a:cs typeface="Arial" panose="020B0604020202020204" pitchFamily="34" charset="0"/>
            </a:endParaRPr>
          </a:p>
          <a:p>
            <a:endParaRPr lang="fr-FR" dirty="0"/>
          </a:p>
        </p:txBody>
      </p:sp>
      <p:sp>
        <p:nvSpPr>
          <p:cNvPr id="3" name="Espace réservé du pied de page 2"/>
          <p:cNvSpPr>
            <a:spLocks noGrp="1"/>
          </p:cNvSpPr>
          <p:nvPr>
            <p:ph type="ftr" sz="quarter" idx="10"/>
          </p:nvPr>
        </p:nvSpPr>
        <p:spPr/>
        <p:txBody>
          <a:bodyPr/>
          <a:lstStyle/>
          <a:p>
            <a:r>
              <a:rPr lang="en-US" dirty="0">
                <a:solidFill>
                  <a:srgbClr val="000000"/>
                </a:solidFill>
              </a:rPr>
              <a:t>AIDA2020 annual meeting - WP4.3</a:t>
            </a:r>
          </a:p>
        </p:txBody>
      </p:sp>
      <p:sp>
        <p:nvSpPr>
          <p:cNvPr id="4" name="Espace réservé du numéro de diapositive 3"/>
          <p:cNvSpPr>
            <a:spLocks noGrp="1"/>
          </p:cNvSpPr>
          <p:nvPr>
            <p:ph type="sldNum" sz="quarter" idx="11"/>
          </p:nvPr>
        </p:nvSpPr>
        <p:spPr/>
        <p:txBody>
          <a:bodyPr/>
          <a:lstStyle/>
          <a:p>
            <a:fld id="{2471A504-AE2C-4488-80ED-9ED6A4A57476}" type="slidenum">
              <a:rPr lang="en-US" smtClean="0">
                <a:solidFill>
                  <a:srgbClr val="000000"/>
                </a:solidFill>
              </a:rPr>
              <a:pPr/>
              <a:t>24</a:t>
            </a:fld>
            <a:endParaRPr lang="en-US" dirty="0">
              <a:solidFill>
                <a:srgbClr val="000000"/>
              </a:solidFill>
            </a:endParaRPr>
          </a:p>
        </p:txBody>
      </p:sp>
      <p:pic>
        <p:nvPicPr>
          <p:cNvPr id="11" name="Image 10"/>
          <p:cNvPicPr>
            <a:picLocks noChangeAspect="1"/>
          </p:cNvPicPr>
          <p:nvPr/>
        </p:nvPicPr>
        <p:blipFill rotWithShape="1">
          <a:blip r:embed="rId3">
            <a:extLst>
              <a:ext uri="{28A0092B-C50C-407E-A947-70E740481C1C}">
                <a14:useLocalDpi xmlns:a14="http://schemas.microsoft.com/office/drawing/2010/main" val="0"/>
              </a:ext>
            </a:extLst>
          </a:blip>
          <a:srcRect l="37722" t="3204" r="36846"/>
          <a:stretch/>
        </p:blipFill>
        <p:spPr>
          <a:xfrm>
            <a:off x="8051451" y="584486"/>
            <a:ext cx="1813261" cy="2916525"/>
          </a:xfrm>
          <a:prstGeom prst="rect">
            <a:avLst/>
          </a:prstGeom>
        </p:spPr>
      </p:pic>
      <p:pic>
        <p:nvPicPr>
          <p:cNvPr id="10" name="Imag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0845" y="8348"/>
            <a:ext cx="1260717" cy="612367"/>
          </a:xfrm>
          <a:prstGeom prst="rect">
            <a:avLst/>
          </a:prstGeom>
        </p:spPr>
      </p:pic>
      <p:pic>
        <p:nvPicPr>
          <p:cNvPr id="13" name="Espace réservé du contenu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bwMode="auto">
          <a:xfrm>
            <a:off x="13483" y="3672986"/>
            <a:ext cx="5577069" cy="28002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Rectangle 13"/>
          <p:cNvSpPr/>
          <p:nvPr/>
        </p:nvSpPr>
        <p:spPr>
          <a:xfrm>
            <a:off x="994561" y="3303651"/>
            <a:ext cx="3084611" cy="369332"/>
          </a:xfrm>
          <a:prstGeom prst="rect">
            <a:avLst/>
          </a:prstGeom>
        </p:spPr>
        <p:txBody>
          <a:bodyPr wrap="none">
            <a:spAutoFit/>
          </a:bodyPr>
          <a:lstStyle/>
          <a:p>
            <a:pPr fontAlgn="base">
              <a:spcBef>
                <a:spcPct val="0"/>
              </a:spcBef>
              <a:spcAft>
                <a:spcPct val="0"/>
              </a:spcAft>
            </a:pPr>
            <a:r>
              <a:rPr lang="fr-FR" dirty="0" err="1" smtClean="0">
                <a:solidFill>
                  <a:srgbClr val="0000FF"/>
                </a:solidFill>
                <a:latin typeface="Arial" pitchFamily="34" charset="0"/>
              </a:rPr>
              <a:t>Linearity</a:t>
            </a:r>
            <a:r>
              <a:rPr lang="fr-FR" dirty="0" smtClean="0">
                <a:solidFill>
                  <a:srgbClr val="0000FF"/>
                </a:solidFill>
                <a:latin typeface="Arial" pitchFamily="34" charset="0"/>
              </a:rPr>
              <a:t> : High and </a:t>
            </a:r>
            <a:r>
              <a:rPr lang="fr-FR" dirty="0" err="1" smtClean="0">
                <a:solidFill>
                  <a:srgbClr val="0000FF"/>
                </a:solidFill>
                <a:latin typeface="Arial" pitchFamily="34" charset="0"/>
              </a:rPr>
              <a:t>low</a:t>
            </a:r>
            <a:r>
              <a:rPr lang="fr-FR" dirty="0" smtClean="0">
                <a:solidFill>
                  <a:srgbClr val="0000FF"/>
                </a:solidFill>
                <a:latin typeface="Arial" pitchFamily="34" charset="0"/>
              </a:rPr>
              <a:t> gain </a:t>
            </a:r>
            <a:endParaRPr lang="fr-FR" dirty="0">
              <a:solidFill>
                <a:srgbClr val="000000"/>
              </a:solidFill>
              <a:latin typeface="Arial" pitchFamily="34" charset="0"/>
            </a:endParaRPr>
          </a:p>
        </p:txBody>
      </p:sp>
      <p:sp>
        <p:nvSpPr>
          <p:cNvPr id="15" name="Rectangle 14"/>
          <p:cNvSpPr/>
          <p:nvPr/>
        </p:nvSpPr>
        <p:spPr>
          <a:xfrm>
            <a:off x="6440486" y="3303651"/>
            <a:ext cx="2160380" cy="369332"/>
          </a:xfrm>
          <a:prstGeom prst="rect">
            <a:avLst/>
          </a:prstGeom>
        </p:spPr>
        <p:txBody>
          <a:bodyPr wrap="none">
            <a:spAutoFit/>
          </a:bodyPr>
          <a:lstStyle/>
          <a:p>
            <a:pPr fontAlgn="base">
              <a:spcBef>
                <a:spcPct val="0"/>
              </a:spcBef>
              <a:spcAft>
                <a:spcPct val="0"/>
              </a:spcAft>
            </a:pPr>
            <a:r>
              <a:rPr lang="fr-FR" dirty="0" err="1">
                <a:solidFill>
                  <a:srgbClr val="0000FF"/>
                </a:solidFill>
                <a:latin typeface="Arial" pitchFamily="34" charset="0"/>
              </a:rPr>
              <a:t>Zin</a:t>
            </a:r>
            <a:r>
              <a:rPr lang="fr-FR" dirty="0">
                <a:solidFill>
                  <a:srgbClr val="0000FF"/>
                </a:solidFill>
                <a:latin typeface="Arial" pitchFamily="34" charset="0"/>
              </a:rPr>
              <a:t> </a:t>
            </a:r>
            <a:r>
              <a:rPr lang="fr-FR" dirty="0" smtClean="0">
                <a:solidFill>
                  <a:srgbClr val="0000FF"/>
                </a:solidFill>
                <a:latin typeface="Arial" pitchFamily="34" charset="0"/>
              </a:rPr>
              <a:t>vs </a:t>
            </a:r>
            <a:r>
              <a:rPr lang="fr-FR" dirty="0">
                <a:solidFill>
                  <a:srgbClr val="0000FF"/>
                </a:solidFill>
                <a:latin typeface="Arial" pitchFamily="34" charset="0"/>
              </a:rPr>
              <a:t>Input </a:t>
            </a:r>
            <a:r>
              <a:rPr lang="fr-FR" dirty="0" err="1">
                <a:solidFill>
                  <a:srgbClr val="0000FF"/>
                </a:solidFill>
                <a:latin typeface="Arial" pitchFamily="34" charset="0"/>
              </a:rPr>
              <a:t>current</a:t>
            </a:r>
            <a:endParaRPr lang="fr-FR" dirty="0">
              <a:solidFill>
                <a:srgbClr val="000000"/>
              </a:solidFill>
              <a:latin typeface="Arial" pitchFamily="34" charset="0"/>
            </a:endParaRPr>
          </a:p>
        </p:txBody>
      </p:sp>
      <p:pic>
        <p:nvPicPr>
          <p:cNvPr id="16" name="Espace réservé du contenu 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bwMode="auto">
          <a:xfrm>
            <a:off x="5660399" y="3889009"/>
            <a:ext cx="4212466" cy="25842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 name="ZoneTexte 16"/>
          <p:cNvSpPr txBox="1"/>
          <p:nvPr/>
        </p:nvSpPr>
        <p:spPr>
          <a:xfrm>
            <a:off x="1035556" y="4305597"/>
            <a:ext cx="1917913" cy="338554"/>
          </a:xfrm>
          <a:prstGeom prst="rect">
            <a:avLst/>
          </a:prstGeom>
          <a:solidFill>
            <a:schemeClr val="accent6">
              <a:lumMod val="20000"/>
              <a:lumOff val="80000"/>
            </a:schemeClr>
          </a:solidFill>
        </p:spPr>
        <p:txBody>
          <a:bodyPr wrap="none" rtlCol="0">
            <a:spAutoFit/>
          </a:bodyPr>
          <a:lstStyle/>
          <a:p>
            <a:pPr fontAlgn="base">
              <a:spcBef>
                <a:spcPct val="0"/>
              </a:spcBef>
              <a:spcAft>
                <a:spcPct val="0"/>
              </a:spcAft>
            </a:pPr>
            <a:r>
              <a:rPr lang="en-GB" sz="1600" dirty="0" smtClean="0">
                <a:solidFill>
                  <a:srgbClr val="00B050"/>
                </a:solidFill>
                <a:latin typeface="Arial" panose="020B0604020202020204" pitchFamily="34" charset="0"/>
                <a:cs typeface="Arial" panose="020B0604020202020204" pitchFamily="34" charset="0"/>
              </a:rPr>
              <a:t>High gain (0-1-mA) </a:t>
            </a:r>
            <a:endParaRPr lang="en-GB" sz="1600" dirty="0">
              <a:solidFill>
                <a:srgbClr val="00B050"/>
              </a:solidFill>
              <a:latin typeface="Arial" panose="020B0604020202020204" pitchFamily="34" charset="0"/>
              <a:cs typeface="Arial" panose="020B0604020202020204" pitchFamily="34" charset="0"/>
            </a:endParaRPr>
          </a:p>
        </p:txBody>
      </p:sp>
      <p:sp>
        <p:nvSpPr>
          <p:cNvPr id="18" name="ZoneTexte 17"/>
          <p:cNvSpPr txBox="1"/>
          <p:nvPr/>
        </p:nvSpPr>
        <p:spPr>
          <a:xfrm>
            <a:off x="3388213" y="5217704"/>
            <a:ext cx="1975120" cy="338554"/>
          </a:xfrm>
          <a:prstGeom prst="rect">
            <a:avLst/>
          </a:prstGeom>
          <a:solidFill>
            <a:schemeClr val="accent6">
              <a:lumMod val="20000"/>
              <a:lumOff val="80000"/>
            </a:schemeClr>
          </a:solidFill>
        </p:spPr>
        <p:txBody>
          <a:bodyPr wrap="none" rtlCol="0">
            <a:spAutoFit/>
          </a:bodyPr>
          <a:lstStyle/>
          <a:p>
            <a:pPr fontAlgn="base">
              <a:spcBef>
                <a:spcPct val="0"/>
              </a:spcBef>
              <a:spcAft>
                <a:spcPct val="0"/>
              </a:spcAft>
            </a:pPr>
            <a:r>
              <a:rPr lang="en-GB" sz="1600" dirty="0" smtClean="0">
                <a:solidFill>
                  <a:srgbClr val="0000FF"/>
                </a:solidFill>
                <a:latin typeface="Arial" panose="020B0604020202020204" pitchFamily="34" charset="0"/>
                <a:cs typeface="Arial" panose="020B0604020202020204" pitchFamily="34" charset="0"/>
              </a:rPr>
              <a:t>Low gain (1-10 mA) </a:t>
            </a:r>
            <a:endParaRPr lang="en-GB" sz="1600" dirty="0">
              <a:solidFill>
                <a:srgbClr val="0000FF"/>
              </a:solidFill>
              <a:latin typeface="Arial" panose="020B0604020202020204" pitchFamily="34" charset="0"/>
              <a:cs typeface="Arial" panose="020B0604020202020204" pitchFamily="34" charset="0"/>
            </a:endParaRPr>
          </a:p>
        </p:txBody>
      </p:sp>
      <p:cxnSp>
        <p:nvCxnSpPr>
          <p:cNvPr id="19" name="Connecteur droit 18"/>
          <p:cNvCxnSpPr/>
          <p:nvPr/>
        </p:nvCxnSpPr>
        <p:spPr>
          <a:xfrm>
            <a:off x="514031" y="3786487"/>
            <a:ext cx="4834335" cy="40384"/>
          </a:xfrm>
          <a:prstGeom prst="line">
            <a:avLst/>
          </a:prstGeom>
          <a:ln>
            <a:solidFill>
              <a:schemeClr val="tx1"/>
            </a:solidFill>
            <a:prstDash val="dashDot"/>
          </a:ln>
        </p:spPr>
        <p:style>
          <a:lnRef idx="1">
            <a:schemeClr val="accent1"/>
          </a:lnRef>
          <a:fillRef idx="0">
            <a:schemeClr val="accent1"/>
          </a:fillRef>
          <a:effectRef idx="0">
            <a:schemeClr val="accent1"/>
          </a:effectRef>
          <a:fontRef idx="minor">
            <a:schemeClr val="tx1"/>
          </a:fontRef>
        </p:style>
      </p:cxnSp>
      <p:cxnSp>
        <p:nvCxnSpPr>
          <p:cNvPr id="20" name="Connecteur droit 19"/>
          <p:cNvCxnSpPr/>
          <p:nvPr/>
        </p:nvCxnSpPr>
        <p:spPr>
          <a:xfrm>
            <a:off x="487899" y="3964086"/>
            <a:ext cx="4860467" cy="49748"/>
          </a:xfrm>
          <a:prstGeom prst="line">
            <a:avLst/>
          </a:prstGeom>
          <a:ln>
            <a:solidFill>
              <a:schemeClr val="tx1"/>
            </a:solidFill>
            <a:prstDash val="dashDot"/>
          </a:ln>
        </p:spPr>
        <p:style>
          <a:lnRef idx="1">
            <a:schemeClr val="accent1"/>
          </a:lnRef>
          <a:fillRef idx="0">
            <a:schemeClr val="accent1"/>
          </a:fillRef>
          <a:effectRef idx="0">
            <a:schemeClr val="accent1"/>
          </a:effectRef>
          <a:fontRef idx="minor">
            <a:schemeClr val="tx1"/>
          </a:fontRef>
        </p:style>
      </p:cxnSp>
      <p:sp>
        <p:nvSpPr>
          <p:cNvPr id="21" name="ZoneTexte 20"/>
          <p:cNvSpPr txBox="1"/>
          <p:nvPr/>
        </p:nvSpPr>
        <p:spPr>
          <a:xfrm>
            <a:off x="4976194" y="3692064"/>
            <a:ext cx="837489" cy="369332"/>
          </a:xfrm>
          <a:prstGeom prst="rect">
            <a:avLst/>
          </a:prstGeom>
          <a:noFill/>
        </p:spPr>
        <p:txBody>
          <a:bodyPr wrap="none" rtlCol="0">
            <a:spAutoFit/>
          </a:bodyPr>
          <a:lstStyle/>
          <a:p>
            <a:pPr fontAlgn="base">
              <a:spcBef>
                <a:spcPct val="0"/>
              </a:spcBef>
              <a:spcAft>
                <a:spcPct val="0"/>
              </a:spcAft>
            </a:pPr>
            <a:r>
              <a:rPr lang="en-GB" dirty="0" smtClean="0">
                <a:solidFill>
                  <a:srgbClr val="FF0000"/>
                </a:solidFill>
                <a:latin typeface="Arial" panose="020B0604020202020204" pitchFamily="34" charset="0"/>
                <a:cs typeface="Arial" panose="020B0604020202020204" pitchFamily="34" charset="0"/>
                <a:sym typeface="Symbol" panose="05050102010706020507" pitchFamily="18" charset="2"/>
              </a:rPr>
              <a:t></a:t>
            </a:r>
            <a:r>
              <a:rPr lang="en-GB" dirty="0" smtClean="0">
                <a:solidFill>
                  <a:srgbClr val="FF0000"/>
                </a:solidFill>
                <a:latin typeface="Arial" panose="020B0604020202020204" pitchFamily="34" charset="0"/>
                <a:cs typeface="Arial" panose="020B0604020202020204" pitchFamily="34" charset="0"/>
              </a:rPr>
              <a:t>0.5%</a:t>
            </a:r>
            <a:endParaRPr lang="en-GB" dirty="0">
              <a:solidFill>
                <a:srgbClr val="FF0000"/>
              </a:solidFill>
              <a:latin typeface="Arial" panose="020B0604020202020204" pitchFamily="34" charset="0"/>
              <a:cs typeface="Arial" panose="020B0604020202020204" pitchFamily="34" charset="0"/>
            </a:endParaRPr>
          </a:p>
        </p:txBody>
      </p:sp>
      <p:cxnSp>
        <p:nvCxnSpPr>
          <p:cNvPr id="22" name="Connecteur droit avec flèche 21"/>
          <p:cNvCxnSpPr/>
          <p:nvPr/>
        </p:nvCxnSpPr>
        <p:spPr>
          <a:xfrm>
            <a:off x="5036330" y="3786490"/>
            <a:ext cx="0" cy="244823"/>
          </a:xfrm>
          <a:prstGeom prst="straightConnector1">
            <a:avLst/>
          </a:prstGeom>
          <a:ln>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75990066"/>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		ALTIROC for HGTD</a:t>
            </a:r>
            <a:endParaRPr lang="fr-FR" dirty="0"/>
          </a:p>
        </p:txBody>
      </p:sp>
      <p:sp>
        <p:nvSpPr>
          <p:cNvPr id="3" name="Espace réservé du contenu 2"/>
          <p:cNvSpPr>
            <a:spLocks noGrp="1"/>
          </p:cNvSpPr>
          <p:nvPr>
            <p:ph idx="1"/>
          </p:nvPr>
        </p:nvSpPr>
        <p:spPr>
          <a:xfrm>
            <a:off x="69063" y="764704"/>
            <a:ext cx="5429999" cy="5265738"/>
          </a:xfrm>
        </p:spPr>
        <p:txBody>
          <a:bodyPr/>
          <a:lstStyle/>
          <a:p>
            <a:r>
              <a:rPr lang="fr-FR" sz="2000" dirty="0" smtClean="0"/>
              <a:t>ALTIROC = ATLAS LGAD Timing ROC</a:t>
            </a:r>
          </a:p>
          <a:p>
            <a:pPr lvl="1"/>
            <a:r>
              <a:rPr lang="en-US" sz="1800" dirty="0"/>
              <a:t>Submission of a chip (TSMC130 nm) in December 2016 (MPW CERN/IMEC</a:t>
            </a:r>
            <a:r>
              <a:rPr lang="en-US" sz="1800" dirty="0" smtClean="0"/>
              <a:t>), received at the end of March 2017</a:t>
            </a:r>
            <a:endParaRPr lang="en-US" sz="1800" dirty="0"/>
          </a:p>
          <a:p>
            <a:pPr lvl="1"/>
            <a:r>
              <a:rPr lang="fr-FR" sz="1800" dirty="0" smtClean="0"/>
              <a:t>20 </a:t>
            </a:r>
            <a:r>
              <a:rPr lang="fr-FR" sz="1800" dirty="0" err="1" smtClean="0"/>
              <a:t>ps</a:t>
            </a:r>
            <a:r>
              <a:rPr lang="fr-FR" sz="1800" dirty="0" smtClean="0"/>
              <a:t> timing </a:t>
            </a:r>
            <a:r>
              <a:rPr lang="fr-FR" sz="1800" dirty="0" err="1" smtClean="0"/>
              <a:t>measurement</a:t>
            </a:r>
            <a:r>
              <a:rPr lang="fr-FR" sz="1800" dirty="0" smtClean="0"/>
              <a:t> </a:t>
            </a:r>
            <a:r>
              <a:rPr lang="fr-FR" sz="1800" dirty="0" err="1" smtClean="0"/>
              <a:t>with</a:t>
            </a:r>
            <a:r>
              <a:rPr lang="fr-FR" sz="1800" dirty="0" smtClean="0"/>
              <a:t> LGAD </a:t>
            </a:r>
            <a:r>
              <a:rPr lang="fr-FR" sz="1800" dirty="0" err="1" smtClean="0"/>
              <a:t>sensors</a:t>
            </a:r>
            <a:r>
              <a:rPr lang="fr-FR" sz="1800" dirty="0" smtClean="0"/>
              <a:t> for ATLAS HGTD</a:t>
            </a:r>
          </a:p>
          <a:p>
            <a:pPr lvl="1"/>
            <a:r>
              <a:rPr lang="fr-FR" sz="1800" dirty="0" smtClean="0"/>
              <a:t>Test chip </a:t>
            </a:r>
            <a:r>
              <a:rPr lang="fr-FR" sz="1800" dirty="0" err="1" smtClean="0"/>
              <a:t>bondable</a:t>
            </a:r>
            <a:r>
              <a:rPr lang="fr-FR" sz="1800" dirty="0" smtClean="0"/>
              <a:t> to </a:t>
            </a:r>
            <a:r>
              <a:rPr lang="fr-FR" sz="1800" dirty="0" err="1" smtClean="0"/>
              <a:t>sensors</a:t>
            </a:r>
            <a:r>
              <a:rPr lang="fr-FR" sz="1800" dirty="0" smtClean="0"/>
              <a:t> of 1x1 mm² and 2x2 mm²</a:t>
            </a:r>
          </a:p>
          <a:p>
            <a:pPr lvl="1"/>
            <a:r>
              <a:rPr lang="fr-FR" sz="1800" dirty="0" err="1" smtClean="0"/>
              <a:t>Integrates</a:t>
            </a:r>
            <a:r>
              <a:rPr lang="fr-FR" sz="1800" dirty="0" smtClean="0"/>
              <a:t> 8 </a:t>
            </a:r>
            <a:r>
              <a:rPr lang="fr-FR" sz="1800" dirty="0" err="1" smtClean="0"/>
              <a:t>channels</a:t>
            </a:r>
            <a:r>
              <a:rPr lang="fr-FR" sz="1800" dirty="0" smtClean="0"/>
              <a:t> </a:t>
            </a:r>
            <a:r>
              <a:rPr lang="fr-FR" sz="1800" dirty="0" err="1" smtClean="0"/>
              <a:t>with</a:t>
            </a:r>
            <a:r>
              <a:rPr lang="fr-FR" sz="1800" dirty="0" smtClean="0"/>
              <a:t> High speed </a:t>
            </a:r>
            <a:r>
              <a:rPr lang="fr-FR" sz="1800" dirty="0" err="1" smtClean="0"/>
              <a:t>preamp</a:t>
            </a:r>
            <a:r>
              <a:rPr lang="fr-FR" sz="1800" dirty="0" smtClean="0"/>
              <a:t> (1 GHz) + TOT + Constant </a:t>
            </a:r>
            <a:r>
              <a:rPr lang="fr-FR" sz="1800" dirty="0"/>
              <a:t>F</a:t>
            </a:r>
            <a:r>
              <a:rPr lang="fr-FR" sz="1800" dirty="0" smtClean="0"/>
              <a:t>raction </a:t>
            </a:r>
            <a:r>
              <a:rPr lang="fr-FR" sz="1800" dirty="0" err="1"/>
              <a:t>D</a:t>
            </a:r>
            <a:r>
              <a:rPr lang="fr-FR" sz="1800" dirty="0" err="1" smtClean="0"/>
              <a:t>iscriminator</a:t>
            </a:r>
            <a:r>
              <a:rPr lang="fr-FR" sz="1800" dirty="0" smtClean="0"/>
              <a:t> (20 </a:t>
            </a:r>
            <a:r>
              <a:rPr lang="fr-FR" sz="1800" dirty="0" err="1" smtClean="0"/>
              <a:t>ps</a:t>
            </a:r>
            <a:r>
              <a:rPr lang="fr-FR" sz="1800" dirty="0" smtClean="0"/>
              <a:t>)</a:t>
            </a:r>
          </a:p>
          <a:p>
            <a:pPr lvl="1"/>
            <a:r>
              <a:rPr lang="fr-FR" sz="1800" dirty="0" smtClean="0"/>
              <a:t>Tests </a:t>
            </a:r>
            <a:r>
              <a:rPr lang="fr-FR" sz="1800" dirty="0" err="1" smtClean="0"/>
              <a:t>should</a:t>
            </a:r>
            <a:r>
              <a:rPr lang="fr-FR" sz="1800" dirty="0" smtClean="0"/>
              <a:t> </a:t>
            </a:r>
            <a:r>
              <a:rPr lang="fr-FR" sz="1800" dirty="0" err="1" smtClean="0"/>
              <a:t>start</a:t>
            </a:r>
            <a:r>
              <a:rPr lang="fr-FR" sz="1800" dirty="0" smtClean="0"/>
              <a:t> in May 2017</a:t>
            </a:r>
          </a:p>
          <a:p>
            <a:pPr lvl="1"/>
            <a:endParaRPr lang="fr-FR" sz="1800" dirty="0" smtClean="0"/>
          </a:p>
          <a:p>
            <a:r>
              <a:rPr lang="fr-FR" sz="2000" dirty="0" smtClean="0"/>
              <a:t>Will </a:t>
            </a:r>
            <a:r>
              <a:rPr lang="fr-FR" sz="2000" dirty="0" err="1" smtClean="0"/>
              <a:t>evolve</a:t>
            </a:r>
            <a:r>
              <a:rPr lang="fr-FR" sz="2000" dirty="0" smtClean="0"/>
              <a:t> to 400 </a:t>
            </a:r>
            <a:r>
              <a:rPr lang="fr-FR" sz="2000" dirty="0" err="1" smtClean="0"/>
              <a:t>ch</a:t>
            </a:r>
            <a:r>
              <a:rPr lang="fr-FR" sz="2000" dirty="0" smtClean="0"/>
              <a:t> chip</a:t>
            </a:r>
          </a:p>
          <a:p>
            <a:pPr lvl="1"/>
            <a:r>
              <a:rPr lang="fr-FR" sz="1800" dirty="0" err="1" smtClean="0"/>
              <a:t>With</a:t>
            </a:r>
            <a:r>
              <a:rPr lang="fr-FR" sz="1800" dirty="0" smtClean="0"/>
              <a:t> </a:t>
            </a:r>
            <a:r>
              <a:rPr lang="fr-FR" sz="1800" dirty="0" err="1" smtClean="0"/>
              <a:t>internal</a:t>
            </a:r>
            <a:r>
              <a:rPr lang="fr-FR" sz="1800" dirty="0" smtClean="0"/>
              <a:t> </a:t>
            </a:r>
            <a:r>
              <a:rPr lang="fr-FR" sz="1800" dirty="0"/>
              <a:t>TDC </a:t>
            </a:r>
            <a:r>
              <a:rPr lang="fr-FR" sz="1800" dirty="0" smtClean="0"/>
              <a:t>(Collaboration </a:t>
            </a:r>
            <a:r>
              <a:rPr lang="fr-FR" sz="1800" dirty="0" err="1"/>
              <a:t>with</a:t>
            </a:r>
            <a:r>
              <a:rPr lang="fr-FR" sz="1800" dirty="0"/>
              <a:t> </a:t>
            </a:r>
            <a:r>
              <a:rPr lang="fr-FR" sz="1800" dirty="0" smtClean="0"/>
              <a:t>SLAC)</a:t>
            </a:r>
          </a:p>
          <a:p>
            <a:pPr lvl="1"/>
            <a:r>
              <a:rPr lang="fr-FR" sz="1800" dirty="0" err="1" smtClean="0"/>
              <a:t>Bump</a:t>
            </a:r>
            <a:r>
              <a:rPr lang="fr-FR" sz="1800" dirty="0" smtClean="0"/>
              <a:t> </a:t>
            </a:r>
            <a:r>
              <a:rPr lang="fr-FR" sz="1800" dirty="0" err="1" smtClean="0"/>
              <a:t>bonded</a:t>
            </a:r>
            <a:r>
              <a:rPr lang="fr-FR" sz="1800" dirty="0" smtClean="0"/>
              <a:t> to </a:t>
            </a:r>
            <a:r>
              <a:rPr lang="fr-FR" sz="1800" dirty="0" err="1" smtClean="0"/>
              <a:t>sensor</a:t>
            </a:r>
            <a:r>
              <a:rPr lang="fr-FR" sz="1800" dirty="0" smtClean="0"/>
              <a:t> </a:t>
            </a:r>
          </a:p>
        </p:txBody>
      </p:sp>
      <p:sp>
        <p:nvSpPr>
          <p:cNvPr id="4" name="Espace réservé du pied de page 3"/>
          <p:cNvSpPr>
            <a:spLocks noGrp="1"/>
          </p:cNvSpPr>
          <p:nvPr>
            <p:ph type="ftr" sz="quarter" idx="10"/>
          </p:nvPr>
        </p:nvSpPr>
        <p:spPr/>
        <p:txBody>
          <a:bodyPr/>
          <a:lstStyle/>
          <a:p>
            <a:r>
              <a:rPr lang="en-US" dirty="0">
                <a:solidFill>
                  <a:srgbClr val="000000"/>
                </a:solidFill>
              </a:rPr>
              <a:t>AIDA2020 annual meeting - WP4.3</a:t>
            </a:r>
          </a:p>
        </p:txBody>
      </p:sp>
      <p:sp>
        <p:nvSpPr>
          <p:cNvPr id="5" name="Espace réservé du numéro de diapositive 4"/>
          <p:cNvSpPr>
            <a:spLocks noGrp="1"/>
          </p:cNvSpPr>
          <p:nvPr>
            <p:ph type="sldNum" sz="quarter" idx="11"/>
          </p:nvPr>
        </p:nvSpPr>
        <p:spPr/>
        <p:txBody>
          <a:bodyPr/>
          <a:lstStyle/>
          <a:p>
            <a:fld id="{2471A504-AE2C-4488-80ED-9ED6A4A57476}" type="slidenum">
              <a:rPr lang="en-US" smtClean="0">
                <a:solidFill>
                  <a:srgbClr val="000000"/>
                </a:solidFill>
              </a:rPr>
              <a:pPr/>
              <a:t>25</a:t>
            </a:fld>
            <a:endParaRPr lang="en-US" dirty="0">
              <a:solidFill>
                <a:srgbClr val="000000"/>
              </a:solidFill>
            </a:endParaRPr>
          </a:p>
        </p:txBody>
      </p:sp>
      <p:pic>
        <p:nvPicPr>
          <p:cNvPr id="7" name="Imag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733089" y="734988"/>
            <a:ext cx="4022387" cy="3573016"/>
          </a:xfrm>
          <a:prstGeom prst="rect">
            <a:avLst/>
          </a:prstGeom>
        </p:spPr>
      </p:pic>
      <p:pic>
        <p:nvPicPr>
          <p:cNvPr id="8" name="Imag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27384"/>
            <a:ext cx="1287284" cy="625272"/>
          </a:xfrm>
          <a:prstGeom prst="rect">
            <a:avLst/>
          </a:prstGeom>
        </p:spPr>
      </p:pic>
      <p:pic>
        <p:nvPicPr>
          <p:cNvPr id="6" name="Imag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123132" y="4653139"/>
            <a:ext cx="3368234" cy="2049689"/>
          </a:xfrm>
          <a:prstGeom prst="rect">
            <a:avLst/>
          </a:prstGeom>
        </p:spPr>
      </p:pic>
    </p:spTree>
    <p:extLst>
      <p:ext uri="{BB962C8B-B14F-4D97-AF65-F5344CB8AC3E}">
        <p14:creationId xmlns:p14="http://schemas.microsoft.com/office/powerpoint/2010/main" val="170520684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3"/>
            <a:ext cx="8463390" cy="620713"/>
          </a:xfrm>
        </p:spPr>
        <p:txBody>
          <a:bodyPr/>
          <a:lstStyle/>
          <a:p>
            <a:r>
              <a:rPr lang="fr-FR" dirty="0" smtClean="0"/>
              <a:t>PETIROC2 to PETIROC3 (High Timing RPC WP13)</a:t>
            </a:r>
            <a:endParaRPr lang="en-US" dirty="0"/>
          </a:p>
        </p:txBody>
      </p:sp>
      <p:sp>
        <p:nvSpPr>
          <p:cNvPr id="4" name="Espace réservé du pied de page 3"/>
          <p:cNvSpPr>
            <a:spLocks noGrp="1"/>
          </p:cNvSpPr>
          <p:nvPr>
            <p:ph type="ftr" sz="quarter" idx="10"/>
          </p:nvPr>
        </p:nvSpPr>
        <p:spPr/>
        <p:txBody>
          <a:bodyPr/>
          <a:lstStyle/>
          <a:p>
            <a:r>
              <a:rPr lang="en-US" dirty="0">
                <a:solidFill>
                  <a:srgbClr val="000000"/>
                </a:solidFill>
              </a:rPr>
              <a:t>AIDA2020 annual meeting - WP4.3</a:t>
            </a:r>
          </a:p>
        </p:txBody>
      </p:sp>
      <p:sp>
        <p:nvSpPr>
          <p:cNvPr id="5" name="Espace réservé du numéro de diapositive 4"/>
          <p:cNvSpPr>
            <a:spLocks noGrp="1"/>
          </p:cNvSpPr>
          <p:nvPr>
            <p:ph type="sldNum" sz="quarter" idx="11"/>
          </p:nvPr>
        </p:nvSpPr>
        <p:spPr/>
        <p:txBody>
          <a:bodyPr/>
          <a:lstStyle/>
          <a:p>
            <a:fld id="{2471A504-AE2C-4488-80ED-9ED6A4A57476}" type="slidenum">
              <a:rPr lang="en-US" smtClean="0">
                <a:solidFill>
                  <a:srgbClr val="000000"/>
                </a:solidFill>
              </a:rPr>
              <a:pPr/>
              <a:t>26</a:t>
            </a:fld>
            <a:endParaRPr lang="en-US" dirty="0">
              <a:solidFill>
                <a:srgbClr val="000000"/>
              </a:solidFill>
            </a:endParaRPr>
          </a:p>
        </p:txBody>
      </p:sp>
      <p:sp>
        <p:nvSpPr>
          <p:cNvPr id="12" name="Rectangle 5"/>
          <p:cNvSpPr txBox="1">
            <a:spLocks noChangeArrowheads="1"/>
          </p:cNvSpPr>
          <p:nvPr/>
        </p:nvSpPr>
        <p:spPr>
          <a:xfrm>
            <a:off x="0" y="835868"/>
            <a:ext cx="5577069" cy="5905500"/>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Bryant Regular Compressed" pitchFamily="34" charset="0"/>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Bryant Regular Compressed" pitchFamily="34" charset="0"/>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Bryant Regular Compressed" pitchFamily="34" charset="0"/>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Bryant Regular Compressed" pitchFamily="34" charset="0"/>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Bryant Regular Compressed"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fontAlgn="base">
              <a:spcAft>
                <a:spcPct val="0"/>
              </a:spcAft>
            </a:pPr>
            <a:r>
              <a:rPr lang="fr-FR" sz="1800" dirty="0">
                <a:solidFill>
                  <a:srgbClr val="000000"/>
                </a:solidFill>
                <a:latin typeface="Arial" panose="020B0604020202020204" pitchFamily="34" charset="0"/>
                <a:cs typeface="Arial" panose="020B0604020202020204" pitchFamily="34" charset="0"/>
              </a:rPr>
              <a:t>PETIROC2A </a:t>
            </a:r>
            <a:r>
              <a:rPr lang="fr-FR" sz="1800" dirty="0" err="1">
                <a:solidFill>
                  <a:srgbClr val="000000"/>
                </a:solidFill>
                <a:latin typeface="Arial" panose="020B0604020202020204" pitchFamily="34" charset="0"/>
                <a:cs typeface="Arial" panose="020B0604020202020204" pitchFamily="34" charset="0"/>
              </a:rPr>
              <a:t>features</a:t>
            </a:r>
            <a:r>
              <a:rPr lang="fr-FR" sz="1800" dirty="0">
                <a:solidFill>
                  <a:srgbClr val="000000"/>
                </a:solidFill>
                <a:latin typeface="Arial" panose="020B0604020202020204" pitchFamily="34" charset="0"/>
                <a:cs typeface="Arial" panose="020B0604020202020204" pitchFamily="34" charset="0"/>
              </a:rPr>
              <a:t> high speed time and charge </a:t>
            </a:r>
            <a:r>
              <a:rPr lang="fr-FR" sz="1800" dirty="0" err="1" smtClean="0">
                <a:solidFill>
                  <a:srgbClr val="000000"/>
                </a:solidFill>
                <a:latin typeface="Arial" panose="020B0604020202020204" pitchFamily="34" charset="0"/>
                <a:cs typeface="Arial" panose="020B0604020202020204" pitchFamily="34" charset="0"/>
              </a:rPr>
              <a:t>measurement</a:t>
            </a:r>
            <a:r>
              <a:rPr lang="fr-FR" sz="1800" dirty="0" smtClean="0">
                <a:solidFill>
                  <a:srgbClr val="000000"/>
                </a:solidFill>
                <a:latin typeface="Arial" panose="020B0604020202020204" pitchFamily="34" charset="0"/>
                <a:cs typeface="Arial" panose="020B0604020202020204" pitchFamily="34" charset="0"/>
              </a:rPr>
              <a:t> (</a:t>
            </a:r>
            <a:r>
              <a:rPr lang="fr-FR" sz="1800" dirty="0" smtClean="0">
                <a:solidFill>
                  <a:srgbClr val="000000"/>
                </a:solidFill>
              </a:rPr>
              <a:t>AMS </a:t>
            </a:r>
            <a:r>
              <a:rPr lang="fr-FR" sz="1800" dirty="0">
                <a:solidFill>
                  <a:srgbClr val="000000"/>
                </a:solidFill>
              </a:rPr>
              <a:t>0,35µm </a:t>
            </a:r>
            <a:r>
              <a:rPr lang="fr-FR" sz="1800" dirty="0" err="1">
                <a:solidFill>
                  <a:srgbClr val="000000"/>
                </a:solidFill>
              </a:rPr>
              <a:t>SiGe</a:t>
            </a:r>
            <a:r>
              <a:rPr lang="fr-FR" sz="1800" dirty="0">
                <a:solidFill>
                  <a:srgbClr val="000000"/>
                </a:solidFill>
              </a:rPr>
              <a:t> </a:t>
            </a:r>
            <a:r>
              <a:rPr lang="fr-FR" sz="1800" dirty="0" smtClean="0">
                <a:solidFill>
                  <a:srgbClr val="000000"/>
                </a:solidFill>
              </a:rPr>
              <a:t>)</a:t>
            </a:r>
            <a:endParaRPr lang="fr-FR" sz="1800" dirty="0">
              <a:solidFill>
                <a:srgbClr val="000000"/>
              </a:solidFill>
              <a:latin typeface="Arial" panose="020B0604020202020204" pitchFamily="34" charset="0"/>
              <a:cs typeface="Arial" panose="020B0604020202020204" pitchFamily="34" charset="0"/>
            </a:endParaRPr>
          </a:p>
          <a:p>
            <a:pPr lvl="1" fontAlgn="base">
              <a:spcAft>
                <a:spcPct val="0"/>
              </a:spcAft>
            </a:pPr>
            <a:r>
              <a:rPr lang="fr-FR" sz="1600" dirty="0">
                <a:solidFill>
                  <a:srgbClr val="000000"/>
                </a:solidFill>
                <a:latin typeface="Arial" panose="020B0604020202020204" pitchFamily="34" charset="0"/>
                <a:cs typeface="Arial" panose="020B0604020202020204" pitchFamily="34" charset="0"/>
              </a:rPr>
              <a:t>32 </a:t>
            </a:r>
            <a:r>
              <a:rPr lang="fr-FR" sz="1600" dirty="0" err="1">
                <a:solidFill>
                  <a:srgbClr val="000000"/>
                </a:solidFill>
                <a:latin typeface="Arial" panose="020B0604020202020204" pitchFamily="34" charset="0"/>
                <a:cs typeface="Arial" panose="020B0604020202020204" pitchFamily="34" charset="0"/>
              </a:rPr>
              <a:t>channels</a:t>
            </a:r>
            <a:r>
              <a:rPr lang="fr-FR" sz="1600" dirty="0">
                <a:solidFill>
                  <a:srgbClr val="000000"/>
                </a:solidFill>
                <a:latin typeface="Arial" panose="020B0604020202020204" pitchFamily="34" charset="0"/>
                <a:cs typeface="Arial" panose="020B0604020202020204" pitchFamily="34" charset="0"/>
              </a:rPr>
              <a:t> </a:t>
            </a:r>
            <a:r>
              <a:rPr lang="fr-FR" sz="1600" dirty="0" err="1">
                <a:solidFill>
                  <a:srgbClr val="000000"/>
                </a:solidFill>
                <a:latin typeface="Arial" panose="020B0604020202020204" pitchFamily="34" charset="0"/>
                <a:cs typeface="Arial" panose="020B0604020202020204" pitchFamily="34" charset="0"/>
              </a:rPr>
              <a:t>braodband</a:t>
            </a:r>
            <a:r>
              <a:rPr lang="fr-FR" sz="1600" dirty="0">
                <a:solidFill>
                  <a:srgbClr val="000000"/>
                </a:solidFill>
                <a:latin typeface="Arial" panose="020B0604020202020204" pitchFamily="34" charset="0"/>
                <a:cs typeface="Arial" panose="020B0604020202020204" pitchFamily="34" charset="0"/>
              </a:rPr>
              <a:t> </a:t>
            </a:r>
            <a:r>
              <a:rPr lang="fr-FR" sz="1600" dirty="0" err="1">
                <a:solidFill>
                  <a:srgbClr val="000000"/>
                </a:solidFill>
                <a:latin typeface="Arial" panose="020B0604020202020204" pitchFamily="34" charset="0"/>
                <a:cs typeface="Arial" panose="020B0604020202020204" pitchFamily="34" charset="0"/>
              </a:rPr>
              <a:t>amplifiers+discriminators</a:t>
            </a:r>
            <a:endParaRPr lang="fr-FR" sz="1600" dirty="0">
              <a:solidFill>
                <a:srgbClr val="000000"/>
              </a:solidFill>
              <a:latin typeface="Arial" panose="020B0604020202020204" pitchFamily="34" charset="0"/>
              <a:cs typeface="Arial" panose="020B0604020202020204" pitchFamily="34" charset="0"/>
            </a:endParaRPr>
          </a:p>
          <a:p>
            <a:pPr lvl="1" fontAlgn="base">
              <a:spcAft>
                <a:spcPct val="0"/>
              </a:spcAft>
            </a:pPr>
            <a:r>
              <a:rPr lang="fr-FR" sz="1600" dirty="0">
                <a:solidFill>
                  <a:srgbClr val="000000"/>
                </a:solidFill>
                <a:latin typeface="Arial" panose="020B0604020202020204" pitchFamily="34" charset="0"/>
                <a:cs typeface="Arial" panose="020B0604020202020204" pitchFamily="34" charset="0"/>
              </a:rPr>
              <a:t>G = 25  BW = 0.9 GHz  GBW = 20 GHz</a:t>
            </a:r>
          </a:p>
          <a:p>
            <a:pPr lvl="1" fontAlgn="base">
              <a:spcAft>
                <a:spcPct val="0"/>
              </a:spcAft>
            </a:pPr>
            <a:r>
              <a:rPr lang="fr-FR" sz="1600" dirty="0">
                <a:solidFill>
                  <a:srgbClr val="000000"/>
                </a:solidFill>
                <a:latin typeface="Arial" panose="020B0604020202020204" pitchFamily="34" charset="0"/>
                <a:cs typeface="Arial" panose="020B0604020202020204" pitchFamily="34" charset="0"/>
              </a:rPr>
              <a:t>Minimum </a:t>
            </a:r>
            <a:r>
              <a:rPr lang="fr-FR" sz="1600" dirty="0" err="1">
                <a:solidFill>
                  <a:srgbClr val="000000"/>
                </a:solidFill>
                <a:latin typeface="Arial" panose="020B0604020202020204" pitchFamily="34" charset="0"/>
                <a:cs typeface="Arial" panose="020B0604020202020204" pitchFamily="34" charset="0"/>
              </a:rPr>
              <a:t>Threshold</a:t>
            </a:r>
            <a:r>
              <a:rPr lang="fr-FR" sz="1600" dirty="0">
                <a:solidFill>
                  <a:srgbClr val="000000"/>
                </a:solidFill>
                <a:latin typeface="Arial" panose="020B0604020202020204" pitchFamily="34" charset="0"/>
                <a:cs typeface="Arial" panose="020B0604020202020204" pitchFamily="34" charset="0"/>
              </a:rPr>
              <a:t> &lt;1 mV</a:t>
            </a:r>
          </a:p>
          <a:p>
            <a:pPr lvl="1" fontAlgn="base">
              <a:spcAft>
                <a:spcPct val="0"/>
              </a:spcAft>
            </a:pPr>
            <a:r>
              <a:rPr lang="fr-FR" sz="1600" dirty="0" err="1">
                <a:solidFill>
                  <a:srgbClr val="000000"/>
                </a:solidFill>
                <a:latin typeface="Arial" panose="020B0604020202020204" pitchFamily="34" charset="0"/>
                <a:cs typeface="Arial" panose="020B0604020202020204" pitchFamily="34" charset="0"/>
              </a:rPr>
              <a:t>Low</a:t>
            </a:r>
            <a:r>
              <a:rPr lang="fr-FR" sz="1600" dirty="0">
                <a:solidFill>
                  <a:srgbClr val="000000"/>
                </a:solidFill>
                <a:latin typeface="Arial" panose="020B0604020202020204" pitchFamily="34" charset="0"/>
                <a:cs typeface="Arial" panose="020B0604020202020204" pitchFamily="34" charset="0"/>
              </a:rPr>
              <a:t> power : 6 mW/</a:t>
            </a:r>
            <a:r>
              <a:rPr lang="fr-FR" sz="1600" dirty="0" err="1">
                <a:solidFill>
                  <a:srgbClr val="000000"/>
                </a:solidFill>
                <a:latin typeface="Arial" panose="020B0604020202020204" pitchFamily="34" charset="0"/>
                <a:cs typeface="Arial" panose="020B0604020202020204" pitchFamily="34" charset="0"/>
              </a:rPr>
              <a:t>ch</a:t>
            </a:r>
            <a:endParaRPr lang="fr-FR" sz="1600" dirty="0">
              <a:solidFill>
                <a:srgbClr val="000000"/>
              </a:solidFill>
              <a:latin typeface="Arial" panose="020B0604020202020204" pitchFamily="34" charset="0"/>
              <a:cs typeface="Arial" panose="020B0604020202020204" pitchFamily="34" charset="0"/>
            </a:endParaRPr>
          </a:p>
          <a:p>
            <a:pPr lvl="1" fontAlgn="base">
              <a:spcAft>
                <a:spcPct val="0"/>
              </a:spcAft>
            </a:pPr>
            <a:r>
              <a:rPr lang="fr-FR" sz="1600" dirty="0">
                <a:solidFill>
                  <a:srgbClr val="000000"/>
                </a:solidFill>
                <a:latin typeface="Arial" panose="020B0604020202020204" pitchFamily="34" charset="0"/>
                <a:cs typeface="Arial" panose="020B0604020202020204" pitchFamily="34" charset="0"/>
              </a:rPr>
              <a:t>10 </a:t>
            </a:r>
            <a:r>
              <a:rPr lang="fr-FR" sz="1600" dirty="0" err="1">
                <a:solidFill>
                  <a:srgbClr val="000000"/>
                </a:solidFill>
                <a:latin typeface="Arial" panose="020B0604020202020204" pitchFamily="34" charset="0"/>
                <a:cs typeface="Arial" panose="020B0604020202020204" pitchFamily="34" charset="0"/>
              </a:rPr>
              <a:t>ps</a:t>
            </a:r>
            <a:r>
              <a:rPr lang="fr-FR" sz="1600" dirty="0">
                <a:solidFill>
                  <a:srgbClr val="000000"/>
                </a:solidFill>
                <a:latin typeface="Arial" panose="020B0604020202020204" pitchFamily="34" charset="0"/>
                <a:cs typeface="Arial" panose="020B0604020202020204" pitchFamily="34" charset="0"/>
              </a:rPr>
              <a:t> </a:t>
            </a:r>
            <a:r>
              <a:rPr lang="fr-FR" sz="1600" dirty="0" err="1">
                <a:solidFill>
                  <a:srgbClr val="000000"/>
                </a:solidFill>
                <a:latin typeface="Arial" panose="020B0604020202020204" pitchFamily="34" charset="0"/>
                <a:cs typeface="Arial" panose="020B0604020202020204" pitchFamily="34" charset="0"/>
              </a:rPr>
              <a:t>jitter</a:t>
            </a:r>
            <a:r>
              <a:rPr lang="fr-FR" sz="1600" dirty="0">
                <a:solidFill>
                  <a:srgbClr val="000000"/>
                </a:solidFill>
                <a:latin typeface="Arial" panose="020B0604020202020204" pitchFamily="34" charset="0"/>
                <a:cs typeface="Arial" panose="020B0604020202020204" pitchFamily="34" charset="0"/>
              </a:rPr>
              <a:t> in </a:t>
            </a:r>
            <a:r>
              <a:rPr lang="fr-FR" sz="1600" dirty="0" err="1">
                <a:solidFill>
                  <a:srgbClr val="000000"/>
                </a:solidFill>
                <a:latin typeface="Arial" panose="020B0604020202020204" pitchFamily="34" charset="0"/>
                <a:cs typeface="Arial" panose="020B0604020202020204" pitchFamily="34" charset="0"/>
              </a:rPr>
              <a:t>analog</a:t>
            </a:r>
            <a:r>
              <a:rPr lang="fr-FR" sz="1600" dirty="0">
                <a:solidFill>
                  <a:srgbClr val="000000"/>
                </a:solidFill>
                <a:latin typeface="Arial" panose="020B0604020202020204" pitchFamily="34" charset="0"/>
                <a:cs typeface="Arial" panose="020B0604020202020204" pitchFamily="34" charset="0"/>
              </a:rPr>
              <a:t> </a:t>
            </a:r>
            <a:r>
              <a:rPr lang="fr-FR" sz="1600" dirty="0" err="1">
                <a:solidFill>
                  <a:srgbClr val="000000"/>
                </a:solidFill>
                <a:latin typeface="Arial" panose="020B0604020202020204" pitchFamily="34" charset="0"/>
                <a:cs typeface="Arial" panose="020B0604020202020204" pitchFamily="34" charset="0"/>
              </a:rPr>
              <a:t>operation</a:t>
            </a:r>
            <a:r>
              <a:rPr lang="fr-FR" sz="1600" dirty="0">
                <a:solidFill>
                  <a:srgbClr val="000000"/>
                </a:solidFill>
                <a:latin typeface="Arial" panose="020B0604020202020204" pitchFamily="34" charset="0"/>
                <a:cs typeface="Arial" panose="020B0604020202020204" pitchFamily="34" charset="0"/>
              </a:rPr>
              <a:t> (</a:t>
            </a:r>
            <a:r>
              <a:rPr lang="fr-FR" sz="1600" dirty="0" err="1">
                <a:solidFill>
                  <a:srgbClr val="000000"/>
                </a:solidFill>
                <a:latin typeface="Arial" panose="020B0604020202020204" pitchFamily="34" charset="0"/>
                <a:cs typeface="Arial" panose="020B0604020202020204" pitchFamily="34" charset="0"/>
              </a:rPr>
              <a:t>external</a:t>
            </a:r>
            <a:r>
              <a:rPr lang="fr-FR" sz="1600" dirty="0">
                <a:solidFill>
                  <a:srgbClr val="000000"/>
                </a:solidFill>
                <a:latin typeface="Arial" panose="020B0604020202020204" pitchFamily="34" charset="0"/>
                <a:cs typeface="Arial" panose="020B0604020202020204" pitchFamily="34" charset="0"/>
              </a:rPr>
              <a:t> TDC)</a:t>
            </a:r>
          </a:p>
          <a:p>
            <a:pPr lvl="1" fontAlgn="base">
              <a:spcAft>
                <a:spcPct val="0"/>
              </a:spcAft>
            </a:pPr>
            <a:r>
              <a:rPr lang="fr-FR" sz="1600" dirty="0">
                <a:solidFill>
                  <a:srgbClr val="000000"/>
                </a:solidFill>
                <a:latin typeface="Arial" panose="020B0604020202020204" pitchFamily="34" charset="0"/>
                <a:cs typeface="Arial" panose="020B0604020202020204" pitchFamily="34" charset="0"/>
              </a:rPr>
              <a:t>50 – 90 </a:t>
            </a:r>
            <a:r>
              <a:rPr lang="fr-FR" sz="1600" dirty="0" err="1">
                <a:solidFill>
                  <a:srgbClr val="000000"/>
                </a:solidFill>
                <a:latin typeface="Arial" panose="020B0604020202020204" pitchFamily="34" charset="0"/>
                <a:cs typeface="Arial" panose="020B0604020202020204" pitchFamily="34" charset="0"/>
              </a:rPr>
              <a:t>ps</a:t>
            </a:r>
            <a:r>
              <a:rPr lang="fr-FR" sz="1600" dirty="0">
                <a:solidFill>
                  <a:srgbClr val="000000"/>
                </a:solidFill>
                <a:latin typeface="Arial" panose="020B0604020202020204" pitchFamily="34" charset="0"/>
                <a:cs typeface="Arial" panose="020B0604020202020204" pitchFamily="34" charset="0"/>
              </a:rPr>
              <a:t> </a:t>
            </a:r>
            <a:r>
              <a:rPr lang="fr-FR" sz="1600" dirty="0" err="1">
                <a:solidFill>
                  <a:srgbClr val="000000"/>
                </a:solidFill>
                <a:latin typeface="Arial" panose="020B0604020202020204" pitchFamily="34" charset="0"/>
                <a:cs typeface="Arial" panose="020B0604020202020204" pitchFamily="34" charset="0"/>
              </a:rPr>
              <a:t>with</a:t>
            </a:r>
            <a:r>
              <a:rPr lang="fr-FR" sz="1600" dirty="0">
                <a:solidFill>
                  <a:srgbClr val="000000"/>
                </a:solidFill>
                <a:latin typeface="Arial" panose="020B0604020202020204" pitchFamily="34" charset="0"/>
                <a:cs typeface="Arial" panose="020B0604020202020204" pitchFamily="34" charset="0"/>
              </a:rPr>
              <a:t> </a:t>
            </a:r>
            <a:r>
              <a:rPr lang="fr-FR" sz="1600" dirty="0" err="1">
                <a:solidFill>
                  <a:srgbClr val="000000"/>
                </a:solidFill>
                <a:latin typeface="Arial" panose="020B0604020202020204" pitchFamily="34" charset="0"/>
                <a:cs typeface="Arial" panose="020B0604020202020204" pitchFamily="34" charset="0"/>
              </a:rPr>
              <a:t>internal</a:t>
            </a:r>
            <a:r>
              <a:rPr lang="fr-FR" sz="1600" dirty="0">
                <a:solidFill>
                  <a:srgbClr val="000000"/>
                </a:solidFill>
                <a:latin typeface="Arial" panose="020B0604020202020204" pitchFamily="34" charset="0"/>
                <a:cs typeface="Arial" panose="020B0604020202020204" pitchFamily="34" charset="0"/>
              </a:rPr>
              <a:t> TDC  (</a:t>
            </a:r>
            <a:r>
              <a:rPr lang="fr-FR" sz="1600" dirty="0" err="1">
                <a:solidFill>
                  <a:srgbClr val="000000"/>
                </a:solidFill>
                <a:latin typeface="Arial" panose="020B0604020202020204" pitchFamily="34" charset="0"/>
                <a:cs typeface="Arial" panose="020B0604020202020204" pitchFamily="34" charset="0"/>
              </a:rPr>
              <a:t>synchronous</a:t>
            </a:r>
            <a:r>
              <a:rPr lang="fr-FR" sz="1600" dirty="0">
                <a:solidFill>
                  <a:srgbClr val="000000"/>
                </a:solidFill>
                <a:latin typeface="Arial" panose="020B0604020202020204" pitchFamily="34" charset="0"/>
                <a:cs typeface="Arial" panose="020B0604020202020204" pitchFamily="34" charset="0"/>
              </a:rPr>
              <a:t>/</a:t>
            </a:r>
            <a:r>
              <a:rPr lang="fr-FR" sz="1600" dirty="0" err="1">
                <a:solidFill>
                  <a:srgbClr val="000000"/>
                </a:solidFill>
                <a:latin typeface="Arial" panose="020B0604020202020204" pitchFamily="34" charset="0"/>
                <a:cs typeface="Arial" panose="020B0604020202020204" pitchFamily="34" charset="0"/>
              </a:rPr>
              <a:t>asynchronous</a:t>
            </a:r>
            <a:r>
              <a:rPr lang="fr-FR" sz="1600" dirty="0">
                <a:solidFill>
                  <a:srgbClr val="000000"/>
                </a:solidFill>
                <a:latin typeface="Arial" panose="020B0604020202020204" pitchFamily="34" charset="0"/>
                <a:cs typeface="Arial" panose="020B0604020202020204" pitchFamily="34" charset="0"/>
              </a:rPr>
              <a:t>)</a:t>
            </a:r>
          </a:p>
          <a:p>
            <a:pPr lvl="1" fontAlgn="base">
              <a:spcAft>
                <a:spcPct val="0"/>
              </a:spcAft>
            </a:pPr>
            <a:endParaRPr lang="fr-FR" sz="1600" dirty="0">
              <a:solidFill>
                <a:srgbClr val="000000"/>
              </a:solidFill>
              <a:latin typeface="Arial" panose="020B0604020202020204" pitchFamily="34" charset="0"/>
              <a:cs typeface="Arial" panose="020B0604020202020204" pitchFamily="34" charset="0"/>
            </a:endParaRPr>
          </a:p>
          <a:p>
            <a:pPr fontAlgn="base">
              <a:spcAft>
                <a:spcPct val="0"/>
              </a:spcAft>
            </a:pPr>
            <a:r>
              <a:rPr lang="fr-FR" sz="1800" dirty="0" err="1">
                <a:solidFill>
                  <a:srgbClr val="000000"/>
                </a:solidFill>
                <a:latin typeface="Arial" panose="020B0604020202020204" pitchFamily="34" charset="0"/>
                <a:cs typeface="Arial" panose="020B0604020202020204" pitchFamily="34" charset="0"/>
              </a:rPr>
              <a:t>Submission</a:t>
            </a:r>
            <a:r>
              <a:rPr lang="fr-FR" sz="1800" dirty="0">
                <a:solidFill>
                  <a:srgbClr val="000000"/>
                </a:solidFill>
                <a:latin typeface="Arial" panose="020B0604020202020204" pitchFamily="34" charset="0"/>
                <a:cs typeface="Arial" panose="020B0604020202020204" pitchFamily="34" charset="0"/>
              </a:rPr>
              <a:t> of PETIROC3 </a:t>
            </a:r>
            <a:r>
              <a:rPr lang="fr-FR" sz="1800" dirty="0" smtClean="0">
                <a:solidFill>
                  <a:srgbClr val="000000"/>
                </a:solidFill>
                <a:latin typeface="Arial" panose="020B0604020202020204" pitchFamily="34" charset="0"/>
                <a:cs typeface="Arial" panose="020B0604020202020204" pitchFamily="34" charset="0"/>
              </a:rPr>
              <a:t>in </a:t>
            </a:r>
            <a:r>
              <a:rPr lang="fr-FR" sz="1800" dirty="0">
                <a:solidFill>
                  <a:srgbClr val="000000"/>
                </a:solidFill>
                <a:latin typeface="Arial" panose="020B0604020202020204" pitchFamily="34" charset="0"/>
                <a:cs typeface="Arial" panose="020B0604020202020204" pitchFamily="34" charset="0"/>
              </a:rPr>
              <a:t>TSMC 130 nm in 2017</a:t>
            </a:r>
          </a:p>
          <a:p>
            <a:pPr lvl="1" fontAlgn="base">
              <a:spcAft>
                <a:spcPct val="0"/>
              </a:spcAft>
            </a:pPr>
            <a:r>
              <a:rPr lang="fr-FR" sz="1600" dirty="0">
                <a:solidFill>
                  <a:srgbClr val="000000"/>
                </a:solidFill>
                <a:latin typeface="Arial" panose="020B0604020202020204" pitchFamily="34" charset="0"/>
                <a:cs typeface="Arial" panose="020B0604020202020204" pitchFamily="34" charset="0"/>
              </a:rPr>
              <a:t>High speed </a:t>
            </a:r>
            <a:r>
              <a:rPr lang="fr-FR" sz="1600" dirty="0" err="1">
                <a:solidFill>
                  <a:srgbClr val="000000"/>
                </a:solidFill>
                <a:latin typeface="Arial" panose="020B0604020202020204" pitchFamily="34" charset="0"/>
                <a:cs typeface="Arial" panose="020B0604020202020204" pitchFamily="34" charset="0"/>
              </a:rPr>
              <a:t>preamp</a:t>
            </a:r>
            <a:r>
              <a:rPr lang="fr-FR" sz="1600" dirty="0">
                <a:solidFill>
                  <a:srgbClr val="000000"/>
                </a:solidFill>
                <a:latin typeface="Arial" panose="020B0604020202020204" pitchFamily="34" charset="0"/>
                <a:cs typeface="Arial" panose="020B0604020202020204" pitchFamily="34" charset="0"/>
              </a:rPr>
              <a:t> + </a:t>
            </a:r>
            <a:r>
              <a:rPr lang="fr-FR" sz="1600" dirty="0" err="1">
                <a:solidFill>
                  <a:srgbClr val="000000"/>
                </a:solidFill>
                <a:latin typeface="Arial" panose="020B0604020202020204" pitchFamily="34" charset="0"/>
                <a:cs typeface="Arial" panose="020B0604020202020204" pitchFamily="34" charset="0"/>
              </a:rPr>
              <a:t>discriminator</a:t>
            </a:r>
            <a:endParaRPr lang="fr-FR" sz="1600" dirty="0">
              <a:solidFill>
                <a:srgbClr val="000000"/>
              </a:solidFill>
              <a:latin typeface="Arial" panose="020B0604020202020204" pitchFamily="34" charset="0"/>
              <a:cs typeface="Arial" panose="020B0604020202020204" pitchFamily="34" charset="0"/>
            </a:endParaRPr>
          </a:p>
          <a:p>
            <a:pPr lvl="1" fontAlgn="base">
              <a:spcAft>
                <a:spcPct val="0"/>
              </a:spcAft>
            </a:pPr>
            <a:r>
              <a:rPr lang="fr-FR" sz="1600" dirty="0">
                <a:solidFill>
                  <a:srgbClr val="000000"/>
                </a:solidFill>
                <a:latin typeface="Arial" panose="020B0604020202020204" pitchFamily="34" charset="0"/>
                <a:cs typeface="Arial" panose="020B0604020202020204" pitchFamily="34" charset="0"/>
              </a:rPr>
              <a:t>TDC </a:t>
            </a:r>
            <a:r>
              <a:rPr lang="fr-FR" sz="1600" dirty="0" err="1">
                <a:solidFill>
                  <a:srgbClr val="000000"/>
                </a:solidFill>
                <a:latin typeface="Arial" panose="020B0604020202020204" pitchFamily="34" charset="0"/>
                <a:cs typeface="Arial" panose="020B0604020202020204" pitchFamily="34" charset="0"/>
              </a:rPr>
              <a:t>from</a:t>
            </a:r>
            <a:r>
              <a:rPr lang="fr-FR" sz="1600" dirty="0">
                <a:solidFill>
                  <a:srgbClr val="000000"/>
                </a:solidFill>
                <a:latin typeface="Arial" panose="020B0604020202020204" pitchFamily="34" charset="0"/>
                <a:cs typeface="Arial" panose="020B0604020202020204" pitchFamily="34" charset="0"/>
              </a:rPr>
              <a:t> IPNL Lyon</a:t>
            </a:r>
          </a:p>
          <a:p>
            <a:pPr lvl="1" fontAlgn="base">
              <a:spcAft>
                <a:spcPct val="0"/>
              </a:spcAft>
            </a:pPr>
            <a:r>
              <a:rPr lang="fr-FR" sz="1600" dirty="0" err="1">
                <a:solidFill>
                  <a:srgbClr val="000000"/>
                </a:solidFill>
                <a:latin typeface="Arial" panose="020B0604020202020204" pitchFamily="34" charset="0"/>
                <a:cs typeface="Arial" panose="020B0604020202020204" pitchFamily="34" charset="0"/>
              </a:rPr>
              <a:t>Milestone</a:t>
            </a:r>
            <a:r>
              <a:rPr lang="fr-FR" sz="1600" dirty="0">
                <a:solidFill>
                  <a:srgbClr val="000000"/>
                </a:solidFill>
                <a:latin typeface="Arial" panose="020B0604020202020204" pitchFamily="34" charset="0"/>
                <a:cs typeface="Arial" panose="020B0604020202020204" pitchFamily="34" charset="0"/>
              </a:rPr>
              <a:t> for AIDA 2020 </a:t>
            </a:r>
            <a:r>
              <a:rPr lang="fr-FR" sz="1600" dirty="0" err="1">
                <a:solidFill>
                  <a:srgbClr val="000000"/>
                </a:solidFill>
                <a:latin typeface="Arial" panose="020B0604020202020204" pitchFamily="34" charset="0"/>
                <a:cs typeface="Arial" panose="020B0604020202020204" pitchFamily="34" charset="0"/>
              </a:rPr>
              <a:t>project</a:t>
            </a:r>
            <a:r>
              <a:rPr lang="fr-FR" sz="1600" dirty="0">
                <a:solidFill>
                  <a:srgbClr val="000000"/>
                </a:solidFill>
                <a:latin typeface="Arial" panose="020B0604020202020204" pitchFamily="34" charset="0"/>
                <a:cs typeface="Arial" panose="020B0604020202020204" pitchFamily="34" charset="0"/>
              </a:rPr>
              <a:t> </a:t>
            </a:r>
            <a:r>
              <a:rPr lang="fr-FR" sz="1600" dirty="0" smtClean="0">
                <a:solidFill>
                  <a:srgbClr val="000000"/>
                </a:solidFill>
                <a:latin typeface="Arial" panose="020B0604020202020204" pitchFamily="34" charset="0"/>
                <a:cs typeface="Arial" panose="020B0604020202020204" pitchFamily="34" charset="0"/>
              </a:rPr>
              <a:t>WP13 </a:t>
            </a:r>
            <a:endParaRPr lang="fr-FR" sz="1600" dirty="0">
              <a:solidFill>
                <a:srgbClr val="000000"/>
              </a:solidFill>
              <a:latin typeface="Arial" panose="020B0604020202020204" pitchFamily="34" charset="0"/>
              <a:cs typeface="Arial" panose="020B0604020202020204" pitchFamily="34" charset="0"/>
            </a:endParaRPr>
          </a:p>
          <a:p>
            <a:pPr marL="457200" lvl="1" indent="0" fontAlgn="base">
              <a:lnSpc>
                <a:spcPct val="90000"/>
              </a:lnSpc>
              <a:spcAft>
                <a:spcPct val="0"/>
              </a:spcAft>
              <a:buFont typeface="Arial" pitchFamily="34" charset="0"/>
              <a:buNone/>
              <a:defRPr/>
            </a:pPr>
            <a:endParaRPr lang="en-US" sz="1400" b="1" dirty="0" smtClean="0">
              <a:solidFill>
                <a:srgbClr val="FF3300"/>
              </a:solidFill>
              <a:latin typeface="Arial"/>
            </a:endParaRPr>
          </a:p>
          <a:p>
            <a:pPr marL="457200" lvl="1" indent="0" fontAlgn="base">
              <a:lnSpc>
                <a:spcPct val="90000"/>
              </a:lnSpc>
              <a:spcAft>
                <a:spcPct val="0"/>
              </a:spcAft>
              <a:buFont typeface="Arial" pitchFamily="34" charset="0"/>
              <a:buNone/>
              <a:defRPr/>
            </a:pPr>
            <a:endParaRPr lang="en-US" sz="1400" dirty="0" smtClean="0">
              <a:solidFill>
                <a:srgbClr val="000000"/>
              </a:solidFill>
              <a:latin typeface="Arial"/>
            </a:endParaRPr>
          </a:p>
        </p:txBody>
      </p:sp>
      <p:pic>
        <p:nvPicPr>
          <p:cNvPr id="9" name="Image 8" descr="W:\Communication\visio\petiroc2.pn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43043" y="692150"/>
            <a:ext cx="4562957" cy="2448818"/>
          </a:xfrm>
          <a:prstGeom prst="rect">
            <a:avLst/>
          </a:prstGeom>
          <a:noFill/>
          <a:ln>
            <a:noFill/>
          </a:ln>
        </p:spPr>
      </p:pic>
      <p:pic>
        <p:nvPicPr>
          <p:cNvPr id="11" name="Imag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366736" y="3611484"/>
            <a:ext cx="4005463" cy="2909894"/>
          </a:xfrm>
          <a:prstGeom prst="rect">
            <a:avLst/>
          </a:prstGeom>
        </p:spPr>
      </p:pic>
      <p:sp>
        <p:nvSpPr>
          <p:cNvPr id="13" name="Text Box 33"/>
          <p:cNvSpPr txBox="1">
            <a:spLocks noChangeAspect="1" noChangeArrowheads="1"/>
          </p:cNvSpPr>
          <p:nvPr/>
        </p:nvSpPr>
        <p:spPr bwMode="auto">
          <a:xfrm>
            <a:off x="6122243" y="6488668"/>
            <a:ext cx="2561064" cy="369332"/>
          </a:xfrm>
          <a:prstGeom prst="rect">
            <a:avLst/>
          </a:prstGeom>
          <a:noFill/>
          <a:ln w="12700">
            <a:solidFill>
              <a:srgbClr val="FF9900"/>
            </a:solidFill>
            <a:miter lim="800000"/>
            <a:headEnd/>
            <a:tailEnd/>
          </a:ln>
          <a:effectLs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fontAlgn="base">
              <a:spcBef>
                <a:spcPct val="0"/>
              </a:spcBef>
              <a:spcAft>
                <a:spcPct val="0"/>
              </a:spcAft>
            </a:pPr>
            <a:r>
              <a:rPr lang="en-US" sz="1800" dirty="0" smtClean="0">
                <a:solidFill>
                  <a:srgbClr val="000000"/>
                </a:solidFill>
              </a:rPr>
              <a:t>© S. </a:t>
            </a:r>
            <a:r>
              <a:rPr lang="en-US" sz="1800" dirty="0" err="1" smtClean="0">
                <a:solidFill>
                  <a:srgbClr val="000000"/>
                </a:solidFill>
              </a:rPr>
              <a:t>Gundacker</a:t>
            </a:r>
            <a:r>
              <a:rPr lang="en-US" sz="1800" dirty="0" smtClean="0">
                <a:solidFill>
                  <a:srgbClr val="000000"/>
                </a:solidFill>
              </a:rPr>
              <a:t> (CERN)</a:t>
            </a:r>
            <a:endParaRPr lang="en-US" sz="1800" i="1" dirty="0">
              <a:solidFill>
                <a:srgbClr val="000000"/>
              </a:solidFill>
            </a:endParaRPr>
          </a:p>
        </p:txBody>
      </p:sp>
      <p:sp>
        <p:nvSpPr>
          <p:cNvPr id="3" name="ZoneTexte 2"/>
          <p:cNvSpPr txBox="1"/>
          <p:nvPr/>
        </p:nvSpPr>
        <p:spPr>
          <a:xfrm>
            <a:off x="7716043" y="4797152"/>
            <a:ext cx="1600418" cy="338554"/>
          </a:xfrm>
          <a:prstGeom prst="rect">
            <a:avLst/>
          </a:prstGeom>
          <a:noFill/>
        </p:spPr>
        <p:txBody>
          <a:bodyPr wrap="none" rtlCol="0">
            <a:spAutoFit/>
          </a:bodyPr>
          <a:lstStyle/>
          <a:p>
            <a:pPr fontAlgn="base">
              <a:spcBef>
                <a:spcPct val="0"/>
              </a:spcBef>
              <a:spcAft>
                <a:spcPct val="0"/>
              </a:spcAft>
            </a:pPr>
            <a:r>
              <a:rPr lang="fr-FR" sz="1600" dirty="0" smtClean="0">
                <a:solidFill>
                  <a:srgbClr val="000000"/>
                </a:solidFill>
                <a:latin typeface="Arial" pitchFamily="34" charset="0"/>
              </a:rPr>
              <a:t>FWHM= 110 </a:t>
            </a:r>
            <a:r>
              <a:rPr lang="fr-FR" sz="1600" dirty="0" err="1" smtClean="0">
                <a:solidFill>
                  <a:srgbClr val="000000"/>
                </a:solidFill>
                <a:latin typeface="Arial" pitchFamily="34" charset="0"/>
              </a:rPr>
              <a:t>ps</a:t>
            </a:r>
            <a:endParaRPr lang="fr-FR" sz="1600" dirty="0">
              <a:solidFill>
                <a:srgbClr val="000000"/>
              </a:solidFill>
              <a:latin typeface="Arial" pitchFamily="34" charset="0"/>
            </a:endParaRPr>
          </a:p>
        </p:txBody>
      </p:sp>
      <p:pic>
        <p:nvPicPr>
          <p:cNvPr id="6" name="Imag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562957" y="2981563"/>
            <a:ext cx="1209532" cy="1116124"/>
          </a:xfrm>
          <a:prstGeom prst="rect">
            <a:avLst/>
          </a:prstGeom>
        </p:spPr>
      </p:pic>
    </p:spTree>
    <p:extLst>
      <p:ext uri="{BB962C8B-B14F-4D97-AF65-F5344CB8AC3E}">
        <p14:creationId xmlns:p14="http://schemas.microsoft.com/office/powerpoint/2010/main" val="2354664789"/>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p:cNvPicPr>
            <a:picLocks noChangeAspect="1"/>
          </p:cNvPicPr>
          <p:nvPr/>
        </p:nvPicPr>
        <p:blipFill>
          <a:blip r:embed="rId2"/>
          <a:stretch>
            <a:fillRect/>
          </a:stretch>
        </p:blipFill>
        <p:spPr>
          <a:xfrm>
            <a:off x="1123981" y="0"/>
            <a:ext cx="7079626" cy="1703692"/>
          </a:xfrm>
          <a:prstGeom prst="rect">
            <a:avLst/>
          </a:prstGeom>
        </p:spPr>
      </p:pic>
      <p:pic>
        <p:nvPicPr>
          <p:cNvPr id="5" name="Immagine 4"/>
          <p:cNvPicPr>
            <a:picLocks noChangeAspect="1"/>
          </p:cNvPicPr>
          <p:nvPr/>
        </p:nvPicPr>
        <p:blipFill>
          <a:blip r:embed="rId3"/>
          <a:stretch>
            <a:fillRect/>
          </a:stretch>
        </p:blipFill>
        <p:spPr>
          <a:xfrm>
            <a:off x="0" y="1627022"/>
            <a:ext cx="6466543" cy="1938224"/>
          </a:xfrm>
          <a:prstGeom prst="rect">
            <a:avLst/>
          </a:prstGeom>
        </p:spPr>
      </p:pic>
      <p:pic>
        <p:nvPicPr>
          <p:cNvPr id="6" name="Immagine 5"/>
          <p:cNvPicPr>
            <a:picLocks noChangeAspect="1"/>
          </p:cNvPicPr>
          <p:nvPr/>
        </p:nvPicPr>
        <p:blipFill>
          <a:blip r:embed="rId4"/>
          <a:stretch>
            <a:fillRect/>
          </a:stretch>
        </p:blipFill>
        <p:spPr>
          <a:xfrm>
            <a:off x="58389" y="3445424"/>
            <a:ext cx="6751709" cy="3397977"/>
          </a:xfrm>
          <a:prstGeom prst="rect">
            <a:avLst/>
          </a:prstGeom>
        </p:spPr>
      </p:pic>
      <p:sp>
        <p:nvSpPr>
          <p:cNvPr id="7" name="CasellaDiTesto 6"/>
          <p:cNvSpPr txBox="1"/>
          <p:nvPr/>
        </p:nvSpPr>
        <p:spPr>
          <a:xfrm>
            <a:off x="6860667" y="3810405"/>
            <a:ext cx="3045333" cy="1970900"/>
          </a:xfrm>
          <a:prstGeom prst="rect">
            <a:avLst/>
          </a:prstGeom>
          <a:noFill/>
        </p:spPr>
        <p:txBody>
          <a:bodyPr wrap="square" rtlCol="0">
            <a:spAutoFit/>
          </a:bodyPr>
          <a:lstStyle/>
          <a:p>
            <a:r>
              <a:rPr lang="it-IT" sz="2400" dirty="0" smtClean="0">
                <a:solidFill>
                  <a:srgbClr val="0000FF"/>
                </a:solidFill>
              </a:rPr>
              <a:t>TDC ASIC for fast timing with RPC </a:t>
            </a:r>
            <a:r>
              <a:rPr lang="it-IT" sz="2400" dirty="0" err="1" smtClean="0">
                <a:solidFill>
                  <a:srgbClr val="0000FF"/>
                </a:solidFill>
              </a:rPr>
              <a:t>multigap</a:t>
            </a:r>
            <a:r>
              <a:rPr lang="it-IT" sz="2400" dirty="0" smtClean="0">
                <a:solidFill>
                  <a:srgbClr val="0000FF"/>
                </a:solidFill>
              </a:rPr>
              <a:t> detectors,  processing </a:t>
            </a:r>
            <a:r>
              <a:rPr lang="it-IT" sz="2400" dirty="0" err="1" smtClean="0">
                <a:solidFill>
                  <a:srgbClr val="0000FF"/>
                </a:solidFill>
              </a:rPr>
              <a:t>signals</a:t>
            </a:r>
            <a:r>
              <a:rPr lang="it-IT" sz="2400" dirty="0" smtClean="0">
                <a:solidFill>
                  <a:srgbClr val="0000FF"/>
                </a:solidFill>
              </a:rPr>
              <a:t> from the PETIROC chip</a:t>
            </a:r>
            <a:endParaRPr lang="it-IT" sz="2400" dirty="0">
              <a:solidFill>
                <a:srgbClr val="0000FF"/>
              </a:solidFill>
            </a:endParaRPr>
          </a:p>
        </p:txBody>
      </p:sp>
      <p:sp>
        <p:nvSpPr>
          <p:cNvPr id="8" name="TextBox 84"/>
          <p:cNvSpPr txBox="1"/>
          <p:nvPr/>
        </p:nvSpPr>
        <p:spPr>
          <a:xfrm>
            <a:off x="7420740" y="2564347"/>
            <a:ext cx="2235669" cy="646331"/>
          </a:xfrm>
          <a:prstGeom prst="rect">
            <a:avLst/>
          </a:prstGeom>
          <a:noFill/>
          <a:ln>
            <a:solidFill>
              <a:srgbClr val="FF0000"/>
            </a:solidFill>
          </a:ln>
        </p:spPr>
        <p:txBody>
          <a:bodyPr wrap="square" rtlCol="0">
            <a:spAutoFit/>
          </a:bodyPr>
          <a:lstStyle/>
          <a:p>
            <a:pPr algn="r"/>
            <a:r>
              <a:rPr lang="it-IT" b="1" spc="-30" dirty="0" err="1" smtClean="0">
                <a:solidFill>
                  <a:srgbClr val="FF0000"/>
                </a:solidFill>
                <a:latin typeface="Verdana"/>
                <a:cs typeface="Verdana"/>
              </a:rPr>
              <a:t>Hervé</a:t>
            </a:r>
            <a:r>
              <a:rPr lang="it-IT" b="1" spc="-30" dirty="0" smtClean="0">
                <a:solidFill>
                  <a:srgbClr val="FF0000"/>
                </a:solidFill>
                <a:latin typeface="Verdana"/>
                <a:cs typeface="Verdana"/>
              </a:rPr>
              <a:t> </a:t>
            </a:r>
            <a:r>
              <a:rPr lang="it-IT" b="1" spc="-30" dirty="0" err="1" smtClean="0">
                <a:solidFill>
                  <a:srgbClr val="FF0000"/>
                </a:solidFill>
                <a:latin typeface="Verdana"/>
                <a:cs typeface="Verdana"/>
              </a:rPr>
              <a:t>Mathez</a:t>
            </a:r>
            <a:r>
              <a:rPr lang="it-IT" b="1" spc="-30" dirty="0" smtClean="0">
                <a:solidFill>
                  <a:srgbClr val="FF0000"/>
                </a:solidFill>
                <a:latin typeface="Verdana"/>
                <a:cs typeface="Verdana"/>
              </a:rPr>
              <a:t>, IPNL Lyon</a:t>
            </a:r>
            <a:endParaRPr lang="es-ES_tradnl" b="1" spc="-30" dirty="0">
              <a:solidFill>
                <a:srgbClr val="FF0000"/>
              </a:solidFill>
              <a:latin typeface="Verdana"/>
              <a:cs typeface="Verdana"/>
            </a:endParaRPr>
          </a:p>
        </p:txBody>
      </p:sp>
    </p:spTree>
    <p:extLst>
      <p:ext uri="{BB962C8B-B14F-4D97-AF65-F5344CB8AC3E}">
        <p14:creationId xmlns:p14="http://schemas.microsoft.com/office/powerpoint/2010/main" val="33340625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p:cNvPicPr>
            <a:picLocks noChangeAspect="1"/>
          </p:cNvPicPr>
          <p:nvPr/>
        </p:nvPicPr>
        <p:blipFill>
          <a:blip r:embed="rId2"/>
          <a:stretch>
            <a:fillRect/>
          </a:stretch>
        </p:blipFill>
        <p:spPr>
          <a:xfrm>
            <a:off x="50800" y="152400"/>
            <a:ext cx="9804400" cy="6553200"/>
          </a:xfrm>
          <a:prstGeom prst="rect">
            <a:avLst/>
          </a:prstGeom>
        </p:spPr>
      </p:pic>
    </p:spTree>
    <p:extLst>
      <p:ext uri="{BB962C8B-B14F-4D97-AF65-F5344CB8AC3E}">
        <p14:creationId xmlns:p14="http://schemas.microsoft.com/office/powerpoint/2010/main" val="199403324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p:cNvPicPr>
            <a:picLocks noChangeAspect="1"/>
          </p:cNvPicPr>
          <p:nvPr/>
        </p:nvPicPr>
        <p:blipFill>
          <a:blip r:embed="rId2"/>
          <a:stretch>
            <a:fillRect/>
          </a:stretch>
        </p:blipFill>
        <p:spPr>
          <a:xfrm>
            <a:off x="50800" y="241300"/>
            <a:ext cx="9804400" cy="6362700"/>
          </a:xfrm>
          <a:prstGeom prst="rect">
            <a:avLst/>
          </a:prstGeom>
        </p:spPr>
      </p:pic>
    </p:spTree>
    <p:extLst>
      <p:ext uri="{BB962C8B-B14F-4D97-AF65-F5344CB8AC3E}">
        <p14:creationId xmlns:p14="http://schemas.microsoft.com/office/powerpoint/2010/main" val="18744323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1"/>
          <p:cNvSpPr>
            <a:spLocks noGrp="1"/>
          </p:cNvSpPr>
          <p:nvPr>
            <p:ph type="title"/>
          </p:nvPr>
        </p:nvSpPr>
        <p:spPr>
          <a:xfrm>
            <a:off x="323986" y="-1"/>
            <a:ext cx="9426495" cy="751563"/>
          </a:xfrm>
          <a:solidFill>
            <a:schemeClr val="accent1">
              <a:lumMod val="20000"/>
              <a:lumOff val="80000"/>
            </a:schemeClr>
          </a:solidFill>
        </p:spPr>
        <p:txBody>
          <a:bodyPr>
            <a:normAutofit/>
          </a:bodyPr>
          <a:lstStyle/>
          <a:p>
            <a:pPr algn="ctr"/>
            <a:r>
              <a:rPr lang="fr-FR" sz="3200" dirty="0" smtClean="0">
                <a:solidFill>
                  <a:srgbClr val="FF0000"/>
                </a:solidFill>
                <a:latin typeface="Comic Sans MS"/>
                <a:cs typeface="Comic Sans MS"/>
              </a:rPr>
              <a:t>AIDA WP4 </a:t>
            </a:r>
            <a:r>
              <a:rPr lang="fr-FR" sz="3200" dirty="0" err="1" smtClean="0">
                <a:solidFill>
                  <a:srgbClr val="FF0000"/>
                </a:solidFill>
                <a:latin typeface="Comic Sans MS"/>
                <a:cs typeface="Comic Sans MS"/>
              </a:rPr>
              <a:t>milestones</a:t>
            </a:r>
            <a:endParaRPr lang="fr-FR" sz="3200" dirty="0">
              <a:solidFill>
                <a:srgbClr val="FF0000"/>
              </a:solidFill>
              <a:latin typeface="Comic Sans MS"/>
              <a:cs typeface="Comic Sans MS"/>
            </a:endParaRPr>
          </a:p>
        </p:txBody>
      </p:sp>
      <p:sp>
        <p:nvSpPr>
          <p:cNvPr id="6" name="Rettangolo 5"/>
          <p:cNvSpPr/>
          <p:nvPr/>
        </p:nvSpPr>
        <p:spPr>
          <a:xfrm>
            <a:off x="453588" y="1321494"/>
            <a:ext cx="9452411" cy="5078314"/>
          </a:xfrm>
          <a:prstGeom prst="rect">
            <a:avLst/>
          </a:prstGeom>
        </p:spPr>
        <p:txBody>
          <a:bodyPr wrap="square">
            <a:spAutoFit/>
          </a:bodyPr>
          <a:lstStyle/>
          <a:p>
            <a:r>
              <a:rPr lang="it-IT" b="1" dirty="0"/>
              <a:t>MS4.1 	</a:t>
            </a:r>
            <a:r>
              <a:rPr lang="it-IT" b="1" dirty="0" err="1"/>
              <a:t>Architectural</a:t>
            </a:r>
            <a:r>
              <a:rPr lang="it-IT" b="1" dirty="0"/>
              <a:t> </a:t>
            </a:r>
            <a:r>
              <a:rPr lang="it-IT" b="1" dirty="0" err="1"/>
              <a:t>review</a:t>
            </a:r>
            <a:r>
              <a:rPr lang="it-IT" b="1" dirty="0"/>
              <a:t> of </a:t>
            </a:r>
            <a:r>
              <a:rPr lang="it-IT" b="1" dirty="0" err="1"/>
              <a:t>deliverable</a:t>
            </a:r>
            <a:r>
              <a:rPr lang="it-IT" b="1" dirty="0"/>
              <a:t> chips in 65nm </a:t>
            </a:r>
            <a:r>
              <a:rPr lang="it-IT" b="1" dirty="0" err="1" smtClean="0"/>
              <a:t>run</a:t>
            </a:r>
            <a:r>
              <a:rPr lang="it-IT" b="1" dirty="0" smtClean="0"/>
              <a:t> </a:t>
            </a:r>
            <a:r>
              <a:rPr lang="it-IT" b="1" dirty="0"/>
              <a:t>	M14 </a:t>
            </a:r>
            <a:r>
              <a:rPr lang="it-IT" b="1" dirty="0" smtClean="0"/>
              <a:t>(</a:t>
            </a:r>
            <a:r>
              <a:rPr lang="it-IT" b="1" dirty="0" err="1" smtClean="0"/>
              <a:t>accomplished</a:t>
            </a:r>
            <a:r>
              <a:rPr lang="it-IT" b="1" dirty="0" smtClean="0"/>
              <a:t>)</a:t>
            </a:r>
            <a:r>
              <a:rPr lang="it-IT" b="1" dirty="0"/>
              <a:t>	</a:t>
            </a:r>
            <a:r>
              <a:rPr lang="it-IT" dirty="0"/>
              <a:t>	</a:t>
            </a:r>
          </a:p>
          <a:p>
            <a:r>
              <a:rPr lang="it-IT" b="1" dirty="0">
                <a:solidFill>
                  <a:srgbClr val="FF0000"/>
                </a:solidFill>
              </a:rPr>
              <a:t>MS4.2 	</a:t>
            </a:r>
            <a:r>
              <a:rPr lang="it-IT" b="1" dirty="0" err="1">
                <a:solidFill>
                  <a:srgbClr val="FF0000"/>
                </a:solidFill>
              </a:rPr>
              <a:t>Final</a:t>
            </a:r>
            <a:r>
              <a:rPr lang="it-IT" b="1" dirty="0">
                <a:solidFill>
                  <a:srgbClr val="FF0000"/>
                </a:solidFill>
              </a:rPr>
              <a:t> design </a:t>
            </a:r>
            <a:r>
              <a:rPr lang="it-IT" b="1" dirty="0" err="1">
                <a:solidFill>
                  <a:srgbClr val="FF0000"/>
                </a:solidFill>
              </a:rPr>
              <a:t>review</a:t>
            </a:r>
            <a:r>
              <a:rPr lang="it-IT" b="1" dirty="0">
                <a:solidFill>
                  <a:srgbClr val="FF0000"/>
                </a:solidFill>
              </a:rPr>
              <a:t> of 65nm 	</a:t>
            </a:r>
            <a:r>
              <a:rPr lang="it-IT" b="1" dirty="0" smtClean="0">
                <a:solidFill>
                  <a:srgbClr val="FF0000"/>
                </a:solidFill>
              </a:rPr>
              <a:t>			M30 (</a:t>
            </a:r>
            <a:r>
              <a:rPr lang="it-IT" b="1" dirty="0" err="1" smtClean="0">
                <a:solidFill>
                  <a:srgbClr val="FF0000"/>
                </a:solidFill>
              </a:rPr>
              <a:t>October</a:t>
            </a:r>
            <a:r>
              <a:rPr lang="it-IT" b="1" dirty="0" smtClean="0">
                <a:solidFill>
                  <a:srgbClr val="FF0000"/>
                </a:solidFill>
              </a:rPr>
              <a:t>  2017)</a:t>
            </a:r>
            <a:r>
              <a:rPr lang="it-IT" dirty="0"/>
              <a:t>	</a:t>
            </a:r>
            <a:r>
              <a:rPr lang="it-IT" dirty="0" smtClean="0"/>
              <a:t> 	</a:t>
            </a:r>
          </a:p>
          <a:p>
            <a:r>
              <a:rPr lang="it-IT" dirty="0" smtClean="0"/>
              <a:t>MS4.3 </a:t>
            </a:r>
            <a:r>
              <a:rPr lang="it-IT" dirty="0"/>
              <a:t>	Test report of </a:t>
            </a:r>
            <a:r>
              <a:rPr lang="it-IT" dirty="0" err="1"/>
              <a:t>deliverable</a:t>
            </a:r>
            <a:r>
              <a:rPr lang="it-IT" dirty="0"/>
              <a:t> </a:t>
            </a:r>
            <a:r>
              <a:rPr lang="it-IT" dirty="0" smtClean="0"/>
              <a:t>D4.1 </a:t>
            </a:r>
            <a:r>
              <a:rPr lang="it-IT" dirty="0"/>
              <a:t>	</a:t>
            </a:r>
            <a:r>
              <a:rPr lang="it-IT" dirty="0" smtClean="0"/>
              <a:t>		M46 (</a:t>
            </a:r>
            <a:r>
              <a:rPr lang="it-IT" dirty="0" err="1" smtClean="0"/>
              <a:t>February</a:t>
            </a:r>
            <a:r>
              <a:rPr lang="it-IT" dirty="0" smtClean="0"/>
              <a:t> 2019)</a:t>
            </a:r>
            <a:r>
              <a:rPr lang="it-IT" dirty="0"/>
              <a:t>		</a:t>
            </a:r>
          </a:p>
          <a:p>
            <a:r>
              <a:rPr lang="it-IT" b="1" dirty="0"/>
              <a:t>MS4.4 	</a:t>
            </a:r>
            <a:r>
              <a:rPr lang="it-IT" b="1" dirty="0" err="1"/>
              <a:t>Selection</a:t>
            </a:r>
            <a:r>
              <a:rPr lang="it-IT" b="1" dirty="0"/>
              <a:t> of </a:t>
            </a:r>
            <a:r>
              <a:rPr lang="it-IT" b="1" dirty="0" err="1"/>
              <a:t>SiGe</a:t>
            </a:r>
            <a:r>
              <a:rPr lang="it-IT" b="1" dirty="0"/>
              <a:t> </a:t>
            </a:r>
            <a:r>
              <a:rPr lang="it-IT" b="1" dirty="0" err="1"/>
              <a:t>foundry</a:t>
            </a:r>
            <a:r>
              <a:rPr lang="it-IT" b="1" dirty="0"/>
              <a:t> </a:t>
            </a:r>
            <a:r>
              <a:rPr lang="it-IT" b="1" dirty="0" smtClean="0"/>
              <a:t> </a:t>
            </a:r>
            <a:r>
              <a:rPr lang="it-IT" b="1" dirty="0"/>
              <a:t>	</a:t>
            </a:r>
            <a:r>
              <a:rPr lang="it-IT" b="1" dirty="0" smtClean="0"/>
              <a:t>			M14 </a:t>
            </a:r>
            <a:r>
              <a:rPr lang="it-IT" b="1" dirty="0"/>
              <a:t> (</a:t>
            </a:r>
            <a:r>
              <a:rPr lang="it-IT" b="1" dirty="0" err="1"/>
              <a:t>accomplished</a:t>
            </a:r>
            <a:r>
              <a:rPr lang="it-IT" b="1" dirty="0"/>
              <a:t>)</a:t>
            </a:r>
            <a:endParaRPr lang="it-IT" b="1" dirty="0" smtClean="0"/>
          </a:p>
          <a:p>
            <a:r>
              <a:rPr lang="it-IT" dirty="0"/>
              <a:t>		</a:t>
            </a:r>
          </a:p>
          <a:p>
            <a:r>
              <a:rPr lang="it-IT" b="1" dirty="0">
                <a:solidFill>
                  <a:srgbClr val="FF0000"/>
                </a:solidFill>
              </a:rPr>
              <a:t>MS4.5 	</a:t>
            </a:r>
            <a:r>
              <a:rPr lang="it-IT" b="1" dirty="0" err="1">
                <a:solidFill>
                  <a:srgbClr val="FF0000"/>
                </a:solidFill>
              </a:rPr>
              <a:t>Final</a:t>
            </a:r>
            <a:r>
              <a:rPr lang="it-IT" b="1" dirty="0">
                <a:solidFill>
                  <a:srgbClr val="FF0000"/>
                </a:solidFill>
              </a:rPr>
              <a:t> design </a:t>
            </a:r>
            <a:r>
              <a:rPr lang="it-IT" b="1" dirty="0" err="1">
                <a:solidFill>
                  <a:srgbClr val="FF0000"/>
                </a:solidFill>
              </a:rPr>
              <a:t>review</a:t>
            </a:r>
            <a:r>
              <a:rPr lang="it-IT" b="1" dirty="0">
                <a:solidFill>
                  <a:srgbClr val="FF0000"/>
                </a:solidFill>
              </a:rPr>
              <a:t> of </a:t>
            </a:r>
            <a:r>
              <a:rPr lang="it-IT" b="1" dirty="0" err="1">
                <a:solidFill>
                  <a:srgbClr val="FF0000"/>
                </a:solidFill>
              </a:rPr>
              <a:t>deliverable</a:t>
            </a:r>
            <a:r>
              <a:rPr lang="it-IT" b="1" dirty="0">
                <a:solidFill>
                  <a:srgbClr val="FF0000"/>
                </a:solidFill>
              </a:rPr>
              <a:t> chips in </a:t>
            </a:r>
            <a:r>
              <a:rPr lang="it-IT" b="1" dirty="0" err="1">
                <a:solidFill>
                  <a:srgbClr val="FF0000"/>
                </a:solidFill>
              </a:rPr>
              <a:t>SiGe</a:t>
            </a:r>
            <a:r>
              <a:rPr lang="it-IT" b="1" dirty="0">
                <a:solidFill>
                  <a:srgbClr val="FF0000"/>
                </a:solidFill>
              </a:rPr>
              <a:t> </a:t>
            </a:r>
            <a:r>
              <a:rPr lang="it-IT" b="1" dirty="0" err="1">
                <a:solidFill>
                  <a:srgbClr val="FF0000"/>
                </a:solidFill>
              </a:rPr>
              <a:t>run</a:t>
            </a:r>
            <a:r>
              <a:rPr lang="it-IT" b="1" dirty="0">
                <a:solidFill>
                  <a:srgbClr val="FF0000"/>
                </a:solidFill>
              </a:rPr>
              <a:t> 	M30 (</a:t>
            </a:r>
            <a:r>
              <a:rPr lang="it-IT" b="1" dirty="0" err="1">
                <a:solidFill>
                  <a:srgbClr val="FF0000"/>
                </a:solidFill>
              </a:rPr>
              <a:t>October</a:t>
            </a:r>
            <a:r>
              <a:rPr lang="it-IT" b="1" dirty="0">
                <a:solidFill>
                  <a:srgbClr val="FF0000"/>
                </a:solidFill>
              </a:rPr>
              <a:t>  2017)</a:t>
            </a:r>
            <a:r>
              <a:rPr lang="it-IT" dirty="0"/>
              <a:t>	</a:t>
            </a:r>
            <a:endParaRPr lang="it-IT" dirty="0" smtClean="0"/>
          </a:p>
          <a:p>
            <a:r>
              <a:rPr lang="it-IT" dirty="0"/>
              <a:t>	</a:t>
            </a:r>
          </a:p>
          <a:p>
            <a:r>
              <a:rPr lang="it-IT" dirty="0"/>
              <a:t>MS4.6 	Test report of </a:t>
            </a:r>
            <a:r>
              <a:rPr lang="it-IT" dirty="0" err="1"/>
              <a:t>deliverable</a:t>
            </a:r>
            <a:r>
              <a:rPr lang="it-IT" dirty="0"/>
              <a:t> D4.2 	</a:t>
            </a:r>
            <a:r>
              <a:rPr lang="it-IT" dirty="0" smtClean="0"/>
              <a:t> </a:t>
            </a:r>
            <a:r>
              <a:rPr lang="it-IT" dirty="0"/>
              <a:t>	</a:t>
            </a:r>
            <a:r>
              <a:rPr lang="it-IT" dirty="0" smtClean="0"/>
              <a:t>	M46 </a:t>
            </a:r>
            <a:r>
              <a:rPr lang="it-IT" dirty="0"/>
              <a:t>	</a:t>
            </a:r>
            <a:endParaRPr lang="it-IT" dirty="0" smtClean="0"/>
          </a:p>
          <a:p>
            <a:r>
              <a:rPr lang="it-IT" dirty="0"/>
              <a:t>	</a:t>
            </a:r>
          </a:p>
          <a:p>
            <a:r>
              <a:rPr lang="it-IT" b="1" dirty="0"/>
              <a:t>MS4.7 	</a:t>
            </a:r>
            <a:r>
              <a:rPr lang="it-IT" b="1" dirty="0" err="1"/>
              <a:t>Selection</a:t>
            </a:r>
            <a:r>
              <a:rPr lang="it-IT" b="1" dirty="0"/>
              <a:t> of TSV </a:t>
            </a:r>
            <a:r>
              <a:rPr lang="it-IT" b="1" dirty="0" err="1"/>
              <a:t>process</a:t>
            </a:r>
            <a:r>
              <a:rPr lang="it-IT" b="1" dirty="0"/>
              <a:t> </a:t>
            </a:r>
            <a:r>
              <a:rPr lang="it-IT" b="1" dirty="0" smtClean="0"/>
              <a:t> </a:t>
            </a:r>
            <a:r>
              <a:rPr lang="it-IT" b="1" dirty="0"/>
              <a:t>	</a:t>
            </a:r>
            <a:r>
              <a:rPr lang="it-IT" b="1" dirty="0" smtClean="0"/>
              <a:t>			M14 </a:t>
            </a:r>
            <a:r>
              <a:rPr lang="it-IT" b="1" dirty="0"/>
              <a:t>(</a:t>
            </a:r>
            <a:r>
              <a:rPr lang="it-IT" b="1" dirty="0" err="1" smtClean="0"/>
              <a:t>accomplished</a:t>
            </a:r>
            <a:r>
              <a:rPr lang="it-IT" b="1" dirty="0" smtClean="0"/>
              <a:t>)</a:t>
            </a:r>
            <a:r>
              <a:rPr lang="it-IT" b="1" dirty="0"/>
              <a:t>	</a:t>
            </a:r>
            <a:endParaRPr lang="it-IT" b="1" dirty="0" smtClean="0"/>
          </a:p>
          <a:p>
            <a:r>
              <a:rPr lang="it-IT" dirty="0"/>
              <a:t>	</a:t>
            </a:r>
          </a:p>
          <a:p>
            <a:r>
              <a:rPr lang="it-IT" b="1" dirty="0">
                <a:solidFill>
                  <a:srgbClr val="FF0000"/>
                </a:solidFill>
              </a:rPr>
              <a:t>MS4.8 	</a:t>
            </a:r>
            <a:r>
              <a:rPr lang="it-IT" b="1" dirty="0" err="1">
                <a:solidFill>
                  <a:srgbClr val="FF0000"/>
                </a:solidFill>
              </a:rPr>
              <a:t>Final</a:t>
            </a:r>
            <a:r>
              <a:rPr lang="it-IT" b="1" dirty="0">
                <a:solidFill>
                  <a:srgbClr val="FF0000"/>
                </a:solidFill>
              </a:rPr>
              <a:t> design </a:t>
            </a:r>
            <a:r>
              <a:rPr lang="it-IT" b="1" dirty="0" err="1">
                <a:solidFill>
                  <a:srgbClr val="FF0000"/>
                </a:solidFill>
              </a:rPr>
              <a:t>review</a:t>
            </a:r>
            <a:r>
              <a:rPr lang="it-IT" b="1" dirty="0">
                <a:solidFill>
                  <a:srgbClr val="FF0000"/>
                </a:solidFill>
              </a:rPr>
              <a:t> of </a:t>
            </a:r>
            <a:r>
              <a:rPr lang="it-IT" b="1" dirty="0" err="1">
                <a:solidFill>
                  <a:srgbClr val="FF0000"/>
                </a:solidFill>
              </a:rPr>
              <a:t>deliverable</a:t>
            </a:r>
            <a:r>
              <a:rPr lang="it-IT" b="1" dirty="0">
                <a:solidFill>
                  <a:srgbClr val="FF0000"/>
                </a:solidFill>
              </a:rPr>
              <a:t> D4.3 </a:t>
            </a:r>
            <a:r>
              <a:rPr lang="it-IT" b="1" dirty="0" smtClean="0">
                <a:solidFill>
                  <a:srgbClr val="FF0000"/>
                </a:solidFill>
              </a:rPr>
              <a:t>(TSV in 65nm)</a:t>
            </a:r>
            <a:r>
              <a:rPr lang="it-IT" b="1" dirty="0">
                <a:solidFill>
                  <a:srgbClr val="FF0000"/>
                </a:solidFill>
              </a:rPr>
              <a:t>	</a:t>
            </a:r>
            <a:r>
              <a:rPr lang="it-IT" b="1" dirty="0" smtClean="0">
                <a:solidFill>
                  <a:srgbClr val="FF0000"/>
                </a:solidFill>
              </a:rPr>
              <a:t>M30 </a:t>
            </a:r>
            <a:r>
              <a:rPr lang="it-IT" b="1" dirty="0">
                <a:solidFill>
                  <a:srgbClr val="FF0000"/>
                </a:solidFill>
              </a:rPr>
              <a:t>(</a:t>
            </a:r>
            <a:r>
              <a:rPr lang="it-IT" b="1" dirty="0" err="1">
                <a:solidFill>
                  <a:srgbClr val="FF0000"/>
                </a:solidFill>
              </a:rPr>
              <a:t>October</a:t>
            </a:r>
            <a:r>
              <a:rPr lang="it-IT" b="1" dirty="0">
                <a:solidFill>
                  <a:srgbClr val="FF0000"/>
                </a:solidFill>
              </a:rPr>
              <a:t>  2017)</a:t>
            </a:r>
            <a:r>
              <a:rPr lang="it-IT" dirty="0"/>
              <a:t>	</a:t>
            </a:r>
            <a:r>
              <a:rPr lang="it-IT" dirty="0" smtClean="0"/>
              <a:t> </a:t>
            </a:r>
            <a:r>
              <a:rPr lang="it-IT" dirty="0"/>
              <a:t>	</a:t>
            </a:r>
          </a:p>
          <a:p>
            <a:r>
              <a:rPr lang="it-IT" dirty="0"/>
              <a:t>MS4.9 	Test report of </a:t>
            </a:r>
            <a:r>
              <a:rPr lang="it-IT" dirty="0" err="1"/>
              <a:t>deliverable</a:t>
            </a:r>
            <a:r>
              <a:rPr lang="it-IT" dirty="0"/>
              <a:t> D4.3 </a:t>
            </a:r>
            <a:r>
              <a:rPr lang="it-IT" dirty="0" smtClean="0"/>
              <a:t> </a:t>
            </a:r>
            <a:r>
              <a:rPr lang="it-IT" dirty="0"/>
              <a:t>	</a:t>
            </a:r>
            <a:r>
              <a:rPr lang="it-IT" dirty="0" smtClean="0"/>
              <a:t>		M46 </a:t>
            </a:r>
          </a:p>
          <a:p>
            <a:r>
              <a:rPr lang="it-IT" dirty="0"/>
              <a:t>	</a:t>
            </a:r>
            <a:r>
              <a:rPr lang="it-IT" dirty="0" smtClean="0"/>
              <a:t> </a:t>
            </a:r>
            <a:r>
              <a:rPr lang="it-IT" dirty="0"/>
              <a:t>	</a:t>
            </a:r>
          </a:p>
        </p:txBody>
      </p:sp>
    </p:spTree>
    <p:extLst>
      <p:ext uri="{BB962C8B-B14F-4D97-AF65-F5344CB8AC3E}">
        <p14:creationId xmlns:p14="http://schemas.microsoft.com/office/powerpoint/2010/main" val="2162447615"/>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p:cNvPicPr>
            <a:picLocks noChangeAspect="1"/>
          </p:cNvPicPr>
          <p:nvPr/>
        </p:nvPicPr>
        <p:blipFill>
          <a:blip r:embed="rId2"/>
          <a:stretch>
            <a:fillRect/>
          </a:stretch>
        </p:blipFill>
        <p:spPr>
          <a:xfrm>
            <a:off x="210945" y="179929"/>
            <a:ext cx="9017000" cy="5346700"/>
          </a:xfrm>
          <a:prstGeom prst="rect">
            <a:avLst/>
          </a:prstGeom>
        </p:spPr>
      </p:pic>
      <p:sp>
        <p:nvSpPr>
          <p:cNvPr id="5" name="TextBox 84"/>
          <p:cNvSpPr txBox="1"/>
          <p:nvPr/>
        </p:nvSpPr>
        <p:spPr>
          <a:xfrm>
            <a:off x="7099603" y="5425802"/>
            <a:ext cx="2235669" cy="646331"/>
          </a:xfrm>
          <a:prstGeom prst="rect">
            <a:avLst/>
          </a:prstGeom>
          <a:noFill/>
          <a:ln>
            <a:solidFill>
              <a:srgbClr val="FF0000"/>
            </a:solidFill>
          </a:ln>
        </p:spPr>
        <p:txBody>
          <a:bodyPr wrap="square" rtlCol="0">
            <a:spAutoFit/>
          </a:bodyPr>
          <a:lstStyle/>
          <a:p>
            <a:pPr algn="r"/>
            <a:r>
              <a:rPr lang="it-IT" b="1" spc="-30" dirty="0" smtClean="0">
                <a:solidFill>
                  <a:srgbClr val="FF0000"/>
                </a:solidFill>
                <a:latin typeface="Verdana"/>
                <a:cs typeface="Verdana"/>
              </a:rPr>
              <a:t>Marek </a:t>
            </a:r>
            <a:r>
              <a:rPr lang="it-IT" b="1" spc="-30" dirty="0" err="1" smtClean="0">
                <a:solidFill>
                  <a:srgbClr val="FF0000"/>
                </a:solidFill>
                <a:latin typeface="Verdana"/>
                <a:cs typeface="Verdana"/>
              </a:rPr>
              <a:t>Idzik</a:t>
            </a:r>
            <a:r>
              <a:rPr lang="it-IT" b="1" spc="-30" dirty="0" smtClean="0">
                <a:solidFill>
                  <a:srgbClr val="FF0000"/>
                </a:solidFill>
                <a:latin typeface="Verdana"/>
                <a:cs typeface="Verdana"/>
              </a:rPr>
              <a:t>, AGH </a:t>
            </a:r>
            <a:r>
              <a:rPr lang="it-IT" b="1" spc="-30" dirty="0" err="1" smtClean="0">
                <a:solidFill>
                  <a:srgbClr val="FF0000"/>
                </a:solidFill>
                <a:latin typeface="Verdana"/>
                <a:cs typeface="Verdana"/>
              </a:rPr>
              <a:t>Krakow</a:t>
            </a:r>
            <a:endParaRPr lang="es-ES_tradnl" b="1" spc="-30" dirty="0">
              <a:solidFill>
                <a:srgbClr val="FF0000"/>
              </a:solidFill>
              <a:latin typeface="Verdana"/>
              <a:cs typeface="Verdana"/>
            </a:endParaRPr>
          </a:p>
        </p:txBody>
      </p:sp>
    </p:spTree>
    <p:extLst>
      <p:ext uri="{BB962C8B-B14F-4D97-AF65-F5344CB8AC3E}">
        <p14:creationId xmlns:p14="http://schemas.microsoft.com/office/powerpoint/2010/main" val="102007321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p:cNvPicPr>
            <a:picLocks noChangeAspect="1"/>
          </p:cNvPicPr>
          <p:nvPr/>
        </p:nvPicPr>
        <p:blipFill>
          <a:blip r:embed="rId2"/>
          <a:stretch>
            <a:fillRect/>
          </a:stretch>
        </p:blipFill>
        <p:spPr>
          <a:xfrm>
            <a:off x="2296442" y="116789"/>
            <a:ext cx="7609558" cy="3831611"/>
          </a:xfrm>
          <a:prstGeom prst="rect">
            <a:avLst/>
          </a:prstGeom>
        </p:spPr>
      </p:pic>
      <p:pic>
        <p:nvPicPr>
          <p:cNvPr id="5" name="Immagine 4"/>
          <p:cNvPicPr>
            <a:picLocks noChangeAspect="1"/>
          </p:cNvPicPr>
          <p:nvPr/>
        </p:nvPicPr>
        <p:blipFill>
          <a:blip r:embed="rId3"/>
          <a:stretch>
            <a:fillRect/>
          </a:stretch>
        </p:blipFill>
        <p:spPr>
          <a:xfrm>
            <a:off x="175166" y="3326495"/>
            <a:ext cx="6412590" cy="3473109"/>
          </a:xfrm>
          <a:prstGeom prst="rect">
            <a:avLst/>
          </a:prstGeom>
        </p:spPr>
      </p:pic>
    </p:spTree>
    <p:extLst>
      <p:ext uri="{BB962C8B-B14F-4D97-AF65-F5344CB8AC3E}">
        <p14:creationId xmlns:p14="http://schemas.microsoft.com/office/powerpoint/2010/main" val="328422683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681042" y="788989"/>
            <a:ext cx="8543925" cy="4351338"/>
          </a:xfrm>
        </p:spPr>
        <p:txBody>
          <a:bodyPr>
            <a:normAutofit/>
          </a:bodyPr>
          <a:lstStyle/>
          <a:p>
            <a:pPr marL="0" indent="0">
              <a:buNone/>
            </a:pPr>
            <a:r>
              <a:rPr lang="it-IT" b="1" dirty="0"/>
              <a:t>Task 4.4 </a:t>
            </a:r>
            <a:r>
              <a:rPr lang="it-IT" b="1" dirty="0" err="1"/>
              <a:t>Interconnections</a:t>
            </a:r>
            <a:r>
              <a:rPr lang="it-IT" b="1" dirty="0"/>
              <a:t> and </a:t>
            </a:r>
            <a:r>
              <a:rPr lang="it-IT" b="1" dirty="0" err="1"/>
              <a:t>TSVs</a:t>
            </a:r>
            <a:r>
              <a:rPr lang="it-IT" b="1" dirty="0"/>
              <a:t> </a:t>
            </a:r>
            <a:endParaRPr lang="it-IT" b="1" dirty="0" smtClean="0"/>
          </a:p>
          <a:p>
            <a:pPr marL="0" indent="0">
              <a:buNone/>
            </a:pPr>
            <a:r>
              <a:rPr lang="it-IT" dirty="0" smtClean="0"/>
              <a:t>(</a:t>
            </a:r>
            <a:r>
              <a:rPr lang="it-IT" dirty="0"/>
              <a:t>CERN, INFN-GE, INFN-PV, INFN-PG, CNRS-CPPM, CNRS-LAL, MPG-MPP, UBONN, UNIGLA) </a:t>
            </a:r>
            <a:endParaRPr lang="it-IT" dirty="0" smtClean="0"/>
          </a:p>
          <a:p>
            <a:pPr marL="0" indent="0">
              <a:buNone/>
            </a:pPr>
            <a:r>
              <a:rPr lang="it-IT" dirty="0"/>
              <a:t>	</a:t>
            </a:r>
          </a:p>
          <a:p>
            <a:r>
              <a:rPr lang="it-IT" dirty="0" smtClean="0"/>
              <a:t>Produce </a:t>
            </a:r>
            <a:r>
              <a:rPr lang="it-IT" dirty="0" err="1"/>
              <a:t>through-silicon</a:t>
            </a:r>
            <a:r>
              <a:rPr lang="it-IT" dirty="0"/>
              <a:t> </a:t>
            </a:r>
            <a:r>
              <a:rPr lang="it-IT" dirty="0" err="1"/>
              <a:t>vias</a:t>
            </a:r>
            <a:r>
              <a:rPr lang="it-IT" dirty="0"/>
              <a:t> on </a:t>
            </a:r>
            <a:r>
              <a:rPr lang="it-IT" dirty="0" err="1"/>
              <a:t>wafers</a:t>
            </a:r>
            <a:r>
              <a:rPr lang="it-IT" dirty="0"/>
              <a:t> from Task 4.2 </a:t>
            </a:r>
          </a:p>
          <a:p>
            <a:r>
              <a:rPr lang="it-IT" dirty="0" smtClean="0"/>
              <a:t>Connect </a:t>
            </a:r>
            <a:r>
              <a:rPr lang="it-IT" dirty="0"/>
              <a:t>chips with </a:t>
            </a:r>
            <a:r>
              <a:rPr lang="it-IT" dirty="0" err="1"/>
              <a:t>TSVs</a:t>
            </a:r>
            <a:r>
              <a:rPr lang="it-IT" dirty="0"/>
              <a:t> to detectors from WP7 </a:t>
            </a:r>
          </a:p>
          <a:p>
            <a:r>
              <a:rPr lang="it-IT" dirty="0" smtClean="0"/>
              <a:t>Test </a:t>
            </a:r>
            <a:r>
              <a:rPr lang="it-IT" dirty="0" err="1"/>
              <a:t>radiation</a:t>
            </a:r>
            <a:r>
              <a:rPr lang="it-IT" dirty="0"/>
              <a:t> </a:t>
            </a:r>
            <a:r>
              <a:rPr lang="it-IT" dirty="0" err="1"/>
              <a:t>hardness</a:t>
            </a:r>
            <a:r>
              <a:rPr lang="it-IT" dirty="0"/>
              <a:t> of </a:t>
            </a:r>
            <a:r>
              <a:rPr lang="it-IT" dirty="0" err="1"/>
              <a:t>interconnections</a:t>
            </a:r>
            <a:r>
              <a:rPr lang="it-IT" dirty="0"/>
              <a:t> </a:t>
            </a:r>
          </a:p>
          <a:p>
            <a:pPr marL="0" indent="0">
              <a:buNone/>
            </a:pPr>
            <a:endParaRPr lang="it-IT" dirty="0"/>
          </a:p>
          <a:p>
            <a:endParaRPr lang="fr-FR" dirty="0"/>
          </a:p>
        </p:txBody>
      </p:sp>
    </p:spTree>
    <p:extLst>
      <p:ext uri="{BB962C8B-B14F-4D97-AF65-F5344CB8AC3E}">
        <p14:creationId xmlns:p14="http://schemas.microsoft.com/office/powerpoint/2010/main" val="3771796544"/>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252225" y="816637"/>
            <a:ext cx="9412568" cy="3389720"/>
          </a:xfrm>
        </p:spPr>
        <p:txBody>
          <a:bodyPr>
            <a:normAutofit lnSpcReduction="10000"/>
          </a:bodyPr>
          <a:lstStyle/>
          <a:p>
            <a:pPr marL="0" indent="0">
              <a:buNone/>
            </a:pPr>
            <a:r>
              <a:rPr lang="it-IT" dirty="0" smtClean="0"/>
              <a:t>WP4 </a:t>
            </a:r>
            <a:r>
              <a:rPr lang="it-IT" dirty="0" err="1" smtClean="0"/>
              <a:t>groups</a:t>
            </a:r>
            <a:r>
              <a:rPr lang="it-IT" dirty="0" smtClean="0"/>
              <a:t> are </a:t>
            </a:r>
            <a:r>
              <a:rPr lang="it-IT" dirty="0" err="1" smtClean="0"/>
              <a:t>currently</a:t>
            </a:r>
            <a:r>
              <a:rPr lang="it-IT" dirty="0" smtClean="0"/>
              <a:t> </a:t>
            </a:r>
            <a:r>
              <a:rPr lang="it-IT" dirty="0" err="1" smtClean="0"/>
              <a:t>working</a:t>
            </a:r>
            <a:r>
              <a:rPr lang="it-IT" dirty="0" smtClean="0"/>
              <a:t> with </a:t>
            </a:r>
            <a:r>
              <a:rPr lang="it-IT" dirty="0" err="1" smtClean="0"/>
              <a:t>two</a:t>
            </a:r>
            <a:r>
              <a:rPr lang="it-IT" dirty="0" smtClean="0"/>
              <a:t> </a:t>
            </a:r>
            <a:r>
              <a:rPr lang="it-IT" dirty="0" err="1" smtClean="0"/>
              <a:t>different</a:t>
            </a:r>
            <a:r>
              <a:rPr lang="it-IT" dirty="0" smtClean="0"/>
              <a:t> </a:t>
            </a:r>
            <a:r>
              <a:rPr lang="it-IT" dirty="0" err="1" smtClean="0"/>
              <a:t>technology</a:t>
            </a:r>
            <a:r>
              <a:rPr lang="it-IT" dirty="0" smtClean="0"/>
              <a:t> providers for </a:t>
            </a:r>
            <a:r>
              <a:rPr lang="it-IT" dirty="0" err="1" smtClean="0"/>
              <a:t>Through-Silicon</a:t>
            </a:r>
            <a:r>
              <a:rPr lang="it-IT" dirty="0" smtClean="0"/>
              <a:t> </a:t>
            </a:r>
            <a:r>
              <a:rPr lang="it-IT" dirty="0" err="1" smtClean="0"/>
              <a:t>Vias</a:t>
            </a:r>
            <a:r>
              <a:rPr lang="it-IT" dirty="0" smtClean="0"/>
              <a:t> in 130 nm CMOS FE-I4 pixel </a:t>
            </a:r>
            <a:r>
              <a:rPr lang="it-IT" dirty="0" err="1" smtClean="0"/>
              <a:t>readout</a:t>
            </a:r>
            <a:r>
              <a:rPr lang="it-IT" dirty="0" smtClean="0"/>
              <a:t> chips:</a:t>
            </a:r>
            <a:endParaRPr lang="it-IT" dirty="0"/>
          </a:p>
          <a:p>
            <a:pPr>
              <a:buFontTx/>
              <a:buChar char="-"/>
            </a:pPr>
            <a:r>
              <a:rPr lang="it-IT" dirty="0" smtClean="0"/>
              <a:t>IZM (via last </a:t>
            </a:r>
            <a:r>
              <a:rPr lang="it-IT" dirty="0" err="1" smtClean="0"/>
              <a:t>tapered</a:t>
            </a:r>
            <a:r>
              <a:rPr lang="it-IT" dirty="0" smtClean="0"/>
              <a:t> </a:t>
            </a:r>
            <a:r>
              <a:rPr lang="it-IT" dirty="0" err="1" smtClean="0"/>
              <a:t>TSVs</a:t>
            </a:r>
            <a:r>
              <a:rPr lang="it-IT" dirty="0" smtClean="0"/>
              <a:t>) </a:t>
            </a:r>
            <a:r>
              <a:rPr lang="it-IT" b="1" dirty="0" smtClean="0">
                <a:solidFill>
                  <a:srgbClr val="FF0000"/>
                </a:solidFill>
              </a:rPr>
              <a:t>(Bonn)</a:t>
            </a:r>
            <a:endParaRPr lang="it-IT" b="1" dirty="0">
              <a:solidFill>
                <a:srgbClr val="FF0000"/>
              </a:solidFill>
            </a:endParaRPr>
          </a:p>
          <a:p>
            <a:pPr>
              <a:buFontTx/>
              <a:buChar char="-"/>
            </a:pPr>
            <a:r>
              <a:rPr lang="it-IT" dirty="0" smtClean="0"/>
              <a:t>CEA-LETI (via last </a:t>
            </a:r>
            <a:r>
              <a:rPr lang="it-IT" dirty="0" err="1" smtClean="0"/>
              <a:t>TSVs</a:t>
            </a:r>
            <a:r>
              <a:rPr lang="it-IT" dirty="0" smtClean="0"/>
              <a:t> + RDL + </a:t>
            </a:r>
            <a:r>
              <a:rPr lang="it-IT" dirty="0" err="1" smtClean="0"/>
              <a:t>direct</a:t>
            </a:r>
            <a:r>
              <a:rPr lang="it-IT" dirty="0" smtClean="0"/>
              <a:t> wafer-to-wafer </a:t>
            </a:r>
            <a:r>
              <a:rPr lang="it-IT" dirty="0" err="1" smtClean="0"/>
              <a:t>bonding</a:t>
            </a:r>
            <a:r>
              <a:rPr lang="it-IT" dirty="0" smtClean="0"/>
              <a:t>) </a:t>
            </a:r>
            <a:r>
              <a:rPr lang="it-IT" b="1" dirty="0" smtClean="0">
                <a:solidFill>
                  <a:srgbClr val="FF0000"/>
                </a:solidFill>
              </a:rPr>
              <a:t>(Glasgow)</a:t>
            </a:r>
            <a:endParaRPr lang="it-IT" b="1" dirty="0">
              <a:solidFill>
                <a:srgbClr val="FF0000"/>
              </a:solidFill>
            </a:endParaRPr>
          </a:p>
          <a:p>
            <a:pPr marL="0" indent="0">
              <a:buNone/>
            </a:pPr>
            <a:r>
              <a:rPr lang="it-IT" dirty="0" err="1" smtClean="0"/>
              <a:t>Results</a:t>
            </a:r>
            <a:r>
              <a:rPr lang="it-IT" dirty="0" smtClean="0"/>
              <a:t> are </a:t>
            </a:r>
            <a:r>
              <a:rPr lang="it-IT" dirty="0" err="1" smtClean="0"/>
              <a:t>available</a:t>
            </a:r>
            <a:r>
              <a:rPr lang="it-IT" dirty="0" smtClean="0"/>
              <a:t>. </a:t>
            </a:r>
            <a:r>
              <a:rPr lang="it-IT" dirty="0" err="1" smtClean="0"/>
              <a:t>Plans</a:t>
            </a:r>
            <a:r>
              <a:rPr lang="it-IT" dirty="0" smtClean="0"/>
              <a:t> are to </a:t>
            </a:r>
            <a:r>
              <a:rPr lang="it-IT" dirty="0" err="1" smtClean="0"/>
              <a:t>extend</a:t>
            </a:r>
            <a:r>
              <a:rPr lang="it-IT" dirty="0" smtClean="0"/>
              <a:t> </a:t>
            </a:r>
            <a:r>
              <a:rPr lang="it-IT" dirty="0" err="1" smtClean="0"/>
              <a:t>this</a:t>
            </a:r>
            <a:r>
              <a:rPr lang="it-IT" dirty="0" smtClean="0"/>
              <a:t> </a:t>
            </a:r>
            <a:r>
              <a:rPr lang="it-IT" dirty="0" err="1" smtClean="0"/>
              <a:t>study</a:t>
            </a:r>
            <a:r>
              <a:rPr lang="it-IT" dirty="0" smtClean="0"/>
              <a:t> to 65 nm CMOS </a:t>
            </a:r>
            <a:r>
              <a:rPr lang="it-IT" dirty="0" err="1" smtClean="0"/>
              <a:t>wafers</a:t>
            </a:r>
            <a:r>
              <a:rPr lang="it-IT" dirty="0" smtClean="0"/>
              <a:t> from the RD53 </a:t>
            </a:r>
            <a:r>
              <a:rPr lang="it-IT" dirty="0" err="1" smtClean="0"/>
              <a:t>engineering</a:t>
            </a:r>
            <a:r>
              <a:rPr lang="it-IT" dirty="0" smtClean="0"/>
              <a:t> </a:t>
            </a:r>
            <a:r>
              <a:rPr lang="it-IT" dirty="0" err="1" smtClean="0"/>
              <a:t>run</a:t>
            </a:r>
            <a:r>
              <a:rPr lang="it-IT" dirty="0" smtClean="0"/>
              <a:t>.</a:t>
            </a:r>
          </a:p>
        </p:txBody>
      </p:sp>
      <p:sp>
        <p:nvSpPr>
          <p:cNvPr id="4" name="Titre 1"/>
          <p:cNvSpPr>
            <a:spLocks noGrp="1"/>
          </p:cNvSpPr>
          <p:nvPr>
            <p:ph type="title"/>
          </p:nvPr>
        </p:nvSpPr>
        <p:spPr>
          <a:xfrm>
            <a:off x="648053" y="4"/>
            <a:ext cx="9004829" cy="907251"/>
          </a:xfrm>
        </p:spPr>
        <p:txBody>
          <a:bodyPr/>
          <a:lstStyle/>
          <a:p>
            <a:r>
              <a:rPr lang="fr-FR" dirty="0" smtClean="0"/>
              <a:t>Candidate </a:t>
            </a:r>
            <a:r>
              <a:rPr lang="fr-FR" dirty="0" err="1" smtClean="0"/>
              <a:t>processes</a:t>
            </a:r>
            <a:r>
              <a:rPr lang="fr-FR" dirty="0" smtClean="0"/>
              <a:t> for TSV</a:t>
            </a:r>
            <a:endParaRPr lang="fr-FR" dirty="0"/>
          </a:p>
        </p:txBody>
      </p:sp>
      <p:pic>
        <p:nvPicPr>
          <p:cNvPr id="2" name="Immagine 1"/>
          <p:cNvPicPr>
            <a:picLocks noChangeAspect="1"/>
          </p:cNvPicPr>
          <p:nvPr/>
        </p:nvPicPr>
        <p:blipFill>
          <a:blip r:embed="rId2"/>
          <a:stretch>
            <a:fillRect/>
          </a:stretch>
        </p:blipFill>
        <p:spPr>
          <a:xfrm>
            <a:off x="544264" y="3903958"/>
            <a:ext cx="9017687" cy="2921052"/>
          </a:xfrm>
          <a:prstGeom prst="rect">
            <a:avLst/>
          </a:prstGeom>
        </p:spPr>
      </p:pic>
    </p:spTree>
    <p:extLst>
      <p:ext uri="{BB962C8B-B14F-4D97-AF65-F5344CB8AC3E}">
        <p14:creationId xmlns:p14="http://schemas.microsoft.com/office/powerpoint/2010/main" val="3607172079"/>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2432980" y="104248"/>
            <a:ext cx="7298938" cy="1143000"/>
          </a:xfrm>
        </p:spPr>
        <p:txBody>
          <a:bodyPr/>
          <a:lstStyle/>
          <a:p>
            <a:r>
              <a:rPr lang="en-US" dirty="0" smtClean="0"/>
              <a:t>Goals of TSV processing</a:t>
            </a:r>
            <a:endParaRPr lang="en-US" dirty="0"/>
          </a:p>
        </p:txBody>
      </p:sp>
      <p:sp>
        <p:nvSpPr>
          <p:cNvPr id="7" name="Content Placeholder 2"/>
          <p:cNvSpPr>
            <a:spLocks noGrp="1"/>
          </p:cNvSpPr>
          <p:nvPr>
            <p:ph idx="1"/>
          </p:nvPr>
        </p:nvSpPr>
        <p:spPr>
          <a:xfrm>
            <a:off x="495300" y="1409550"/>
            <a:ext cx="8915400" cy="4716614"/>
          </a:xfrm>
        </p:spPr>
        <p:txBody>
          <a:bodyPr>
            <a:normAutofit fontScale="92500" lnSpcReduction="20000"/>
          </a:bodyPr>
          <a:lstStyle/>
          <a:p>
            <a:r>
              <a:rPr lang="en-US" dirty="0" smtClean="0"/>
              <a:t>Test processes for peripheral TSVs on the 130 nm FEI4 chip, and apply them to the 65 nm RD53A chip </a:t>
            </a:r>
          </a:p>
          <a:p>
            <a:pPr lvl="1"/>
            <a:r>
              <a:rPr lang="en-US" dirty="0" smtClean="0"/>
              <a:t>Allow for 4 side </a:t>
            </a:r>
            <a:r>
              <a:rPr lang="en-US" dirty="0" err="1" smtClean="0"/>
              <a:t>buttable</a:t>
            </a:r>
            <a:r>
              <a:rPr lang="en-US" dirty="0" smtClean="0"/>
              <a:t> modules</a:t>
            </a:r>
          </a:p>
          <a:p>
            <a:pPr lvl="1"/>
            <a:r>
              <a:rPr lang="en-US" dirty="0" smtClean="0"/>
              <a:t>Enable wafer</a:t>
            </a:r>
            <a:r>
              <a:rPr lang="en-US" dirty="0"/>
              <a:t>-</a:t>
            </a:r>
            <a:r>
              <a:rPr lang="en-US" dirty="0" smtClean="0"/>
              <a:t>to-wafer assembly</a:t>
            </a:r>
          </a:p>
          <a:p>
            <a:pPr lvl="1"/>
            <a:r>
              <a:rPr lang="en-US" dirty="0" smtClean="0"/>
              <a:t>Remove </a:t>
            </a:r>
            <a:r>
              <a:rPr lang="en-US" dirty="0" err="1" smtClean="0"/>
              <a:t>wirebonds</a:t>
            </a:r>
            <a:r>
              <a:rPr lang="en-US" dirty="0" smtClean="0"/>
              <a:t> for greater module robustness</a:t>
            </a:r>
          </a:p>
          <a:p>
            <a:endParaRPr lang="en-US" dirty="0" smtClean="0"/>
          </a:p>
          <a:p>
            <a:r>
              <a:rPr lang="en-US" dirty="0" smtClean="0"/>
              <a:t>The RD53A chip will be designed so that it is “TSV enabled” (i.e. , compliant with TSV design rules); this involves the peripheral bonding pad regions</a:t>
            </a:r>
          </a:p>
          <a:p>
            <a:endParaRPr lang="en-US" dirty="0"/>
          </a:p>
          <a:p>
            <a:r>
              <a:rPr lang="it-IT" b="1" dirty="0" smtClean="0">
                <a:solidFill>
                  <a:srgbClr val="FF0000"/>
                </a:solidFill>
              </a:rPr>
              <a:t>MS4.7 </a:t>
            </a:r>
            <a:r>
              <a:rPr lang="it-IT" b="1" dirty="0" err="1" smtClean="0">
                <a:solidFill>
                  <a:srgbClr val="FF0000"/>
                </a:solidFill>
              </a:rPr>
              <a:t>Selection</a:t>
            </a:r>
            <a:r>
              <a:rPr lang="it-IT" b="1" dirty="0" smtClean="0">
                <a:solidFill>
                  <a:srgbClr val="FF0000"/>
                </a:solidFill>
              </a:rPr>
              <a:t> </a:t>
            </a:r>
            <a:r>
              <a:rPr lang="it-IT" b="1" dirty="0">
                <a:solidFill>
                  <a:srgbClr val="FF0000"/>
                </a:solidFill>
              </a:rPr>
              <a:t>of TSV </a:t>
            </a:r>
            <a:r>
              <a:rPr lang="it-IT" b="1" dirty="0" err="1">
                <a:solidFill>
                  <a:srgbClr val="FF0000"/>
                </a:solidFill>
              </a:rPr>
              <a:t>process</a:t>
            </a:r>
            <a:r>
              <a:rPr lang="it-IT" b="1" dirty="0">
                <a:solidFill>
                  <a:srgbClr val="FF0000"/>
                </a:solidFill>
              </a:rPr>
              <a:t>  </a:t>
            </a:r>
            <a:r>
              <a:rPr lang="it-IT" b="1" dirty="0" smtClean="0">
                <a:solidFill>
                  <a:srgbClr val="FF0000"/>
                </a:solidFill>
              </a:rPr>
              <a:t>M14 (</a:t>
            </a:r>
            <a:r>
              <a:rPr lang="it-IT" b="1" dirty="0" err="1" smtClean="0">
                <a:solidFill>
                  <a:srgbClr val="FF0000"/>
                </a:solidFill>
              </a:rPr>
              <a:t>June</a:t>
            </a:r>
            <a:r>
              <a:rPr lang="it-IT" b="1" dirty="0" smtClean="0">
                <a:solidFill>
                  <a:srgbClr val="FF0000"/>
                </a:solidFill>
              </a:rPr>
              <a:t> 2016) </a:t>
            </a:r>
            <a:r>
              <a:rPr lang="it-IT" b="1" dirty="0" err="1" smtClean="0">
                <a:solidFill>
                  <a:srgbClr val="FF0000"/>
                </a:solidFill>
              </a:rPr>
              <a:t>was</a:t>
            </a:r>
            <a:r>
              <a:rPr lang="it-IT" b="1" dirty="0" smtClean="0">
                <a:solidFill>
                  <a:srgbClr val="FF0000"/>
                </a:solidFill>
              </a:rPr>
              <a:t> </a:t>
            </a:r>
            <a:r>
              <a:rPr lang="it-IT" b="1" dirty="0" err="1" smtClean="0">
                <a:solidFill>
                  <a:srgbClr val="FF0000"/>
                </a:solidFill>
              </a:rPr>
              <a:t>accomplished</a:t>
            </a:r>
            <a:r>
              <a:rPr lang="it-IT" b="1" dirty="0" smtClean="0">
                <a:solidFill>
                  <a:srgbClr val="FF0000"/>
                </a:solidFill>
              </a:rPr>
              <a:t>: </a:t>
            </a:r>
            <a:r>
              <a:rPr lang="it-IT" b="1" dirty="0" err="1" smtClean="0">
                <a:solidFill>
                  <a:srgbClr val="FF0000"/>
                </a:solidFill>
              </a:rPr>
              <a:t>both</a:t>
            </a:r>
            <a:r>
              <a:rPr lang="it-IT" b="1" dirty="0" smtClean="0">
                <a:solidFill>
                  <a:srgbClr val="FF0000"/>
                </a:solidFill>
              </a:rPr>
              <a:t> </a:t>
            </a:r>
            <a:r>
              <a:rPr lang="it-IT" b="1" dirty="0" err="1" smtClean="0">
                <a:solidFill>
                  <a:srgbClr val="FF0000"/>
                </a:solidFill>
              </a:rPr>
              <a:t>processes</a:t>
            </a:r>
            <a:r>
              <a:rPr lang="it-IT" b="1" dirty="0" smtClean="0">
                <a:solidFill>
                  <a:srgbClr val="FF0000"/>
                </a:solidFill>
              </a:rPr>
              <a:t> (IZM and CEA-LETI) </a:t>
            </a:r>
            <a:r>
              <a:rPr lang="it-IT" b="1" dirty="0" err="1" smtClean="0">
                <a:solidFill>
                  <a:srgbClr val="FF0000"/>
                </a:solidFill>
              </a:rPr>
              <a:t>were</a:t>
            </a:r>
            <a:r>
              <a:rPr lang="it-IT" b="1" dirty="0" smtClean="0">
                <a:solidFill>
                  <a:srgbClr val="FF0000"/>
                </a:solidFill>
              </a:rPr>
              <a:t> </a:t>
            </a:r>
            <a:r>
              <a:rPr lang="it-IT" b="1" dirty="0" err="1" smtClean="0">
                <a:solidFill>
                  <a:srgbClr val="FF0000"/>
                </a:solidFill>
              </a:rPr>
              <a:t>selected</a:t>
            </a:r>
            <a:r>
              <a:rPr lang="it-IT" b="1" dirty="0" smtClean="0">
                <a:solidFill>
                  <a:srgbClr val="FF0000"/>
                </a:solidFill>
              </a:rPr>
              <a:t> for the </a:t>
            </a:r>
            <a:r>
              <a:rPr lang="it-IT" b="1" dirty="0" err="1" smtClean="0">
                <a:solidFill>
                  <a:srgbClr val="FF0000"/>
                </a:solidFill>
              </a:rPr>
              <a:t>following</a:t>
            </a:r>
            <a:r>
              <a:rPr lang="it-IT" b="1" dirty="0" smtClean="0">
                <a:solidFill>
                  <a:srgbClr val="FF0000"/>
                </a:solidFill>
              </a:rPr>
              <a:t> </a:t>
            </a:r>
            <a:r>
              <a:rPr lang="it-IT" b="1" dirty="0" err="1" smtClean="0">
                <a:solidFill>
                  <a:srgbClr val="FF0000"/>
                </a:solidFill>
              </a:rPr>
              <a:t>stages</a:t>
            </a:r>
            <a:r>
              <a:rPr lang="it-IT" b="1" dirty="0" smtClean="0">
                <a:solidFill>
                  <a:srgbClr val="FF0000"/>
                </a:solidFill>
              </a:rPr>
              <a:t> of WP4</a:t>
            </a:r>
            <a:endParaRPr lang="en-US" dirty="0"/>
          </a:p>
        </p:txBody>
      </p:sp>
    </p:spTree>
    <p:extLst>
      <p:ext uri="{BB962C8B-B14F-4D97-AF65-F5344CB8AC3E}">
        <p14:creationId xmlns:p14="http://schemas.microsoft.com/office/powerpoint/2010/main" val="138038150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60906" y="176514"/>
            <a:ext cx="8899104" cy="620706"/>
          </a:xfrm>
        </p:spPr>
        <p:txBody>
          <a:bodyPr>
            <a:normAutofit fontScale="90000"/>
          </a:bodyPr>
          <a:lstStyle/>
          <a:p>
            <a:r>
              <a:rPr lang="en-GB" b="1" dirty="0" smtClean="0">
                <a:solidFill>
                  <a:srgbClr val="0000FF"/>
                </a:solidFill>
              </a:rPr>
              <a:t>TSVs and RDLs with ATLAS FEI4 FE </a:t>
            </a:r>
            <a:r>
              <a:rPr lang="en-GB" b="1" dirty="0" smtClean="0">
                <a:solidFill>
                  <a:srgbClr val="0000FF"/>
                </a:solidFill>
              </a:rPr>
              <a:t>chips: CEA-LETI process</a:t>
            </a:r>
            <a:endParaRPr lang="en-GB" b="1" dirty="0">
              <a:solidFill>
                <a:srgbClr val="0000FF"/>
              </a:solidFill>
            </a:endParaRPr>
          </a:p>
        </p:txBody>
      </p:sp>
      <p:sp>
        <p:nvSpPr>
          <p:cNvPr id="5" name="Content Placeholder 2"/>
          <p:cNvSpPr>
            <a:spLocks noGrp="1"/>
          </p:cNvSpPr>
          <p:nvPr>
            <p:ph idx="1"/>
          </p:nvPr>
        </p:nvSpPr>
        <p:spPr>
          <a:xfrm>
            <a:off x="0" y="1124446"/>
            <a:ext cx="9254602" cy="4145885"/>
          </a:xfrm>
        </p:spPr>
        <p:txBody>
          <a:bodyPr>
            <a:noAutofit/>
          </a:bodyPr>
          <a:lstStyle/>
          <a:p>
            <a:r>
              <a:rPr lang="en-US" dirty="0"/>
              <a:t>Project started with CEA </a:t>
            </a:r>
            <a:r>
              <a:rPr lang="en-US" dirty="0" err="1"/>
              <a:t>Leti</a:t>
            </a:r>
            <a:r>
              <a:rPr lang="en-US" dirty="0"/>
              <a:t> on TSV-last process in </a:t>
            </a:r>
            <a:r>
              <a:rPr lang="en-US" dirty="0" smtClean="0"/>
              <a:t>FE-I4 </a:t>
            </a:r>
            <a:r>
              <a:rPr lang="en-US" dirty="0"/>
              <a:t>chips</a:t>
            </a:r>
          </a:p>
          <a:p>
            <a:pPr lvl="1"/>
            <a:r>
              <a:rPr lang="en-US" sz="2800" dirty="0" smtClean="0"/>
              <a:t>Connect </a:t>
            </a:r>
            <a:r>
              <a:rPr lang="en-US" sz="2800" dirty="0"/>
              <a:t>chip M1 metal layer from front to back of chip via TSVs</a:t>
            </a:r>
          </a:p>
          <a:p>
            <a:r>
              <a:rPr lang="en-US" dirty="0" smtClean="0"/>
              <a:t>Front </a:t>
            </a:r>
            <a:r>
              <a:rPr lang="en-US" dirty="0"/>
              <a:t>side processing with either UBM only or </a:t>
            </a:r>
            <a:r>
              <a:rPr lang="en-US" dirty="0" smtClean="0"/>
              <a:t>bumps</a:t>
            </a:r>
          </a:p>
          <a:p>
            <a:pPr lvl="1"/>
            <a:r>
              <a:rPr lang="en-US" sz="2800" dirty="0" smtClean="0"/>
              <a:t>UBM </a:t>
            </a:r>
            <a:r>
              <a:rPr lang="en-US" sz="2800" dirty="0"/>
              <a:t>only → solder on </a:t>
            </a:r>
            <a:r>
              <a:rPr lang="en-US" sz="2800" dirty="0" smtClean="0"/>
              <a:t>sensors</a:t>
            </a:r>
          </a:p>
          <a:p>
            <a:pPr lvl="1"/>
            <a:r>
              <a:rPr lang="en-US" sz="2800" dirty="0" smtClean="0"/>
              <a:t>Bumps </a:t>
            </a:r>
            <a:r>
              <a:rPr lang="en-US" sz="2800" dirty="0"/>
              <a:t>→ UBM on </a:t>
            </a:r>
            <a:r>
              <a:rPr lang="en-US" sz="2800" dirty="0" smtClean="0"/>
              <a:t>sensor</a:t>
            </a:r>
          </a:p>
          <a:p>
            <a:r>
              <a:rPr lang="en-US" dirty="0" smtClean="0"/>
              <a:t>Back </a:t>
            </a:r>
            <a:r>
              <a:rPr lang="en-US" dirty="0"/>
              <a:t>side processing </a:t>
            </a:r>
            <a:r>
              <a:rPr lang="en-US" dirty="0" smtClean="0"/>
              <a:t>RDL</a:t>
            </a:r>
          </a:p>
          <a:p>
            <a:pPr lvl="1"/>
            <a:r>
              <a:rPr lang="en-US" sz="2800" dirty="0" smtClean="0"/>
              <a:t>Specific </a:t>
            </a:r>
            <a:r>
              <a:rPr lang="en-US" sz="2800" dirty="0"/>
              <a:t>FE-i4 layout for laser soldering, same specs as </a:t>
            </a:r>
            <a:r>
              <a:rPr lang="en-US" sz="2800" dirty="0" smtClean="0"/>
              <a:t>Medipix</a:t>
            </a:r>
          </a:p>
          <a:p>
            <a:pPr lvl="1"/>
            <a:r>
              <a:rPr lang="en-US" sz="2800" dirty="0" smtClean="0"/>
              <a:t>Pad </a:t>
            </a:r>
            <a:r>
              <a:rPr lang="en-US" sz="2800" dirty="0"/>
              <a:t>layout to compensate thermal stressed during re-flow after </a:t>
            </a:r>
            <a:r>
              <a:rPr lang="en-US" sz="2800" dirty="0" smtClean="0"/>
              <a:t>flip-chip (demonstrated </a:t>
            </a:r>
            <a:r>
              <a:rPr lang="en-US" sz="2800" dirty="0"/>
              <a:t>to work in previous project between Glasgow and LETI)</a:t>
            </a:r>
          </a:p>
          <a:p>
            <a:endParaRPr lang="en-GB" dirty="0"/>
          </a:p>
        </p:txBody>
      </p:sp>
      <p:sp>
        <p:nvSpPr>
          <p:cNvPr id="8" name="TextBox 84"/>
          <p:cNvSpPr txBox="1"/>
          <p:nvPr/>
        </p:nvSpPr>
        <p:spPr>
          <a:xfrm>
            <a:off x="7143394" y="3746886"/>
            <a:ext cx="2235669" cy="646331"/>
          </a:xfrm>
          <a:prstGeom prst="rect">
            <a:avLst/>
          </a:prstGeom>
          <a:noFill/>
          <a:ln>
            <a:solidFill>
              <a:srgbClr val="FF0000"/>
            </a:solidFill>
          </a:ln>
        </p:spPr>
        <p:txBody>
          <a:bodyPr wrap="square" rtlCol="0">
            <a:spAutoFit/>
          </a:bodyPr>
          <a:lstStyle/>
          <a:p>
            <a:pPr algn="r"/>
            <a:r>
              <a:rPr lang="it-IT" b="1" spc="-30" dirty="0" smtClean="0">
                <a:solidFill>
                  <a:srgbClr val="FF0000"/>
                </a:solidFill>
                <a:latin typeface="Verdana"/>
                <a:cs typeface="Verdana"/>
              </a:rPr>
              <a:t>Richard </a:t>
            </a:r>
            <a:r>
              <a:rPr lang="it-IT" b="1" spc="-30" dirty="0" err="1" smtClean="0">
                <a:solidFill>
                  <a:srgbClr val="FF0000"/>
                </a:solidFill>
                <a:latin typeface="Verdana"/>
                <a:cs typeface="Verdana"/>
              </a:rPr>
              <a:t>Bates</a:t>
            </a:r>
            <a:r>
              <a:rPr lang="it-IT" b="1" spc="-30" dirty="0" smtClean="0">
                <a:solidFill>
                  <a:srgbClr val="FF0000"/>
                </a:solidFill>
                <a:latin typeface="Verdana"/>
                <a:cs typeface="Verdana"/>
              </a:rPr>
              <a:t>, Glasgow</a:t>
            </a:r>
            <a:endParaRPr lang="es-ES_tradnl" b="1" spc="-30" dirty="0">
              <a:solidFill>
                <a:srgbClr val="FF0000"/>
              </a:solidFill>
              <a:latin typeface="Verdana"/>
              <a:cs typeface="Verdana"/>
            </a:endParaRPr>
          </a:p>
        </p:txBody>
      </p:sp>
    </p:spTree>
    <p:extLst>
      <p:ext uri="{BB962C8B-B14F-4D97-AF65-F5344CB8AC3E}">
        <p14:creationId xmlns:p14="http://schemas.microsoft.com/office/powerpoint/2010/main" val="130681442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sz="half" idx="1"/>
          </p:nvPr>
        </p:nvSpPr>
        <p:spPr>
          <a:xfrm>
            <a:off x="0" y="120961"/>
            <a:ext cx="5634506" cy="900988"/>
          </a:xfrm>
        </p:spPr>
        <p:txBody>
          <a:bodyPr>
            <a:normAutofit/>
          </a:bodyPr>
          <a:lstStyle/>
          <a:p>
            <a:pPr marL="0" indent="0">
              <a:buNone/>
            </a:pPr>
            <a:r>
              <a:rPr lang="en-GB" sz="2400" b="1" dirty="0" smtClean="0">
                <a:solidFill>
                  <a:srgbClr val="FF0000"/>
                </a:solidFill>
              </a:rPr>
              <a:t>TSV etched through silicon down to M1</a:t>
            </a:r>
            <a:endParaRPr lang="en-GB" sz="2400" b="1" dirty="0">
              <a:solidFill>
                <a:srgbClr val="FF0000"/>
              </a:solidFill>
            </a:endParaRPr>
          </a:p>
          <a:p>
            <a:endParaRPr lang="en-US" sz="2400" dirty="0" smtClean="0"/>
          </a:p>
          <a:p>
            <a:endParaRPr lang="en-US" sz="2400" dirty="0"/>
          </a:p>
          <a:p>
            <a:endParaRPr lang="en-US" sz="2400" dirty="0" smtClean="0"/>
          </a:p>
          <a:p>
            <a:endParaRPr lang="en-US" sz="2400" dirty="0"/>
          </a:p>
        </p:txBody>
      </p:sp>
      <p:sp>
        <p:nvSpPr>
          <p:cNvPr id="5" name="Content Placeholder 16"/>
          <p:cNvSpPr txBox="1">
            <a:spLocks/>
          </p:cNvSpPr>
          <p:nvPr/>
        </p:nvSpPr>
        <p:spPr>
          <a:xfrm>
            <a:off x="0" y="3063109"/>
            <a:ext cx="4553665" cy="201831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smtClean="0"/>
              <a:t>TSV lined using full wafer Silicon Oxide &amp; Silicon Nitride deposition</a:t>
            </a:r>
          </a:p>
          <a:p>
            <a:r>
              <a:rPr lang="en-US" sz="2000" dirty="0" smtClean="0"/>
              <a:t>Etch back full wafer to open the oxide/nitride on the bottom of the TSV</a:t>
            </a:r>
          </a:p>
          <a:p>
            <a:r>
              <a:rPr lang="en-US" sz="2000" dirty="0" smtClean="0"/>
              <a:t>Damascene process to fill with copper</a:t>
            </a:r>
          </a:p>
          <a:p>
            <a:endParaRPr lang="en-GB" sz="2000" dirty="0"/>
          </a:p>
        </p:txBody>
      </p:sp>
      <p:pic>
        <p:nvPicPr>
          <p:cNvPr id="6" name="Picture 8"/>
          <p:cNvPicPr>
            <a:picLocks noChangeAspect="1"/>
          </p:cNvPicPr>
          <p:nvPr/>
        </p:nvPicPr>
        <p:blipFill rotWithShape="1">
          <a:blip r:embed="rId2">
            <a:extLst>
              <a:ext uri="{28A0092B-C50C-407E-A947-70E740481C1C}">
                <a14:useLocalDpi xmlns:a14="http://schemas.microsoft.com/office/drawing/2010/main" val="0"/>
              </a:ext>
            </a:extLst>
          </a:blip>
          <a:srcRect t="14209" r="31999" b="45967"/>
          <a:stretch/>
        </p:blipFill>
        <p:spPr>
          <a:xfrm rot="10800000" flipV="1">
            <a:off x="0" y="774444"/>
            <a:ext cx="5017574" cy="2174790"/>
          </a:xfrm>
          <a:prstGeom prst="rect">
            <a:avLst/>
          </a:prstGeom>
        </p:spPr>
      </p:pic>
      <p:cxnSp>
        <p:nvCxnSpPr>
          <p:cNvPr id="7" name="Straight Arrow Connector 10"/>
          <p:cNvCxnSpPr/>
          <p:nvPr/>
        </p:nvCxnSpPr>
        <p:spPr>
          <a:xfrm>
            <a:off x="3978876" y="1670447"/>
            <a:ext cx="778475"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8" name="Straight Connector 12"/>
          <p:cNvCxnSpPr/>
          <p:nvPr/>
        </p:nvCxnSpPr>
        <p:spPr>
          <a:xfrm>
            <a:off x="3978876" y="1670447"/>
            <a:ext cx="0" cy="778476"/>
          </a:xfrm>
          <a:prstGeom prst="line">
            <a:avLst/>
          </a:prstGeom>
          <a:ln>
            <a:solidFill>
              <a:srgbClr val="FF0000"/>
            </a:solidFill>
            <a:prstDash val="dash"/>
          </a:ln>
        </p:spPr>
        <p:style>
          <a:lnRef idx="2">
            <a:schemeClr val="accent1"/>
          </a:lnRef>
          <a:fillRef idx="0">
            <a:schemeClr val="accent1"/>
          </a:fillRef>
          <a:effectRef idx="1">
            <a:schemeClr val="accent1"/>
          </a:effectRef>
          <a:fontRef idx="minor">
            <a:schemeClr val="tx1"/>
          </a:fontRef>
        </p:style>
      </p:cxnSp>
      <p:cxnSp>
        <p:nvCxnSpPr>
          <p:cNvPr id="9" name="Straight Connector 13"/>
          <p:cNvCxnSpPr/>
          <p:nvPr/>
        </p:nvCxnSpPr>
        <p:spPr>
          <a:xfrm>
            <a:off x="4757351" y="1695386"/>
            <a:ext cx="0" cy="778476"/>
          </a:xfrm>
          <a:prstGeom prst="line">
            <a:avLst/>
          </a:prstGeom>
          <a:ln>
            <a:solidFill>
              <a:srgbClr val="FF0000"/>
            </a:solidFill>
            <a:prstDash val="dash"/>
          </a:ln>
        </p:spPr>
        <p:style>
          <a:lnRef idx="2">
            <a:schemeClr val="accent1"/>
          </a:lnRef>
          <a:fillRef idx="0">
            <a:schemeClr val="accent1"/>
          </a:fillRef>
          <a:effectRef idx="1">
            <a:schemeClr val="accent1"/>
          </a:effectRef>
          <a:fontRef idx="minor">
            <a:schemeClr val="tx1"/>
          </a:fontRef>
        </p:style>
      </p:cxnSp>
      <p:sp>
        <p:nvSpPr>
          <p:cNvPr id="10" name="TextBox 14"/>
          <p:cNvSpPr txBox="1"/>
          <p:nvPr/>
        </p:nvSpPr>
        <p:spPr>
          <a:xfrm>
            <a:off x="3978876" y="1361528"/>
            <a:ext cx="782587" cy="369332"/>
          </a:xfrm>
          <a:prstGeom prst="rect">
            <a:avLst/>
          </a:prstGeom>
          <a:noFill/>
        </p:spPr>
        <p:txBody>
          <a:bodyPr wrap="none" rtlCol="0">
            <a:spAutoFit/>
          </a:bodyPr>
          <a:lstStyle/>
          <a:p>
            <a:r>
              <a:rPr lang="en-GB" dirty="0" smtClean="0"/>
              <a:t>60 </a:t>
            </a:r>
            <a:r>
              <a:rPr lang="en-GB" dirty="0" err="1" smtClean="0"/>
              <a:t>μm</a:t>
            </a:r>
            <a:endParaRPr lang="en-GB" dirty="0"/>
          </a:p>
        </p:txBody>
      </p:sp>
      <p:sp>
        <p:nvSpPr>
          <p:cNvPr id="11" name="Content Placeholder 2"/>
          <p:cNvSpPr txBox="1">
            <a:spLocks/>
          </p:cNvSpPr>
          <p:nvPr/>
        </p:nvSpPr>
        <p:spPr>
          <a:xfrm>
            <a:off x="4846260" y="3518420"/>
            <a:ext cx="5327964" cy="3164389"/>
          </a:xfrm>
          <a:prstGeom prst="rect">
            <a:avLst/>
          </a:prstGeom>
        </p:spPr>
        <p:txBody>
          <a:bodyPr vert="horz" lIns="91440" tIns="45720" rIns="91440" bIns="45720" rtlCol="0">
            <a:normAutofit fontScale="7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smtClean="0"/>
              <a:t>Excessive copper applied</a:t>
            </a:r>
          </a:p>
          <a:p>
            <a:pPr lvl="1"/>
            <a:r>
              <a:rPr lang="en-GB" dirty="0" smtClean="0"/>
              <a:t>Aim was to reduce TSV resistance</a:t>
            </a:r>
          </a:p>
          <a:p>
            <a:pPr lvl="1"/>
            <a:r>
              <a:rPr lang="en-GB" dirty="0" smtClean="0"/>
              <a:t>6-8 </a:t>
            </a:r>
            <a:r>
              <a:rPr lang="en-GB" dirty="0" err="1" smtClean="0"/>
              <a:t>μm</a:t>
            </a:r>
            <a:r>
              <a:rPr lang="en-GB" dirty="0" smtClean="0"/>
              <a:t> requested c.f. standard thickness &lt; 5 </a:t>
            </a:r>
            <a:r>
              <a:rPr lang="en-GB" dirty="0" err="1" smtClean="0"/>
              <a:t>μm</a:t>
            </a:r>
            <a:endParaRPr lang="en-GB" dirty="0" smtClean="0"/>
          </a:p>
          <a:p>
            <a:r>
              <a:rPr lang="en-GB" dirty="0" smtClean="0"/>
              <a:t>Caused delamination of large RDL laser solder pads</a:t>
            </a:r>
          </a:p>
          <a:p>
            <a:pPr lvl="1"/>
            <a:r>
              <a:rPr lang="en-GB" dirty="0" smtClean="0"/>
              <a:t>Pulling away underlying oxide layer as well</a:t>
            </a:r>
          </a:p>
          <a:p>
            <a:pPr lvl="1"/>
            <a:r>
              <a:rPr lang="en-GB" dirty="0" smtClean="0"/>
              <a:t>1 of the 3 wafers not so bad and useable for module building</a:t>
            </a:r>
          </a:p>
          <a:p>
            <a:r>
              <a:rPr lang="en-GB" dirty="0" smtClean="0"/>
              <a:t>TSV contact on front side metal : </a:t>
            </a:r>
          </a:p>
          <a:p>
            <a:pPr marL="0" indent="0">
              <a:buNone/>
            </a:pPr>
            <a:r>
              <a:rPr lang="en-GB" dirty="0" smtClean="0"/>
              <a:t>low and repeatable contact between 2 ground TSVs </a:t>
            </a:r>
          </a:p>
          <a:p>
            <a:pPr lvl="1"/>
            <a:r>
              <a:rPr lang="en-GB" dirty="0" smtClean="0"/>
              <a:t>6 Ohm including RDL line and probe resistance</a:t>
            </a:r>
          </a:p>
          <a:p>
            <a:endParaRPr lang="en-GB" dirty="0"/>
          </a:p>
        </p:txBody>
      </p:sp>
      <p:pic>
        <p:nvPicPr>
          <p:cNvPr id="12"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79372" y="762330"/>
            <a:ext cx="3664994" cy="2707963"/>
          </a:xfrm>
          <a:prstGeom prst="rect">
            <a:avLst/>
          </a:prstGeom>
        </p:spPr>
      </p:pic>
      <p:sp>
        <p:nvSpPr>
          <p:cNvPr id="13" name="Content Placeholder 2"/>
          <p:cNvSpPr txBox="1">
            <a:spLocks/>
          </p:cNvSpPr>
          <p:nvPr/>
        </p:nvSpPr>
        <p:spPr>
          <a:xfrm>
            <a:off x="6534055" y="156568"/>
            <a:ext cx="4174789" cy="66099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2400" b="1" dirty="0" smtClean="0">
                <a:solidFill>
                  <a:srgbClr val="FF0000"/>
                </a:solidFill>
              </a:rPr>
              <a:t>RDL processing</a:t>
            </a:r>
          </a:p>
          <a:p>
            <a:endParaRPr lang="en-US" sz="2400" dirty="0" smtClean="0"/>
          </a:p>
          <a:p>
            <a:endParaRPr lang="en-US" sz="2400" dirty="0" smtClean="0"/>
          </a:p>
          <a:p>
            <a:endParaRPr lang="en-US" sz="2400" dirty="0" smtClean="0"/>
          </a:p>
          <a:p>
            <a:endParaRPr lang="en-US" sz="2400" dirty="0"/>
          </a:p>
        </p:txBody>
      </p:sp>
    </p:spTree>
    <p:extLst>
      <p:ext uri="{BB962C8B-B14F-4D97-AF65-F5344CB8AC3E}">
        <p14:creationId xmlns:p14="http://schemas.microsoft.com/office/powerpoint/2010/main" val="299518430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sz="half" idx="1"/>
          </p:nvPr>
        </p:nvSpPr>
        <p:spPr>
          <a:xfrm>
            <a:off x="274445" y="105854"/>
            <a:ext cx="7389066" cy="1007075"/>
          </a:xfrm>
        </p:spPr>
        <p:txBody>
          <a:bodyPr>
            <a:normAutofit/>
          </a:bodyPr>
          <a:lstStyle/>
          <a:p>
            <a:r>
              <a:rPr lang="en-GB" dirty="0" smtClean="0"/>
              <a:t>Wafer level testing started Jan 2017</a:t>
            </a:r>
          </a:p>
          <a:p>
            <a:r>
              <a:rPr lang="en-GB" dirty="0" smtClean="0"/>
              <a:t>Soon realised that there was an RDL error</a:t>
            </a:r>
          </a:p>
          <a:p>
            <a:pPr lvl="1"/>
            <a:endParaRPr lang="en-GB" dirty="0"/>
          </a:p>
        </p:txBody>
      </p:sp>
      <p:sp>
        <p:nvSpPr>
          <p:cNvPr id="5" name="Content Placeholder 8"/>
          <p:cNvSpPr txBox="1">
            <a:spLocks/>
          </p:cNvSpPr>
          <p:nvPr/>
        </p:nvSpPr>
        <p:spPr>
          <a:xfrm>
            <a:off x="0" y="3988395"/>
            <a:ext cx="6166676" cy="2869605"/>
          </a:xfrm>
          <a:prstGeom prst="rect">
            <a:avLst/>
          </a:prstGeom>
        </p:spPr>
        <p:txBody>
          <a:bodyPr>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smtClean="0"/>
              <a:t>VDDD line connected to GND bus</a:t>
            </a:r>
          </a:p>
          <a:p>
            <a:pPr lvl="1"/>
            <a:r>
              <a:rPr lang="en-GB" dirty="0" smtClean="0"/>
              <a:t>Error during translation of RDL design to wafer design software</a:t>
            </a:r>
          </a:p>
          <a:p>
            <a:pPr lvl="1"/>
            <a:r>
              <a:rPr lang="en-GB" dirty="0" smtClean="0"/>
              <a:t>Chip not testable</a:t>
            </a:r>
          </a:p>
          <a:p>
            <a:r>
              <a:rPr lang="en-GB" dirty="0" smtClean="0"/>
              <a:t>Probed all power lines and currents reasonable</a:t>
            </a:r>
          </a:p>
          <a:p>
            <a:pPr lvl="1"/>
            <a:r>
              <a:rPr lang="en-GB" dirty="0" smtClean="0"/>
              <a:t>TSVs connected to M1 and isolated from wafer</a:t>
            </a:r>
          </a:p>
          <a:p>
            <a:r>
              <a:rPr lang="en-GB" dirty="0" smtClean="0"/>
              <a:t>Wafers retuned to LETI for FIB</a:t>
            </a:r>
          </a:p>
          <a:p>
            <a:pPr lvl="1"/>
            <a:r>
              <a:rPr lang="en-GB" dirty="0" smtClean="0"/>
              <a:t>Only central die edited due to FIB reach</a:t>
            </a:r>
          </a:p>
          <a:p>
            <a:pPr lvl="1"/>
            <a:r>
              <a:rPr lang="en-GB" dirty="0" smtClean="0"/>
              <a:t>Error corrected</a:t>
            </a:r>
          </a:p>
          <a:p>
            <a:pPr lvl="1"/>
            <a:r>
              <a:rPr lang="en-GB" dirty="0" smtClean="0"/>
              <a:t>Tested on probe – no shorts!</a:t>
            </a:r>
            <a:endParaRPr lang="en-GB" dirty="0"/>
          </a:p>
        </p:txBody>
      </p:sp>
      <p:pic>
        <p:nvPicPr>
          <p:cNvPr id="6" name="Picture 6"/>
          <p:cNvPicPr>
            <a:picLocks noChangeAspect="1"/>
          </p:cNvPicPr>
          <p:nvPr/>
        </p:nvPicPr>
        <p:blipFill>
          <a:blip r:embed="rId2"/>
          <a:stretch>
            <a:fillRect/>
          </a:stretch>
        </p:blipFill>
        <p:spPr>
          <a:xfrm>
            <a:off x="213681" y="1098973"/>
            <a:ext cx="5074508" cy="2854411"/>
          </a:xfrm>
          <a:prstGeom prst="rect">
            <a:avLst/>
          </a:prstGeom>
        </p:spPr>
      </p:pic>
      <p:sp>
        <p:nvSpPr>
          <p:cNvPr id="7" name="CasellaDiTesto 6"/>
          <p:cNvSpPr txBox="1"/>
          <p:nvPr/>
        </p:nvSpPr>
        <p:spPr>
          <a:xfrm>
            <a:off x="5576116" y="1854105"/>
            <a:ext cx="4510524" cy="4832093"/>
          </a:xfrm>
          <a:prstGeom prst="rect">
            <a:avLst/>
          </a:prstGeom>
          <a:noFill/>
        </p:spPr>
        <p:txBody>
          <a:bodyPr wrap="square" rtlCol="0">
            <a:spAutoFit/>
          </a:bodyPr>
          <a:lstStyle/>
          <a:p>
            <a:r>
              <a:rPr lang="en-US" sz="2800" dirty="0">
                <a:solidFill>
                  <a:srgbClr val="FF0000"/>
                </a:solidFill>
              </a:rPr>
              <a:t>Second run of wafers being processed at CEA LETI</a:t>
            </a:r>
          </a:p>
          <a:p>
            <a:pPr marL="914400" lvl="1" indent="-457200">
              <a:buFont typeface="Arial"/>
              <a:buChar char="•"/>
            </a:pPr>
            <a:r>
              <a:rPr lang="en-US" sz="2800" dirty="0">
                <a:solidFill>
                  <a:srgbClr val="FF0000"/>
                </a:solidFill>
              </a:rPr>
              <a:t>Front side with Solder bumps</a:t>
            </a:r>
          </a:p>
          <a:p>
            <a:pPr marL="914400" lvl="1" indent="-457200">
              <a:buFont typeface="Arial"/>
              <a:buChar char="•"/>
            </a:pPr>
            <a:r>
              <a:rPr lang="en-US" sz="2800" dirty="0">
                <a:solidFill>
                  <a:srgbClr val="FF0000"/>
                </a:solidFill>
              </a:rPr>
              <a:t>Front side processing </a:t>
            </a:r>
            <a:r>
              <a:rPr lang="en-US" sz="2800" dirty="0" smtClean="0">
                <a:solidFill>
                  <a:srgbClr val="FF0000"/>
                </a:solidFill>
              </a:rPr>
              <a:t>finished</a:t>
            </a:r>
          </a:p>
          <a:p>
            <a:pPr marL="914400" lvl="1" indent="-457200">
              <a:buFont typeface="Arial"/>
              <a:buChar char="•"/>
            </a:pPr>
            <a:r>
              <a:rPr lang="en-US" sz="2800" dirty="0" smtClean="0">
                <a:solidFill>
                  <a:srgbClr val="FF0000"/>
                </a:solidFill>
              </a:rPr>
              <a:t>Bumps </a:t>
            </a:r>
            <a:r>
              <a:rPr lang="en-US" sz="2800" dirty="0">
                <a:solidFill>
                  <a:srgbClr val="FF0000"/>
                </a:solidFill>
              </a:rPr>
              <a:t>inspected and appear perfect</a:t>
            </a:r>
          </a:p>
          <a:p>
            <a:pPr marL="914400" lvl="1" indent="-457200">
              <a:buFont typeface="Arial"/>
              <a:buChar char="•"/>
            </a:pPr>
            <a:r>
              <a:rPr lang="en-US" sz="2800" dirty="0">
                <a:solidFill>
                  <a:srgbClr val="FF0000"/>
                </a:solidFill>
              </a:rPr>
              <a:t>Ready for transfer to support wafer for backside processing</a:t>
            </a:r>
            <a:endParaRPr lang="en-US" sz="2800" dirty="0">
              <a:solidFill>
                <a:srgbClr val="FF0000"/>
              </a:solidFill>
            </a:endParaRPr>
          </a:p>
        </p:txBody>
      </p:sp>
    </p:spTree>
    <p:extLst>
      <p:ext uri="{BB962C8B-B14F-4D97-AF65-F5344CB8AC3E}">
        <p14:creationId xmlns:p14="http://schemas.microsoft.com/office/powerpoint/2010/main" val="281310169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p:cNvPicPr>
            <a:picLocks noChangeAspect="1"/>
          </p:cNvPicPr>
          <p:nvPr/>
        </p:nvPicPr>
        <p:blipFill>
          <a:blip r:embed="rId2"/>
          <a:stretch>
            <a:fillRect/>
          </a:stretch>
        </p:blipFill>
        <p:spPr>
          <a:xfrm>
            <a:off x="38100" y="50800"/>
            <a:ext cx="9829800" cy="6743700"/>
          </a:xfrm>
          <a:prstGeom prst="rect">
            <a:avLst/>
          </a:prstGeom>
        </p:spPr>
      </p:pic>
      <p:sp>
        <p:nvSpPr>
          <p:cNvPr id="5" name="TextBox 84"/>
          <p:cNvSpPr txBox="1"/>
          <p:nvPr/>
        </p:nvSpPr>
        <p:spPr>
          <a:xfrm>
            <a:off x="0" y="170070"/>
            <a:ext cx="2549122" cy="369332"/>
          </a:xfrm>
          <a:prstGeom prst="rect">
            <a:avLst/>
          </a:prstGeom>
          <a:noFill/>
          <a:ln>
            <a:solidFill>
              <a:srgbClr val="FF0000"/>
            </a:solidFill>
          </a:ln>
        </p:spPr>
        <p:txBody>
          <a:bodyPr wrap="square" rtlCol="0">
            <a:spAutoFit/>
          </a:bodyPr>
          <a:lstStyle/>
          <a:p>
            <a:r>
              <a:rPr lang="it-IT" b="1" spc="-30" dirty="0" err="1" smtClean="0">
                <a:solidFill>
                  <a:srgbClr val="FF0000"/>
                </a:solidFill>
                <a:latin typeface="Verdana"/>
                <a:cs typeface="Verdana"/>
              </a:rPr>
              <a:t>F</a:t>
            </a:r>
            <a:r>
              <a:rPr lang="it-IT" b="1" spc="-30" dirty="0" smtClean="0">
                <a:solidFill>
                  <a:srgbClr val="FF0000"/>
                </a:solidFill>
                <a:latin typeface="Verdana"/>
                <a:cs typeface="Verdana"/>
              </a:rPr>
              <a:t>. </a:t>
            </a:r>
            <a:r>
              <a:rPr lang="it-IT" b="1" spc="-30" dirty="0" err="1" smtClean="0">
                <a:solidFill>
                  <a:srgbClr val="FF0000"/>
                </a:solidFill>
                <a:latin typeface="Verdana"/>
                <a:cs typeface="Verdana"/>
              </a:rPr>
              <a:t>H</a:t>
            </a:r>
            <a:r>
              <a:rPr lang="it-IT" b="1" spc="-30" dirty="0" err="1" smtClean="0">
                <a:solidFill>
                  <a:srgbClr val="FF0000"/>
                </a:solidFill>
                <a:latin typeface="Verdana"/>
                <a:cs typeface="Verdana"/>
              </a:rPr>
              <a:t>ügging</a:t>
            </a:r>
            <a:r>
              <a:rPr lang="it-IT" b="1" spc="-30" dirty="0" smtClean="0">
                <a:solidFill>
                  <a:srgbClr val="FF0000"/>
                </a:solidFill>
                <a:latin typeface="Verdana"/>
                <a:cs typeface="Verdana"/>
              </a:rPr>
              <a:t>, Bonn</a:t>
            </a:r>
            <a:endParaRPr lang="es-ES_tradnl" b="1" spc="-30" dirty="0">
              <a:solidFill>
                <a:srgbClr val="FF0000"/>
              </a:solidFill>
              <a:latin typeface="Verdana"/>
              <a:cs typeface="Verdana"/>
            </a:endParaRPr>
          </a:p>
        </p:txBody>
      </p:sp>
    </p:spTree>
    <p:extLst>
      <p:ext uri="{BB962C8B-B14F-4D97-AF65-F5344CB8AC3E}">
        <p14:creationId xmlns:p14="http://schemas.microsoft.com/office/powerpoint/2010/main" val="132318230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p:cNvPicPr>
            <a:picLocks noChangeAspect="1"/>
          </p:cNvPicPr>
          <p:nvPr/>
        </p:nvPicPr>
        <p:blipFill>
          <a:blip r:embed="rId2"/>
          <a:stretch>
            <a:fillRect/>
          </a:stretch>
        </p:blipFill>
        <p:spPr>
          <a:xfrm>
            <a:off x="50800" y="76200"/>
            <a:ext cx="9804400" cy="6692900"/>
          </a:xfrm>
          <a:prstGeom prst="rect">
            <a:avLst/>
          </a:prstGeom>
        </p:spPr>
      </p:pic>
    </p:spTree>
    <p:extLst>
      <p:ext uri="{BB962C8B-B14F-4D97-AF65-F5344CB8AC3E}">
        <p14:creationId xmlns:p14="http://schemas.microsoft.com/office/powerpoint/2010/main" val="1143340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p:cNvPicPr>
            <a:picLocks noChangeAspect="1"/>
          </p:cNvPicPr>
          <p:nvPr/>
        </p:nvPicPr>
        <p:blipFill>
          <a:blip r:embed="rId2"/>
          <a:stretch>
            <a:fillRect/>
          </a:stretch>
        </p:blipFill>
        <p:spPr>
          <a:xfrm>
            <a:off x="1333500" y="114300"/>
            <a:ext cx="7239000" cy="6629400"/>
          </a:xfrm>
          <a:prstGeom prst="rect">
            <a:avLst/>
          </a:prstGeom>
        </p:spPr>
      </p:pic>
    </p:spTree>
    <p:extLst>
      <p:ext uri="{BB962C8B-B14F-4D97-AF65-F5344CB8AC3E}">
        <p14:creationId xmlns:p14="http://schemas.microsoft.com/office/powerpoint/2010/main" val="212144269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p:cNvPicPr>
            <a:picLocks noChangeAspect="1"/>
          </p:cNvPicPr>
          <p:nvPr/>
        </p:nvPicPr>
        <p:blipFill>
          <a:blip r:embed="rId2"/>
          <a:stretch>
            <a:fillRect/>
          </a:stretch>
        </p:blipFill>
        <p:spPr>
          <a:xfrm>
            <a:off x="50800" y="38100"/>
            <a:ext cx="9804400" cy="6769100"/>
          </a:xfrm>
          <a:prstGeom prst="rect">
            <a:avLst/>
          </a:prstGeom>
        </p:spPr>
      </p:pic>
    </p:spTree>
    <p:extLst>
      <p:ext uri="{BB962C8B-B14F-4D97-AF65-F5344CB8AC3E}">
        <p14:creationId xmlns:p14="http://schemas.microsoft.com/office/powerpoint/2010/main" val="230950890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p:cNvPicPr>
            <a:picLocks noChangeAspect="1"/>
          </p:cNvPicPr>
          <p:nvPr/>
        </p:nvPicPr>
        <p:blipFill>
          <a:blip r:embed="rId2"/>
          <a:stretch>
            <a:fillRect/>
          </a:stretch>
        </p:blipFill>
        <p:spPr>
          <a:xfrm>
            <a:off x="88900" y="203200"/>
            <a:ext cx="9715500" cy="6438900"/>
          </a:xfrm>
          <a:prstGeom prst="rect">
            <a:avLst/>
          </a:prstGeom>
        </p:spPr>
      </p:pic>
    </p:spTree>
    <p:extLst>
      <p:ext uri="{BB962C8B-B14F-4D97-AF65-F5344CB8AC3E}">
        <p14:creationId xmlns:p14="http://schemas.microsoft.com/office/powerpoint/2010/main" val="10408607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p:cNvPicPr>
            <a:picLocks noChangeAspect="1"/>
          </p:cNvPicPr>
          <p:nvPr/>
        </p:nvPicPr>
        <p:blipFill>
          <a:blip r:embed="rId2"/>
          <a:stretch>
            <a:fillRect/>
          </a:stretch>
        </p:blipFill>
        <p:spPr>
          <a:xfrm>
            <a:off x="0" y="0"/>
            <a:ext cx="9690100" cy="5562600"/>
          </a:xfrm>
          <a:prstGeom prst="rect">
            <a:avLst/>
          </a:prstGeom>
        </p:spPr>
      </p:pic>
      <p:pic>
        <p:nvPicPr>
          <p:cNvPr id="5" name="Immagine 4"/>
          <p:cNvPicPr>
            <a:picLocks noChangeAspect="1"/>
          </p:cNvPicPr>
          <p:nvPr/>
        </p:nvPicPr>
        <p:blipFill>
          <a:blip r:embed="rId3"/>
          <a:stretch>
            <a:fillRect/>
          </a:stretch>
        </p:blipFill>
        <p:spPr>
          <a:xfrm>
            <a:off x="-446664" y="5591954"/>
            <a:ext cx="9385300" cy="1397000"/>
          </a:xfrm>
          <a:prstGeom prst="rect">
            <a:avLst/>
          </a:prstGeom>
        </p:spPr>
      </p:pic>
    </p:spTree>
    <p:extLst>
      <p:ext uri="{BB962C8B-B14F-4D97-AF65-F5344CB8AC3E}">
        <p14:creationId xmlns:p14="http://schemas.microsoft.com/office/powerpoint/2010/main" val="88173214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651848" y="146140"/>
            <a:ext cx="8543925" cy="1325563"/>
          </a:xfrm>
        </p:spPr>
        <p:txBody>
          <a:bodyPr/>
          <a:lstStyle/>
          <a:p>
            <a:r>
              <a:rPr lang="it-IT" dirty="0" smtClean="0"/>
              <a:t>TSV </a:t>
            </a:r>
            <a:r>
              <a:rPr lang="it-IT" dirty="0" err="1" smtClean="0"/>
              <a:t>compatible</a:t>
            </a:r>
            <a:r>
              <a:rPr lang="it-IT" dirty="0" smtClean="0"/>
              <a:t> design of RD53A</a:t>
            </a:r>
            <a:endParaRPr lang="it-IT" dirty="0"/>
          </a:p>
        </p:txBody>
      </p:sp>
      <p:sp>
        <p:nvSpPr>
          <p:cNvPr id="3" name="Segnaposto contenuto 2"/>
          <p:cNvSpPr>
            <a:spLocks noGrp="1"/>
          </p:cNvSpPr>
          <p:nvPr>
            <p:ph idx="1"/>
          </p:nvPr>
        </p:nvSpPr>
        <p:spPr>
          <a:xfrm>
            <a:off x="0" y="1548234"/>
            <a:ext cx="5181993" cy="5021426"/>
          </a:xfrm>
        </p:spPr>
        <p:txBody>
          <a:bodyPr>
            <a:normAutofit fontScale="92500" lnSpcReduction="10000"/>
          </a:bodyPr>
          <a:lstStyle/>
          <a:p>
            <a:pPr marL="0" indent="0">
              <a:buNone/>
            </a:pPr>
            <a:r>
              <a:rPr lang="en-US" dirty="0" smtClean="0"/>
              <a:t>Bonding pads in RD53A are compatible with TSV fabricated with a backside etching process .These pads have all metal layers from M3 to the actual aluminum pad. M1 and M2 were removed to reduce parasitic capacitance and optimize the performance of high-speed drivers. </a:t>
            </a:r>
          </a:p>
          <a:p>
            <a:pPr marL="0" indent="0">
              <a:buNone/>
            </a:pPr>
            <a:r>
              <a:rPr lang="en-US" dirty="0" smtClean="0"/>
              <a:t>This structure was checked by IZM and they think it is OK. No problems are foreseen for the CEA-LETI process as well. </a:t>
            </a:r>
            <a:br>
              <a:rPr lang="en-US" dirty="0" smtClean="0"/>
            </a:br>
            <a:endParaRPr lang="en-US" dirty="0"/>
          </a:p>
        </p:txBody>
      </p:sp>
      <p:pic>
        <p:nvPicPr>
          <p:cNvPr id="4"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69849" y="1651028"/>
            <a:ext cx="4840941" cy="4114800"/>
          </a:xfrm>
          <a:prstGeom prst="rect">
            <a:avLst/>
          </a:prstGeom>
        </p:spPr>
      </p:pic>
    </p:spTree>
    <p:extLst>
      <p:ext uri="{BB962C8B-B14F-4D97-AF65-F5344CB8AC3E}">
        <p14:creationId xmlns:p14="http://schemas.microsoft.com/office/powerpoint/2010/main" val="365450438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a:spLocks noGrp="1"/>
          </p:cNvSpPr>
          <p:nvPr>
            <p:ph type="title"/>
          </p:nvPr>
        </p:nvSpPr>
        <p:spPr>
          <a:xfrm>
            <a:off x="323986" y="-1"/>
            <a:ext cx="9426495" cy="751563"/>
          </a:xfrm>
          <a:solidFill>
            <a:schemeClr val="accent1">
              <a:lumMod val="20000"/>
              <a:lumOff val="80000"/>
            </a:schemeClr>
          </a:solidFill>
        </p:spPr>
        <p:txBody>
          <a:bodyPr>
            <a:normAutofit/>
          </a:bodyPr>
          <a:lstStyle/>
          <a:p>
            <a:pPr algn="ctr"/>
            <a:r>
              <a:rPr lang="fr-FR" sz="3200" dirty="0" smtClean="0">
                <a:solidFill>
                  <a:srgbClr val="FF0000"/>
                </a:solidFill>
                <a:latin typeface="Comic Sans MS"/>
                <a:cs typeface="Comic Sans MS"/>
              </a:rPr>
              <a:t>WP4 </a:t>
            </a:r>
            <a:r>
              <a:rPr lang="fr-FR" sz="3200" dirty="0" err="1" smtClean="0">
                <a:solidFill>
                  <a:srgbClr val="FF0000"/>
                </a:solidFill>
                <a:latin typeface="Comic Sans MS"/>
                <a:cs typeface="Comic Sans MS"/>
              </a:rPr>
              <a:t>outlook</a:t>
            </a:r>
            <a:endParaRPr lang="fr-FR" sz="3200" dirty="0">
              <a:solidFill>
                <a:srgbClr val="FF0000"/>
              </a:solidFill>
              <a:latin typeface="Comic Sans MS"/>
              <a:cs typeface="Comic Sans MS"/>
            </a:endParaRPr>
          </a:p>
        </p:txBody>
      </p:sp>
      <p:sp>
        <p:nvSpPr>
          <p:cNvPr id="6" name="Segnaposto contenuto 2"/>
          <p:cNvSpPr txBox="1">
            <a:spLocks/>
          </p:cNvSpPr>
          <p:nvPr/>
        </p:nvSpPr>
        <p:spPr>
          <a:xfrm>
            <a:off x="1" y="1434470"/>
            <a:ext cx="9789880" cy="435022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smtClean="0"/>
              <a:t>WP4 appears to be on track with respect to the 2017 milestones </a:t>
            </a:r>
            <a:r>
              <a:rPr lang="en-US" dirty="0" smtClean="0"/>
              <a:t>(MS4.8: TSV design review in 65 nm chip; possible delay will depend on how we define the meaning of this milestone)</a:t>
            </a:r>
            <a:endParaRPr lang="en-US" dirty="0" smtClean="0"/>
          </a:p>
          <a:p>
            <a:endParaRPr lang="en-US" dirty="0" smtClean="0"/>
          </a:p>
          <a:p>
            <a:r>
              <a:rPr lang="en-US" dirty="0" smtClean="0"/>
              <a:t>Pixel readout chip prototypes in 65 nm CMOS are available for testing sensors from WP7</a:t>
            </a:r>
          </a:p>
          <a:p>
            <a:pPr marL="0" indent="0">
              <a:buFont typeface="Arial" panose="020B0604020202020204" pitchFamily="34" charset="0"/>
              <a:buNone/>
            </a:pPr>
            <a:endParaRPr lang="en-US" dirty="0" smtClean="0"/>
          </a:p>
          <a:p>
            <a:r>
              <a:rPr lang="en-US" dirty="0" smtClean="0"/>
              <a:t>Thanks to synergies with RD53 (65 nm CMOS engineering run), also longer term schedule looks reasonable</a:t>
            </a:r>
          </a:p>
          <a:p>
            <a:pPr marL="0" indent="0">
              <a:buFont typeface="Arial" panose="020B0604020202020204" pitchFamily="34" charset="0"/>
              <a:buNone/>
            </a:pPr>
            <a:endParaRPr lang="en-US" dirty="0" smtClean="0"/>
          </a:p>
          <a:p>
            <a:endParaRPr lang="it-IT" dirty="0" smtClean="0">
              <a:latin typeface="Comic Sans MS"/>
              <a:cs typeface="Comic Sans MS"/>
            </a:endParaRPr>
          </a:p>
          <a:p>
            <a:pPr>
              <a:lnSpc>
                <a:spcPct val="120000"/>
              </a:lnSpc>
              <a:spcAft>
                <a:spcPts val="600"/>
              </a:spcAft>
            </a:pPr>
            <a:endParaRPr lang="it-IT" dirty="0">
              <a:latin typeface="Comic Sans MS"/>
              <a:cs typeface="Comic Sans MS"/>
            </a:endParaRPr>
          </a:p>
        </p:txBody>
      </p:sp>
    </p:spTree>
    <p:extLst>
      <p:ext uri="{BB962C8B-B14F-4D97-AF65-F5344CB8AC3E}">
        <p14:creationId xmlns:p14="http://schemas.microsoft.com/office/powerpoint/2010/main" val="841596654"/>
      </p:ext>
    </p:extLst>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contenuto 2"/>
          <p:cNvSpPr>
            <a:spLocks noGrp="1"/>
          </p:cNvSpPr>
          <p:nvPr>
            <p:ph idx="1"/>
          </p:nvPr>
        </p:nvSpPr>
        <p:spPr>
          <a:xfrm>
            <a:off x="227455" y="1747886"/>
            <a:ext cx="9051628" cy="2580081"/>
          </a:xfrm>
        </p:spPr>
        <p:txBody>
          <a:bodyPr>
            <a:noAutofit/>
          </a:bodyPr>
          <a:lstStyle/>
          <a:p>
            <a:r>
              <a:rPr lang="it-IT" sz="2400" dirty="0"/>
              <a:t>D4.1 	CMOS 65 nm </a:t>
            </a:r>
            <a:r>
              <a:rPr lang="it-IT" sz="2400" dirty="0" err="1"/>
              <a:t>engineering</a:t>
            </a:r>
            <a:r>
              <a:rPr lang="it-IT" sz="2400" dirty="0"/>
              <a:t> </a:t>
            </a:r>
            <a:r>
              <a:rPr lang="it-IT" sz="2400" dirty="0" err="1"/>
              <a:t>run</a:t>
            </a:r>
            <a:r>
              <a:rPr lang="it-IT" sz="2400" dirty="0"/>
              <a:t> </a:t>
            </a:r>
            <a:r>
              <a:rPr lang="it-IT" sz="2400" i="1" dirty="0"/>
              <a:t>(</a:t>
            </a:r>
            <a:r>
              <a:rPr lang="it-IT" sz="2400" i="1" dirty="0" err="1"/>
              <a:t>availability</a:t>
            </a:r>
            <a:r>
              <a:rPr lang="it-IT" sz="2400" i="1" dirty="0"/>
              <a:t> of the </a:t>
            </a:r>
            <a:r>
              <a:rPr lang="it-IT" sz="2400" i="1" dirty="0" err="1"/>
              <a:t>run</a:t>
            </a:r>
            <a:r>
              <a:rPr lang="it-IT" sz="2400" i="1" dirty="0"/>
              <a:t> with the “ATLAS/CMS” and CLICPIX pixel chips) </a:t>
            </a:r>
            <a:r>
              <a:rPr lang="it-IT" sz="2400" dirty="0"/>
              <a:t>	(</a:t>
            </a:r>
            <a:r>
              <a:rPr lang="it-IT" sz="2400" dirty="0" smtClean="0"/>
              <a:t>CERN) </a:t>
            </a:r>
            <a:r>
              <a:rPr lang="it-IT" sz="2400" dirty="0"/>
              <a:t>	</a:t>
            </a:r>
            <a:endParaRPr lang="it-IT" sz="2400" dirty="0" smtClean="0"/>
          </a:p>
          <a:p>
            <a:pPr marL="0" indent="0">
              <a:buNone/>
            </a:pPr>
            <a:r>
              <a:rPr lang="it-IT" sz="2400" dirty="0"/>
              <a:t>	</a:t>
            </a:r>
            <a:r>
              <a:rPr lang="it-IT" sz="2400" dirty="0" smtClean="0"/>
              <a:t>M36 (April 30, 2018)</a:t>
            </a:r>
            <a:r>
              <a:rPr lang="it-IT" sz="2400" dirty="0"/>
              <a:t>	</a:t>
            </a:r>
            <a:endParaRPr lang="it-IT" sz="2400" dirty="0" smtClean="0"/>
          </a:p>
          <a:p>
            <a:pPr marL="0" indent="0">
              <a:buNone/>
            </a:pPr>
            <a:endParaRPr lang="it-IT" sz="2400" dirty="0"/>
          </a:p>
          <a:p>
            <a:r>
              <a:rPr lang="it-IT" sz="2400" dirty="0"/>
              <a:t>D4.2 	BICMOS </a:t>
            </a:r>
            <a:r>
              <a:rPr lang="it-IT" sz="2400" dirty="0" err="1"/>
              <a:t>SiGe</a:t>
            </a:r>
            <a:r>
              <a:rPr lang="it-IT" sz="2400" dirty="0"/>
              <a:t> </a:t>
            </a:r>
            <a:r>
              <a:rPr lang="it-IT" sz="2400" dirty="0" err="1"/>
              <a:t>engineering</a:t>
            </a:r>
            <a:r>
              <a:rPr lang="it-IT" sz="2400" dirty="0"/>
              <a:t> </a:t>
            </a:r>
            <a:r>
              <a:rPr lang="it-IT" sz="2400" dirty="0" err="1"/>
              <a:t>run</a:t>
            </a:r>
            <a:r>
              <a:rPr lang="it-IT" sz="2400" dirty="0"/>
              <a:t> </a:t>
            </a:r>
            <a:r>
              <a:rPr lang="it-IT" sz="2400" i="1" dirty="0"/>
              <a:t>(</a:t>
            </a:r>
            <a:r>
              <a:rPr lang="it-IT" sz="2400" i="1" dirty="0" err="1"/>
              <a:t>availability</a:t>
            </a:r>
            <a:r>
              <a:rPr lang="it-IT" sz="2400" i="1" dirty="0"/>
              <a:t> of </a:t>
            </a:r>
            <a:r>
              <a:rPr lang="it-IT" sz="2400" i="1" dirty="0" err="1"/>
              <a:t>run</a:t>
            </a:r>
            <a:r>
              <a:rPr lang="it-IT" sz="2400" i="1" dirty="0"/>
              <a:t> with </a:t>
            </a:r>
            <a:r>
              <a:rPr lang="it-IT" sz="2400" i="1" dirty="0" err="1"/>
              <a:t>SiPM</a:t>
            </a:r>
            <a:r>
              <a:rPr lang="it-IT" sz="2400" i="1" dirty="0"/>
              <a:t> calorimeter-WP14 and gas detectors-WP13 chips</a:t>
            </a:r>
            <a:r>
              <a:rPr lang="it-IT" sz="2400" i="1" dirty="0" smtClean="0"/>
              <a:t>)</a:t>
            </a:r>
            <a:r>
              <a:rPr lang="it-IT" sz="2400" dirty="0" smtClean="0"/>
              <a:t> </a:t>
            </a:r>
            <a:r>
              <a:rPr lang="it-IT" sz="2400" dirty="0"/>
              <a:t>(</a:t>
            </a:r>
            <a:r>
              <a:rPr lang="it-IT" sz="2400" dirty="0" smtClean="0"/>
              <a:t>CNRS) </a:t>
            </a:r>
          </a:p>
          <a:p>
            <a:pPr marL="0" indent="0">
              <a:buNone/>
            </a:pPr>
            <a:r>
              <a:rPr lang="it-IT" sz="2400" dirty="0"/>
              <a:t>	</a:t>
            </a:r>
            <a:r>
              <a:rPr lang="it-IT" sz="2400" dirty="0" smtClean="0"/>
              <a:t>M36 </a:t>
            </a:r>
            <a:r>
              <a:rPr lang="it-IT" sz="2400" dirty="0"/>
              <a:t>(April 30, 2018</a:t>
            </a:r>
            <a:r>
              <a:rPr lang="it-IT" sz="2400" dirty="0" smtClean="0"/>
              <a:t>)</a:t>
            </a:r>
          </a:p>
          <a:p>
            <a:pPr marL="0" indent="0">
              <a:buNone/>
            </a:pPr>
            <a:r>
              <a:rPr lang="it-IT" sz="2400" dirty="0"/>
              <a:t>	</a:t>
            </a:r>
          </a:p>
          <a:p>
            <a:r>
              <a:rPr lang="it-IT" sz="2400" dirty="0"/>
              <a:t>D4.3 	</a:t>
            </a:r>
            <a:r>
              <a:rPr lang="it-IT" sz="2400" dirty="0" err="1"/>
              <a:t>Through</a:t>
            </a:r>
            <a:r>
              <a:rPr lang="it-IT" sz="2400" dirty="0"/>
              <a:t> </a:t>
            </a:r>
            <a:r>
              <a:rPr lang="it-IT" sz="2400" dirty="0" err="1"/>
              <a:t>Silicon</a:t>
            </a:r>
            <a:r>
              <a:rPr lang="it-IT" sz="2400" dirty="0"/>
              <a:t> </a:t>
            </a:r>
            <a:r>
              <a:rPr lang="it-IT" sz="2400" dirty="0" err="1"/>
              <a:t>Vias</a:t>
            </a:r>
            <a:r>
              <a:rPr lang="it-IT" sz="2400" dirty="0"/>
              <a:t> production </a:t>
            </a:r>
            <a:r>
              <a:rPr lang="it-IT" sz="2400" i="1" dirty="0"/>
              <a:t>(</a:t>
            </a:r>
            <a:r>
              <a:rPr lang="it-IT" sz="2400" i="1" dirty="0" err="1"/>
              <a:t>fabrication</a:t>
            </a:r>
            <a:r>
              <a:rPr lang="it-IT" sz="2400" i="1" dirty="0"/>
              <a:t> of TSV in </a:t>
            </a:r>
            <a:r>
              <a:rPr lang="it-IT" sz="2400" i="1" dirty="0" err="1"/>
              <a:t>wafers</a:t>
            </a:r>
            <a:r>
              <a:rPr lang="it-IT" sz="2400" i="1" dirty="0"/>
              <a:t> of </a:t>
            </a:r>
            <a:r>
              <a:rPr lang="it-IT" sz="2400" i="1" dirty="0" err="1"/>
              <a:t>deliverable</a:t>
            </a:r>
            <a:r>
              <a:rPr lang="it-IT" sz="2400" i="1" dirty="0"/>
              <a:t> 4.1) </a:t>
            </a:r>
            <a:r>
              <a:rPr lang="it-IT" sz="2400" dirty="0"/>
              <a:t> </a:t>
            </a:r>
            <a:r>
              <a:rPr lang="it-IT" sz="2400" dirty="0" smtClean="0"/>
              <a:t>(INFN) </a:t>
            </a:r>
            <a:r>
              <a:rPr lang="it-IT" sz="2400" dirty="0"/>
              <a:t> </a:t>
            </a:r>
            <a:endParaRPr lang="it-IT" sz="2400" dirty="0" smtClean="0"/>
          </a:p>
          <a:p>
            <a:pPr marL="0" indent="0">
              <a:buNone/>
            </a:pPr>
            <a:r>
              <a:rPr lang="it-IT" sz="2400" dirty="0"/>
              <a:t>	</a:t>
            </a:r>
            <a:r>
              <a:rPr lang="it-IT" sz="2400" dirty="0" smtClean="0"/>
              <a:t>M42 (</a:t>
            </a:r>
            <a:r>
              <a:rPr lang="it-IT" sz="2400" dirty="0" err="1" smtClean="0"/>
              <a:t>October</a:t>
            </a:r>
            <a:r>
              <a:rPr lang="it-IT" sz="2400" dirty="0" smtClean="0"/>
              <a:t> 31, 2018)</a:t>
            </a:r>
            <a:r>
              <a:rPr lang="it-IT" sz="2400" dirty="0"/>
              <a:t>	</a:t>
            </a:r>
          </a:p>
          <a:p>
            <a:pPr marL="0" indent="0">
              <a:lnSpc>
                <a:spcPct val="120000"/>
              </a:lnSpc>
              <a:spcAft>
                <a:spcPts val="600"/>
              </a:spcAft>
              <a:buNone/>
            </a:pPr>
            <a:endParaRPr lang="it-IT" sz="2400" dirty="0">
              <a:latin typeface="Comic Sans MS"/>
              <a:cs typeface="Comic Sans MS"/>
            </a:endParaRPr>
          </a:p>
          <a:p>
            <a:pPr>
              <a:lnSpc>
                <a:spcPct val="120000"/>
              </a:lnSpc>
              <a:spcAft>
                <a:spcPts val="600"/>
              </a:spcAft>
            </a:pPr>
            <a:endParaRPr lang="it-IT" sz="2400" dirty="0">
              <a:latin typeface="Comic Sans MS"/>
              <a:cs typeface="Comic Sans MS"/>
            </a:endParaRPr>
          </a:p>
        </p:txBody>
      </p:sp>
      <p:sp>
        <p:nvSpPr>
          <p:cNvPr id="5" name="Titre 1"/>
          <p:cNvSpPr>
            <a:spLocks noGrp="1"/>
          </p:cNvSpPr>
          <p:nvPr>
            <p:ph type="title"/>
          </p:nvPr>
        </p:nvSpPr>
        <p:spPr>
          <a:xfrm>
            <a:off x="323986" y="-1"/>
            <a:ext cx="9426495" cy="751563"/>
          </a:xfrm>
          <a:solidFill>
            <a:schemeClr val="accent1">
              <a:lumMod val="20000"/>
              <a:lumOff val="80000"/>
            </a:schemeClr>
          </a:solidFill>
        </p:spPr>
        <p:txBody>
          <a:bodyPr>
            <a:normAutofit/>
          </a:bodyPr>
          <a:lstStyle/>
          <a:p>
            <a:pPr algn="ctr"/>
            <a:r>
              <a:rPr lang="fr-FR" sz="3200" dirty="0" smtClean="0">
                <a:solidFill>
                  <a:srgbClr val="FF0000"/>
                </a:solidFill>
                <a:latin typeface="Comic Sans MS"/>
                <a:cs typeface="Comic Sans MS"/>
              </a:rPr>
              <a:t>AIDA WP4 </a:t>
            </a:r>
            <a:r>
              <a:rPr lang="fr-FR" sz="3200" dirty="0" err="1" smtClean="0">
                <a:solidFill>
                  <a:srgbClr val="FF0000"/>
                </a:solidFill>
                <a:latin typeface="Comic Sans MS"/>
                <a:cs typeface="Comic Sans MS"/>
              </a:rPr>
              <a:t>deliverables</a:t>
            </a:r>
            <a:endParaRPr lang="fr-FR" sz="3200" dirty="0">
              <a:solidFill>
                <a:srgbClr val="FF0000"/>
              </a:solidFill>
              <a:latin typeface="Comic Sans MS"/>
              <a:cs typeface="Comic Sans MS"/>
            </a:endParaRPr>
          </a:p>
        </p:txBody>
      </p:sp>
    </p:spTree>
    <p:extLst>
      <p:ext uri="{BB962C8B-B14F-4D97-AF65-F5344CB8AC3E}">
        <p14:creationId xmlns:p14="http://schemas.microsoft.com/office/powerpoint/2010/main" val="1928996882"/>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contenuto 2"/>
          <p:cNvSpPr>
            <a:spLocks noGrp="1"/>
          </p:cNvSpPr>
          <p:nvPr>
            <p:ph idx="1"/>
          </p:nvPr>
        </p:nvSpPr>
        <p:spPr>
          <a:xfrm>
            <a:off x="681038" y="922955"/>
            <a:ext cx="8896112" cy="5050664"/>
          </a:xfrm>
        </p:spPr>
        <p:txBody>
          <a:bodyPr>
            <a:normAutofit fontScale="92500" lnSpcReduction="20000"/>
          </a:bodyPr>
          <a:lstStyle/>
          <a:p>
            <a:r>
              <a:rPr lang="it-IT" sz="4300" b="1" dirty="0" err="1" smtClean="0"/>
              <a:t>Deliverable</a:t>
            </a:r>
            <a:r>
              <a:rPr lang="it-IT" sz="4300" b="1" dirty="0" smtClean="0"/>
              <a:t> chips in 65 nm</a:t>
            </a:r>
            <a:r>
              <a:rPr lang="it-IT" sz="4300" dirty="0" smtClean="0"/>
              <a:t> </a:t>
            </a:r>
            <a:r>
              <a:rPr lang="it-IT" dirty="0"/>
              <a:t>	</a:t>
            </a:r>
          </a:p>
          <a:p>
            <a:pPr marL="0" indent="0">
              <a:buNone/>
            </a:pPr>
            <a:r>
              <a:rPr lang="it-IT" b="1" dirty="0" smtClean="0"/>
              <a:t> </a:t>
            </a:r>
          </a:p>
          <a:p>
            <a:pPr marL="0" indent="0">
              <a:buNone/>
            </a:pPr>
            <a:endParaRPr lang="it-IT" dirty="0"/>
          </a:p>
          <a:p>
            <a:pPr marL="719138" indent="-366713"/>
            <a:r>
              <a:rPr lang="it-IT" dirty="0" err="1" smtClean="0"/>
              <a:t>This</a:t>
            </a:r>
            <a:r>
              <a:rPr lang="it-IT" dirty="0" smtClean="0"/>
              <a:t> work </a:t>
            </a:r>
            <a:r>
              <a:rPr lang="it-IT" dirty="0" err="1" smtClean="0"/>
              <a:t>is</a:t>
            </a:r>
            <a:r>
              <a:rPr lang="it-IT" dirty="0" smtClean="0"/>
              <a:t> </a:t>
            </a:r>
            <a:r>
              <a:rPr lang="it-IT" dirty="0" err="1" smtClean="0"/>
              <a:t>carried</a:t>
            </a:r>
            <a:r>
              <a:rPr lang="it-IT" dirty="0" smtClean="0"/>
              <a:t> out in the frame of </a:t>
            </a:r>
            <a:r>
              <a:rPr lang="it-IT" dirty="0"/>
              <a:t>the CERN RD53 </a:t>
            </a:r>
            <a:r>
              <a:rPr lang="it-IT" dirty="0" err="1"/>
              <a:t>international</a:t>
            </a:r>
            <a:r>
              <a:rPr lang="it-IT" dirty="0"/>
              <a:t> R&amp;D </a:t>
            </a:r>
            <a:r>
              <a:rPr lang="it-IT" dirty="0" err="1"/>
              <a:t>program</a:t>
            </a:r>
            <a:r>
              <a:rPr lang="it-IT" dirty="0"/>
              <a:t> </a:t>
            </a:r>
            <a:r>
              <a:rPr lang="it-IT" dirty="0" err="1" smtClean="0"/>
              <a:t>developing</a:t>
            </a:r>
            <a:r>
              <a:rPr lang="it-IT" dirty="0" smtClean="0"/>
              <a:t> a first generation of pixel </a:t>
            </a:r>
            <a:r>
              <a:rPr lang="it-IT" dirty="0" err="1" smtClean="0"/>
              <a:t>readout</a:t>
            </a:r>
            <a:r>
              <a:rPr lang="it-IT" dirty="0" smtClean="0"/>
              <a:t> chip </a:t>
            </a:r>
            <a:r>
              <a:rPr lang="it-IT" dirty="0" err="1" smtClean="0"/>
              <a:t>prototypes</a:t>
            </a:r>
            <a:r>
              <a:rPr lang="it-IT" dirty="0" smtClean="0"/>
              <a:t> for ATLAS and CMS </a:t>
            </a:r>
            <a:r>
              <a:rPr lang="it-IT" dirty="0" err="1" smtClean="0"/>
              <a:t>at</a:t>
            </a:r>
            <a:r>
              <a:rPr lang="it-IT" dirty="0" smtClean="0"/>
              <a:t> HL-LHC</a:t>
            </a:r>
          </a:p>
          <a:p>
            <a:pPr marL="719138" indent="-366713"/>
            <a:r>
              <a:rPr lang="it-IT" dirty="0" err="1" smtClean="0"/>
              <a:t>Develop</a:t>
            </a:r>
            <a:r>
              <a:rPr lang="it-IT" dirty="0" smtClean="0"/>
              <a:t> </a:t>
            </a:r>
            <a:r>
              <a:rPr lang="it-IT" dirty="0"/>
              <a:t>expertise on TSMC 65 nm CMOS </a:t>
            </a:r>
            <a:r>
              <a:rPr lang="it-IT" dirty="0" err="1"/>
              <a:t>selected</a:t>
            </a:r>
            <a:r>
              <a:rPr lang="it-IT" dirty="0"/>
              <a:t> by CERN for HEP </a:t>
            </a:r>
            <a:endParaRPr lang="it-IT" dirty="0" smtClean="0"/>
          </a:p>
          <a:p>
            <a:pPr marL="719138" indent="-366713"/>
            <a:r>
              <a:rPr lang="it-IT" dirty="0" err="1" smtClean="0"/>
              <a:t>Two</a:t>
            </a:r>
            <a:r>
              <a:rPr lang="it-IT" dirty="0" smtClean="0"/>
              <a:t> small </a:t>
            </a:r>
            <a:r>
              <a:rPr lang="it-IT" dirty="0" err="1" smtClean="0"/>
              <a:t>size</a:t>
            </a:r>
            <a:r>
              <a:rPr lang="it-IT" dirty="0" smtClean="0"/>
              <a:t> </a:t>
            </a:r>
            <a:r>
              <a:rPr lang="it-IT" dirty="0" err="1" smtClean="0"/>
              <a:t>prototypes</a:t>
            </a:r>
            <a:r>
              <a:rPr lang="it-IT" dirty="0" smtClean="0"/>
              <a:t> </a:t>
            </a:r>
            <a:r>
              <a:rPr lang="it-IT" dirty="0" err="1" smtClean="0"/>
              <a:t>were</a:t>
            </a:r>
            <a:r>
              <a:rPr lang="it-IT" dirty="0" smtClean="0"/>
              <a:t> </a:t>
            </a:r>
            <a:r>
              <a:rPr lang="it-IT" dirty="0" err="1" smtClean="0"/>
              <a:t>fabricated</a:t>
            </a:r>
            <a:r>
              <a:rPr lang="it-IT" dirty="0" smtClean="0"/>
              <a:t> and are </a:t>
            </a:r>
            <a:r>
              <a:rPr lang="it-IT" dirty="0" err="1" smtClean="0"/>
              <a:t>available</a:t>
            </a:r>
            <a:r>
              <a:rPr lang="it-IT" dirty="0" smtClean="0"/>
              <a:t> for </a:t>
            </a:r>
            <a:r>
              <a:rPr lang="it-IT" dirty="0" err="1" smtClean="0"/>
              <a:t>testing</a:t>
            </a:r>
            <a:r>
              <a:rPr lang="it-IT" dirty="0" smtClean="0"/>
              <a:t> with </a:t>
            </a:r>
            <a:r>
              <a:rPr lang="it-IT" dirty="0" err="1" smtClean="0"/>
              <a:t>sensors</a:t>
            </a:r>
            <a:r>
              <a:rPr lang="it-IT" dirty="0" smtClean="0"/>
              <a:t> </a:t>
            </a:r>
          </a:p>
          <a:p>
            <a:pPr marL="719138" indent="-366713"/>
            <a:r>
              <a:rPr lang="it-IT" dirty="0" smtClean="0"/>
              <a:t>A large-scale </a:t>
            </a:r>
            <a:r>
              <a:rPr lang="it-IT" dirty="0" err="1" smtClean="0"/>
              <a:t>prototype</a:t>
            </a:r>
            <a:r>
              <a:rPr lang="it-IT" dirty="0" smtClean="0"/>
              <a:t> </a:t>
            </a:r>
            <a:r>
              <a:rPr lang="it-IT" dirty="0" err="1" smtClean="0"/>
              <a:t>will</a:t>
            </a:r>
            <a:r>
              <a:rPr lang="it-IT" dirty="0" smtClean="0"/>
              <a:t> be </a:t>
            </a:r>
            <a:r>
              <a:rPr lang="it-IT" dirty="0" err="1" smtClean="0"/>
              <a:t>submitted</a:t>
            </a:r>
            <a:r>
              <a:rPr lang="it-IT" dirty="0" smtClean="0"/>
              <a:t> </a:t>
            </a:r>
            <a:r>
              <a:rPr lang="it-IT" dirty="0" err="1" smtClean="0"/>
              <a:t>May</a:t>
            </a:r>
            <a:r>
              <a:rPr lang="it-IT" dirty="0" smtClean="0"/>
              <a:t> 2017 in an </a:t>
            </a:r>
            <a:r>
              <a:rPr lang="it-IT" dirty="0" err="1" smtClean="0"/>
              <a:t>engineering</a:t>
            </a:r>
            <a:r>
              <a:rPr lang="it-IT" dirty="0" smtClean="0"/>
              <a:t> </a:t>
            </a:r>
            <a:r>
              <a:rPr lang="it-IT" dirty="0" err="1" smtClean="0"/>
              <a:t>run</a:t>
            </a:r>
            <a:endParaRPr lang="it-IT" dirty="0"/>
          </a:p>
          <a:p>
            <a:pPr marL="719138" indent="-366713"/>
            <a:r>
              <a:rPr lang="it-IT" dirty="0" err="1" smtClean="0"/>
              <a:t>This</a:t>
            </a:r>
            <a:r>
              <a:rPr lang="it-IT" dirty="0" smtClean="0"/>
              <a:t> </a:t>
            </a:r>
            <a:r>
              <a:rPr lang="it-IT" dirty="0" err="1" smtClean="0"/>
              <a:t>will</a:t>
            </a:r>
            <a:r>
              <a:rPr lang="it-IT" dirty="0" smtClean="0"/>
              <a:t> </a:t>
            </a:r>
            <a:r>
              <a:rPr lang="it-IT" dirty="0" err="1"/>
              <a:t>d</a:t>
            </a:r>
            <a:r>
              <a:rPr lang="it-IT" dirty="0" err="1" smtClean="0"/>
              <a:t>eliver</a:t>
            </a:r>
            <a:r>
              <a:rPr lang="it-IT" dirty="0" smtClean="0"/>
              <a:t> </a:t>
            </a:r>
            <a:r>
              <a:rPr lang="it-IT" dirty="0"/>
              <a:t>full </a:t>
            </a:r>
            <a:r>
              <a:rPr lang="it-IT" dirty="0" err="1"/>
              <a:t>wafers</a:t>
            </a:r>
            <a:r>
              <a:rPr lang="it-IT" dirty="0"/>
              <a:t> for the </a:t>
            </a:r>
            <a:r>
              <a:rPr lang="it-IT" dirty="0" err="1"/>
              <a:t>interconnection</a:t>
            </a:r>
            <a:r>
              <a:rPr lang="it-IT" dirty="0"/>
              <a:t> </a:t>
            </a:r>
            <a:r>
              <a:rPr lang="it-IT" dirty="0" smtClean="0"/>
              <a:t>with pixel </a:t>
            </a:r>
            <a:r>
              <a:rPr lang="it-IT" dirty="0" err="1" smtClean="0"/>
              <a:t>sensors</a:t>
            </a:r>
            <a:r>
              <a:rPr lang="it-IT" dirty="0" smtClean="0"/>
              <a:t> (task 4.4) </a:t>
            </a:r>
            <a:endParaRPr lang="it-IT" dirty="0"/>
          </a:p>
          <a:p>
            <a:pPr marL="719138" indent="-366713"/>
            <a:endParaRPr lang="it-IT" dirty="0"/>
          </a:p>
        </p:txBody>
      </p:sp>
    </p:spTree>
    <p:extLst>
      <p:ext uri="{BB962C8B-B14F-4D97-AF65-F5344CB8AC3E}">
        <p14:creationId xmlns:p14="http://schemas.microsoft.com/office/powerpoint/2010/main" val="699454725"/>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76683" y="2"/>
            <a:ext cx="9429319" cy="1325563"/>
          </a:xfrm>
        </p:spPr>
        <p:txBody>
          <a:bodyPr/>
          <a:lstStyle/>
          <a:p>
            <a:r>
              <a:rPr lang="it-IT" dirty="0" smtClean="0"/>
              <a:t>65 nm CMOS </a:t>
            </a:r>
            <a:r>
              <a:rPr lang="it-IT" dirty="0" err="1" smtClean="0"/>
              <a:t>radiation</a:t>
            </a:r>
            <a:r>
              <a:rPr lang="it-IT" dirty="0" smtClean="0"/>
              <a:t> </a:t>
            </a:r>
            <a:r>
              <a:rPr lang="it-IT" dirty="0" err="1" smtClean="0"/>
              <a:t>hardness</a:t>
            </a:r>
            <a:r>
              <a:rPr lang="it-IT" dirty="0" smtClean="0"/>
              <a:t> </a:t>
            </a:r>
            <a:r>
              <a:rPr lang="it-IT" dirty="0" err="1" smtClean="0"/>
              <a:t>studies</a:t>
            </a:r>
            <a:endParaRPr lang="it-IT" dirty="0"/>
          </a:p>
        </p:txBody>
      </p:sp>
      <p:sp>
        <p:nvSpPr>
          <p:cNvPr id="4" name="Espace réservé du texte 3"/>
          <p:cNvSpPr txBox="1">
            <a:spLocks/>
          </p:cNvSpPr>
          <p:nvPr/>
        </p:nvSpPr>
        <p:spPr>
          <a:xfrm>
            <a:off x="0" y="1097301"/>
            <a:ext cx="9639588" cy="5760699"/>
          </a:xfrm>
          <a:prstGeom prst="rect">
            <a:avLst/>
          </a:prstGeom>
        </p:spPr>
        <p:txBody>
          <a:bodyPr>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fr-FR" dirty="0" smtClean="0"/>
              <a:t>The 65 nm process qualified for 500 </a:t>
            </a:r>
            <a:r>
              <a:rPr lang="en-US" altLang="fr-FR" dirty="0" err="1" smtClean="0"/>
              <a:t>Mrad</a:t>
            </a:r>
            <a:endParaRPr lang="en-US" altLang="fr-FR" dirty="0" smtClean="0"/>
          </a:p>
          <a:p>
            <a:pPr lvl="1"/>
            <a:r>
              <a:rPr lang="en-US" altLang="fr-FR" dirty="0" smtClean="0"/>
              <a:t>Limited leakage current</a:t>
            </a:r>
          </a:p>
          <a:p>
            <a:pPr lvl="1"/>
            <a:r>
              <a:rPr lang="en-US" altLang="fr-FR" dirty="0" smtClean="0"/>
              <a:t>A strong drive loss for  small size PMOS devices and the damage increases with the temperature</a:t>
            </a:r>
          </a:p>
          <a:p>
            <a:pPr lvl="1"/>
            <a:r>
              <a:rPr lang="en-US" altLang="fr-FR" dirty="0" smtClean="0"/>
              <a:t>RD53 Front end chip (pixel environment )</a:t>
            </a:r>
          </a:p>
          <a:p>
            <a:pPr lvl="2"/>
            <a:r>
              <a:rPr lang="en-US" dirty="0" smtClean="0"/>
              <a:t>Avoid the use of narrow or short transistors for analog design</a:t>
            </a:r>
          </a:p>
          <a:p>
            <a:pPr lvl="2"/>
            <a:r>
              <a:rPr lang="en-US" dirty="0" smtClean="0"/>
              <a:t>Corner Models developed for 200 </a:t>
            </a:r>
            <a:r>
              <a:rPr lang="en-US" dirty="0" err="1" smtClean="0"/>
              <a:t>Mrad</a:t>
            </a:r>
            <a:r>
              <a:rPr lang="en-US" dirty="0" smtClean="0"/>
              <a:t> and 500 </a:t>
            </a:r>
            <a:r>
              <a:rPr lang="en-US" dirty="0" err="1" smtClean="0"/>
              <a:t>Mrad</a:t>
            </a:r>
            <a:r>
              <a:rPr lang="en-US" dirty="0" smtClean="0"/>
              <a:t> and used to characterize digital cells</a:t>
            </a:r>
          </a:p>
          <a:p>
            <a:pPr lvl="2"/>
            <a:r>
              <a:rPr lang="en-US" altLang="fr-FR" dirty="0" smtClean="0"/>
              <a:t>DRAD chip designed by CERN group indicates which digital libraries can be used</a:t>
            </a:r>
          </a:p>
          <a:p>
            <a:pPr lvl="2"/>
            <a:r>
              <a:rPr lang="en-US" altLang="fr-FR" dirty="0" smtClean="0"/>
              <a:t>The temperature effect can be avoided and delayed by keeping cold : -20°C for 5 years and keeping unbiased at room temp for few months</a:t>
            </a:r>
          </a:p>
          <a:p>
            <a:r>
              <a:rPr lang="en-US" dirty="0" smtClean="0"/>
              <a:t>SEU tolerant latches for pixel  and global configurations were designed and tested </a:t>
            </a:r>
          </a:p>
          <a:p>
            <a:r>
              <a:rPr lang="en-US" dirty="0" smtClean="0"/>
              <a:t>A new prototype designed to test the effect of the DNW on the SEU tolerance  and will be used to test and qualify the Monitoring block, temperature and irradiation sensors as it is implemented in the RD53A chip</a:t>
            </a:r>
            <a:endParaRPr lang="fr-FR" dirty="0" smtClean="0"/>
          </a:p>
          <a:p>
            <a:endParaRPr lang="en-US" dirty="0" smtClean="0"/>
          </a:p>
          <a:p>
            <a:endParaRPr lang="en-US" dirty="0" smtClean="0"/>
          </a:p>
          <a:p>
            <a:endParaRPr lang="en-US" dirty="0" smtClean="0"/>
          </a:p>
          <a:p>
            <a:endParaRPr lang="en-US" altLang="fr-FR" dirty="0" smtClean="0"/>
          </a:p>
          <a:p>
            <a:endParaRPr lang="en-US" altLang="fr-FR" dirty="0" smtClean="0"/>
          </a:p>
          <a:p>
            <a:pPr lvl="1"/>
            <a:endParaRPr lang="en-US" altLang="fr-FR" dirty="0" smtClean="0"/>
          </a:p>
          <a:p>
            <a:pPr lvl="1"/>
            <a:endParaRPr lang="en-US" altLang="fr-FR" dirty="0" smtClean="0"/>
          </a:p>
        </p:txBody>
      </p:sp>
      <p:sp>
        <p:nvSpPr>
          <p:cNvPr id="5" name="Text Box 14"/>
          <p:cNvSpPr txBox="1">
            <a:spLocks noChangeArrowheads="1"/>
          </p:cNvSpPr>
          <p:nvPr/>
        </p:nvSpPr>
        <p:spPr bwMode="auto">
          <a:xfrm>
            <a:off x="6315099" y="1177389"/>
            <a:ext cx="2808129" cy="400110"/>
          </a:xfrm>
          <a:prstGeom prst="rect">
            <a:avLst/>
          </a:prstGeom>
          <a:noFill/>
          <a:ln w="9525">
            <a:solidFill>
              <a:srgbClr val="FF9900"/>
            </a:solidFill>
            <a:prstDash val="solid"/>
            <a:miter lim="800000"/>
            <a:headEnd/>
            <a:tailEnd/>
          </a:ln>
        </p:spPr>
        <p:txBody>
          <a:bodyPr wrap="square">
            <a:spAutoFit/>
          </a:bodyPr>
          <a:lstStyle/>
          <a:p>
            <a:pPr marL="285750" indent="-285750" eaLnBrk="0" fontAlgn="base" hangingPunct="0">
              <a:spcBef>
                <a:spcPct val="50000"/>
              </a:spcBef>
              <a:spcAft>
                <a:spcPts val="2400"/>
              </a:spcAft>
              <a:buFont typeface="Wingdings" charset="2"/>
              <a:buNone/>
              <a:defRPr/>
            </a:pPr>
            <a:r>
              <a:rPr lang="en-US" sz="2000" b="1" dirty="0" smtClean="0">
                <a:ln>
                  <a:solidFill>
                    <a:srgbClr val="FF9900"/>
                  </a:solidFill>
                </a:ln>
                <a:solidFill>
                  <a:srgbClr val="FF9900"/>
                </a:solidFill>
                <a:latin typeface="Comic Sans MS" charset="0"/>
                <a:ea typeface="ＭＳ Ｐゴシック" charset="-128"/>
                <a:cs typeface="ＭＳ Ｐゴシック" charset="-128"/>
                <a:sym typeface="Symbol" charset="2"/>
              </a:rPr>
              <a:t>M. </a:t>
            </a:r>
            <a:r>
              <a:rPr lang="en-US" sz="2000" b="1" dirty="0" err="1" smtClean="0">
                <a:ln>
                  <a:solidFill>
                    <a:srgbClr val="FF9900"/>
                  </a:solidFill>
                </a:ln>
                <a:solidFill>
                  <a:srgbClr val="FF9900"/>
                </a:solidFill>
                <a:latin typeface="Comic Sans MS" charset="0"/>
                <a:ea typeface="ＭＳ Ｐゴシック" charset="-128"/>
                <a:cs typeface="ＭＳ Ｐゴシック" charset="-128"/>
                <a:sym typeface="Symbol" charset="2"/>
              </a:rPr>
              <a:t>Menouni</a:t>
            </a:r>
            <a:r>
              <a:rPr lang="en-US" sz="2000" b="1" dirty="0" smtClean="0">
                <a:ln>
                  <a:solidFill>
                    <a:srgbClr val="FF9900"/>
                  </a:solidFill>
                </a:ln>
                <a:solidFill>
                  <a:srgbClr val="FF9900"/>
                </a:solidFill>
                <a:latin typeface="Comic Sans MS" charset="0"/>
                <a:ea typeface="ＭＳ Ｐゴシック" charset="-128"/>
                <a:cs typeface="ＭＳ Ｐゴシック" charset="-128"/>
                <a:sym typeface="Symbol" charset="2"/>
              </a:rPr>
              <a:t>, CPPM</a:t>
            </a:r>
            <a:endParaRPr lang="en-US" sz="2000" b="1" dirty="0">
              <a:ln>
                <a:solidFill>
                  <a:srgbClr val="FF9900"/>
                </a:solidFill>
              </a:ln>
              <a:solidFill>
                <a:srgbClr val="FF9900"/>
              </a:solidFill>
              <a:latin typeface="Comic Sans MS" charset="0"/>
              <a:ea typeface="ＭＳ Ｐゴシック" charset="-128"/>
              <a:cs typeface="ＭＳ Ｐゴシック" charset="-128"/>
              <a:sym typeface="Symbol" charset="2"/>
            </a:endParaRPr>
          </a:p>
        </p:txBody>
      </p:sp>
    </p:spTree>
    <p:extLst>
      <p:ext uri="{BB962C8B-B14F-4D97-AF65-F5344CB8AC3E}">
        <p14:creationId xmlns:p14="http://schemas.microsoft.com/office/powerpoint/2010/main" val="42376338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olo 1"/>
          <p:cNvSpPr>
            <a:spLocks noGrp="1"/>
          </p:cNvSpPr>
          <p:nvPr>
            <p:ph type="title"/>
          </p:nvPr>
        </p:nvSpPr>
        <p:spPr>
          <a:xfrm>
            <a:off x="631564" y="167188"/>
            <a:ext cx="8543925" cy="1325563"/>
          </a:xfrm>
        </p:spPr>
        <p:txBody>
          <a:bodyPr/>
          <a:lstStyle/>
          <a:p>
            <a:r>
              <a:rPr lang="it-IT" dirty="0" smtClean="0"/>
              <a:t>Small-medium </a:t>
            </a:r>
            <a:r>
              <a:rPr lang="it-IT" dirty="0" err="1" smtClean="0"/>
              <a:t>size</a:t>
            </a:r>
            <a:r>
              <a:rPr lang="it-IT" dirty="0" smtClean="0"/>
              <a:t> 65 nm CMOS  </a:t>
            </a:r>
            <a:r>
              <a:rPr lang="it-IT" dirty="0" err="1" smtClean="0"/>
              <a:t>prototypes</a:t>
            </a:r>
            <a:endParaRPr lang="it-IT" dirty="0"/>
          </a:p>
        </p:txBody>
      </p:sp>
      <p:sp>
        <p:nvSpPr>
          <p:cNvPr id="7" name="Segnaposto contenuto 2"/>
          <p:cNvSpPr>
            <a:spLocks noGrp="1"/>
          </p:cNvSpPr>
          <p:nvPr>
            <p:ph idx="1"/>
          </p:nvPr>
        </p:nvSpPr>
        <p:spPr>
          <a:xfrm>
            <a:off x="301704" y="1974075"/>
            <a:ext cx="9346597" cy="4351338"/>
          </a:xfrm>
        </p:spPr>
        <p:txBody>
          <a:bodyPr>
            <a:normAutofit fontScale="85000" lnSpcReduction="20000"/>
          </a:bodyPr>
          <a:lstStyle/>
          <a:p>
            <a:r>
              <a:rPr lang="en-US" dirty="0" smtClean="0"/>
              <a:t>Two different chips with a 64x64 50 µm x 50 µm pixel matrix ( about 16 mm</a:t>
            </a:r>
            <a:r>
              <a:rPr lang="en-US" baseline="30000" dirty="0" smtClean="0"/>
              <a:t>2</a:t>
            </a:r>
            <a:r>
              <a:rPr lang="en-US" dirty="0" smtClean="0"/>
              <a:t>) with different architectures for the analog front-end and the digital readout, different techniques for digital-to-analog isolation,…</a:t>
            </a:r>
          </a:p>
          <a:p>
            <a:endParaRPr lang="en-US" dirty="0" smtClean="0"/>
          </a:p>
          <a:p>
            <a:r>
              <a:rPr lang="en-US" dirty="0" smtClean="0"/>
              <a:t>FE65_P2 (Bonn, LBNL), submitted end of September 2015, </a:t>
            </a:r>
            <a:r>
              <a:rPr lang="en-US" dirty="0"/>
              <a:t>delivered by the foundry in December 2015 </a:t>
            </a:r>
            <a:r>
              <a:rPr lang="en-US" dirty="0" smtClean="0"/>
              <a:t>and </a:t>
            </a:r>
            <a:r>
              <a:rPr lang="en-US" dirty="0"/>
              <a:t>successfully tested by UBONN with good results. FE65-P2 chips were connected to pixel sensors and the resulting modules were tested in a beam at CERN and SLAC</a:t>
            </a:r>
            <a:r>
              <a:rPr lang="it-IT" dirty="0"/>
              <a:t> </a:t>
            </a:r>
            <a:endParaRPr lang="en-US" dirty="0" smtClean="0"/>
          </a:p>
          <a:p>
            <a:endParaRPr lang="en-US" dirty="0" smtClean="0"/>
          </a:p>
          <a:p>
            <a:r>
              <a:rPr lang="en-US" dirty="0" smtClean="0"/>
              <a:t>CHIPIX65 demonstrator (INFN): submitted </a:t>
            </a:r>
            <a:r>
              <a:rPr lang="en-US" dirty="0"/>
              <a:t>J</a:t>
            </a:r>
            <a:r>
              <a:rPr lang="en-US" dirty="0" smtClean="0"/>
              <a:t>uly 2016, </a:t>
            </a:r>
            <a:r>
              <a:rPr lang="en-US" dirty="0"/>
              <a:t>delivered by the foundry at the end of September 2016. This chip is also fully functional, and tests gave very good results in terms of noise and threshold dispersion. The CHIPIX65 prototype will be soon connected to 3D and planar pixel sensors.</a:t>
            </a:r>
            <a:r>
              <a:rPr lang="it-IT" dirty="0"/>
              <a:t> </a:t>
            </a:r>
            <a:endParaRPr lang="en-US" dirty="0"/>
          </a:p>
        </p:txBody>
      </p:sp>
    </p:spTree>
    <p:extLst>
      <p:ext uri="{BB962C8B-B14F-4D97-AF65-F5344CB8AC3E}">
        <p14:creationId xmlns:p14="http://schemas.microsoft.com/office/powerpoint/2010/main" val="2823860803"/>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p:cNvPicPr>
            <a:picLocks noChangeAspect="1"/>
          </p:cNvPicPr>
          <p:nvPr/>
        </p:nvPicPr>
        <p:blipFill>
          <a:blip r:embed="rId2"/>
          <a:stretch>
            <a:fillRect/>
          </a:stretch>
        </p:blipFill>
        <p:spPr>
          <a:xfrm>
            <a:off x="368300" y="0"/>
            <a:ext cx="9153108" cy="6858000"/>
          </a:xfrm>
          <a:prstGeom prst="rect">
            <a:avLst/>
          </a:prstGeom>
        </p:spPr>
      </p:pic>
      <p:sp>
        <p:nvSpPr>
          <p:cNvPr id="5" name="Text Box 14"/>
          <p:cNvSpPr txBox="1">
            <a:spLocks noChangeArrowheads="1"/>
          </p:cNvSpPr>
          <p:nvPr/>
        </p:nvSpPr>
        <p:spPr bwMode="auto">
          <a:xfrm>
            <a:off x="4578036" y="914603"/>
            <a:ext cx="3727751" cy="400110"/>
          </a:xfrm>
          <a:prstGeom prst="rect">
            <a:avLst/>
          </a:prstGeom>
          <a:noFill/>
          <a:ln w="9525">
            <a:solidFill>
              <a:srgbClr val="FF9900"/>
            </a:solidFill>
            <a:prstDash val="solid"/>
            <a:miter lim="800000"/>
            <a:headEnd/>
            <a:tailEnd/>
          </a:ln>
        </p:spPr>
        <p:txBody>
          <a:bodyPr wrap="square">
            <a:spAutoFit/>
          </a:bodyPr>
          <a:lstStyle/>
          <a:p>
            <a:pPr marL="285750" indent="-285750" eaLnBrk="0" fontAlgn="base" hangingPunct="0">
              <a:spcBef>
                <a:spcPct val="50000"/>
              </a:spcBef>
              <a:spcAft>
                <a:spcPts val="2400"/>
              </a:spcAft>
              <a:buFont typeface="Wingdings" charset="2"/>
              <a:buNone/>
              <a:defRPr/>
            </a:pPr>
            <a:r>
              <a:rPr lang="en-US" sz="2000" b="1" dirty="0" err="1" smtClean="0">
                <a:ln>
                  <a:solidFill>
                    <a:srgbClr val="FF9900"/>
                  </a:solidFill>
                </a:ln>
                <a:solidFill>
                  <a:srgbClr val="FF9900"/>
                </a:solidFill>
                <a:latin typeface="Comic Sans MS" charset="0"/>
                <a:ea typeface="ＭＳ Ｐゴシック" charset="-128"/>
                <a:cs typeface="ＭＳ Ｐゴシック" charset="-128"/>
                <a:sym typeface="Symbol" charset="2"/>
              </a:rPr>
              <a:t>Lino</a:t>
            </a:r>
            <a:r>
              <a:rPr lang="en-US" sz="2000" b="1" dirty="0" smtClean="0">
                <a:ln>
                  <a:solidFill>
                    <a:srgbClr val="FF9900"/>
                  </a:solidFill>
                </a:ln>
                <a:solidFill>
                  <a:srgbClr val="FF9900"/>
                </a:solidFill>
                <a:latin typeface="Comic Sans MS" charset="0"/>
                <a:ea typeface="ＭＳ Ｐゴシック" charset="-128"/>
                <a:cs typeface="ＭＳ Ｐゴシック" charset="-128"/>
                <a:sym typeface="Symbol" charset="2"/>
              </a:rPr>
              <a:t> </a:t>
            </a:r>
            <a:r>
              <a:rPr lang="en-US" sz="2000" b="1" dirty="0" err="1" smtClean="0">
                <a:ln>
                  <a:solidFill>
                    <a:srgbClr val="FF9900"/>
                  </a:solidFill>
                </a:ln>
                <a:solidFill>
                  <a:srgbClr val="FF9900"/>
                </a:solidFill>
                <a:latin typeface="Comic Sans MS" charset="0"/>
                <a:ea typeface="ＭＳ Ｐゴシック" charset="-128"/>
                <a:cs typeface="ＭＳ Ｐゴシック" charset="-128"/>
                <a:sym typeface="Symbol" charset="2"/>
              </a:rPr>
              <a:t>Demaria</a:t>
            </a:r>
            <a:r>
              <a:rPr lang="en-US" sz="2000" b="1" dirty="0" smtClean="0">
                <a:ln>
                  <a:solidFill>
                    <a:srgbClr val="FF9900"/>
                  </a:solidFill>
                </a:ln>
                <a:solidFill>
                  <a:srgbClr val="FF9900"/>
                </a:solidFill>
                <a:latin typeface="Comic Sans MS" charset="0"/>
                <a:ea typeface="ＭＳ Ｐゴシック" charset="-128"/>
                <a:cs typeface="ＭＳ Ｐゴシック" charset="-128"/>
                <a:sym typeface="Symbol" charset="2"/>
              </a:rPr>
              <a:t>, INFN Torino</a:t>
            </a:r>
            <a:endParaRPr lang="en-US" sz="2000" b="1" dirty="0">
              <a:ln>
                <a:solidFill>
                  <a:srgbClr val="FF9900"/>
                </a:solidFill>
              </a:ln>
              <a:solidFill>
                <a:srgbClr val="FF9900"/>
              </a:solidFill>
              <a:latin typeface="Comic Sans MS" charset="0"/>
              <a:ea typeface="ＭＳ Ｐゴシック" charset="-128"/>
              <a:cs typeface="ＭＳ Ｐゴシック" charset="-128"/>
              <a:sym typeface="Symbol" charset="2"/>
            </a:endParaRPr>
          </a:p>
        </p:txBody>
      </p:sp>
    </p:spTree>
    <p:extLst>
      <p:ext uri="{BB962C8B-B14F-4D97-AF65-F5344CB8AC3E}">
        <p14:creationId xmlns:p14="http://schemas.microsoft.com/office/powerpoint/2010/main" val="32865904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47488" y="102343"/>
            <a:ext cx="9128252" cy="948804"/>
          </a:xfrm>
        </p:spPr>
        <p:txBody>
          <a:bodyPr>
            <a:normAutofit/>
          </a:bodyPr>
          <a:lstStyle/>
          <a:p>
            <a:r>
              <a:rPr lang="it-IT" sz="3600" dirty="0" err="1" smtClean="0"/>
              <a:t>Threshold</a:t>
            </a:r>
            <a:r>
              <a:rPr lang="it-IT" sz="3600" dirty="0" smtClean="0"/>
              <a:t> and </a:t>
            </a:r>
            <a:r>
              <a:rPr lang="it-IT" sz="3600" dirty="0" err="1" smtClean="0"/>
              <a:t>noise</a:t>
            </a:r>
            <a:r>
              <a:rPr lang="it-IT" sz="3600" dirty="0" smtClean="0"/>
              <a:t> performance </a:t>
            </a:r>
            <a:r>
              <a:rPr lang="it-IT" sz="3600" dirty="0" err="1" smtClean="0"/>
              <a:t>at</a:t>
            </a:r>
            <a:r>
              <a:rPr lang="it-IT" sz="3600" dirty="0" smtClean="0"/>
              <a:t> 600 </a:t>
            </a:r>
            <a:r>
              <a:rPr lang="it-IT" sz="3600" dirty="0" err="1" smtClean="0"/>
              <a:t>Mrad</a:t>
            </a:r>
            <a:endParaRPr lang="it-IT" sz="3600" dirty="0"/>
          </a:p>
        </p:txBody>
      </p:sp>
      <p:sp>
        <p:nvSpPr>
          <p:cNvPr id="3" name="Segnaposto contenuto 2"/>
          <p:cNvSpPr>
            <a:spLocks noGrp="1"/>
          </p:cNvSpPr>
          <p:nvPr>
            <p:ph idx="1"/>
          </p:nvPr>
        </p:nvSpPr>
        <p:spPr>
          <a:xfrm>
            <a:off x="0" y="1095647"/>
            <a:ext cx="2831850" cy="5546999"/>
          </a:xfrm>
        </p:spPr>
        <p:txBody>
          <a:bodyPr>
            <a:noAutofit/>
          </a:bodyPr>
          <a:lstStyle/>
          <a:p>
            <a:r>
              <a:rPr lang="it-IT" sz="2400" dirty="0" err="1" smtClean="0"/>
              <a:t>Synchronous</a:t>
            </a:r>
            <a:r>
              <a:rPr lang="it-IT" sz="2400" dirty="0" smtClean="0"/>
              <a:t> and </a:t>
            </a:r>
            <a:r>
              <a:rPr lang="it-IT" sz="2400" dirty="0" err="1" smtClean="0"/>
              <a:t>asynchronous</a:t>
            </a:r>
            <a:r>
              <a:rPr lang="it-IT" sz="2400" dirty="0" smtClean="0"/>
              <a:t> front-end are </a:t>
            </a:r>
            <a:r>
              <a:rPr lang="it-IT" sz="2400" dirty="0" err="1" smtClean="0"/>
              <a:t>both</a:t>
            </a:r>
            <a:r>
              <a:rPr lang="it-IT" sz="2400" dirty="0" smtClean="0"/>
              <a:t> </a:t>
            </a:r>
            <a:r>
              <a:rPr lang="it-IT" sz="2400" dirty="0" err="1" smtClean="0"/>
              <a:t>working</a:t>
            </a:r>
            <a:r>
              <a:rPr lang="it-IT" sz="2400" dirty="0" smtClean="0"/>
              <a:t> fine, with </a:t>
            </a:r>
            <a:r>
              <a:rPr lang="it-IT" sz="2400" dirty="0" err="1" smtClean="0"/>
              <a:t>good</a:t>
            </a:r>
            <a:r>
              <a:rPr lang="it-IT" sz="2400" dirty="0" smtClean="0"/>
              <a:t> </a:t>
            </a:r>
            <a:r>
              <a:rPr lang="it-IT" sz="2400" dirty="0" err="1" smtClean="0"/>
              <a:t>threshold</a:t>
            </a:r>
            <a:r>
              <a:rPr lang="it-IT" sz="2400" dirty="0" smtClean="0"/>
              <a:t>  </a:t>
            </a:r>
            <a:r>
              <a:rPr lang="it-IT" sz="2400" dirty="0" err="1" smtClean="0"/>
              <a:t>dispersion</a:t>
            </a:r>
            <a:r>
              <a:rPr lang="it-IT" sz="2400" dirty="0" smtClean="0"/>
              <a:t> and </a:t>
            </a:r>
            <a:r>
              <a:rPr lang="it-IT" sz="2400" dirty="0" err="1" smtClean="0"/>
              <a:t>noise</a:t>
            </a:r>
            <a:r>
              <a:rPr lang="it-IT" sz="2400" dirty="0" smtClean="0"/>
              <a:t>, </a:t>
            </a:r>
            <a:r>
              <a:rPr lang="it-IT" sz="2400" dirty="0" err="1" smtClean="0"/>
              <a:t>even</a:t>
            </a:r>
            <a:r>
              <a:rPr lang="it-IT" sz="2400" dirty="0" smtClean="0"/>
              <a:t> </a:t>
            </a:r>
            <a:r>
              <a:rPr lang="it-IT" sz="2400" dirty="0" err="1" smtClean="0"/>
              <a:t>after</a:t>
            </a:r>
            <a:r>
              <a:rPr lang="it-IT" sz="2400" dirty="0" smtClean="0"/>
              <a:t> </a:t>
            </a:r>
            <a:r>
              <a:rPr lang="it-IT" sz="2400" dirty="0" err="1" smtClean="0"/>
              <a:t>exposure</a:t>
            </a:r>
            <a:r>
              <a:rPr lang="it-IT" sz="2400" dirty="0" smtClean="0"/>
              <a:t> to 600 </a:t>
            </a:r>
            <a:r>
              <a:rPr lang="it-IT" sz="2400" dirty="0" err="1" smtClean="0"/>
              <a:t>Mrad</a:t>
            </a:r>
            <a:r>
              <a:rPr lang="it-IT" sz="2400" dirty="0" smtClean="0"/>
              <a:t> TID </a:t>
            </a:r>
            <a:r>
              <a:rPr lang="it-IT" sz="2400" dirty="0" err="1" smtClean="0"/>
              <a:t>at</a:t>
            </a:r>
            <a:r>
              <a:rPr lang="it-IT" sz="2400" dirty="0" smtClean="0"/>
              <a:t> - 20 °C</a:t>
            </a:r>
          </a:p>
          <a:p>
            <a:r>
              <a:rPr lang="it-IT" sz="2400" dirty="0" err="1" smtClean="0"/>
              <a:t>Next</a:t>
            </a:r>
            <a:r>
              <a:rPr lang="it-IT" sz="2400" dirty="0" smtClean="0"/>
              <a:t>: </a:t>
            </a:r>
            <a:r>
              <a:rPr lang="it-IT" sz="2400" dirty="0" err="1" smtClean="0"/>
              <a:t>bump</a:t>
            </a:r>
            <a:r>
              <a:rPr lang="it-IT" sz="2400" dirty="0" smtClean="0"/>
              <a:t> </a:t>
            </a:r>
            <a:r>
              <a:rPr lang="it-IT" sz="2400" dirty="0" err="1" smtClean="0"/>
              <a:t>bonding</a:t>
            </a:r>
            <a:r>
              <a:rPr lang="it-IT" sz="2400" dirty="0" smtClean="0"/>
              <a:t> to </a:t>
            </a:r>
            <a:r>
              <a:rPr lang="it-IT" sz="2400" dirty="0" err="1" smtClean="0"/>
              <a:t>sensors</a:t>
            </a:r>
            <a:r>
              <a:rPr lang="it-IT" sz="2400" dirty="0" smtClean="0"/>
              <a:t> (planar and 3D)</a:t>
            </a:r>
          </a:p>
        </p:txBody>
      </p:sp>
      <p:pic>
        <p:nvPicPr>
          <p:cNvPr id="5" name="Immagine 4"/>
          <p:cNvPicPr>
            <a:picLocks noChangeAspect="1"/>
          </p:cNvPicPr>
          <p:nvPr/>
        </p:nvPicPr>
        <p:blipFill>
          <a:blip r:embed="rId2"/>
          <a:stretch>
            <a:fillRect/>
          </a:stretch>
        </p:blipFill>
        <p:spPr>
          <a:xfrm>
            <a:off x="2615586" y="896347"/>
            <a:ext cx="7295888" cy="2373886"/>
          </a:xfrm>
          <a:prstGeom prst="rect">
            <a:avLst/>
          </a:prstGeom>
        </p:spPr>
      </p:pic>
      <p:pic>
        <p:nvPicPr>
          <p:cNvPr id="6" name="Immagine 5"/>
          <p:cNvPicPr>
            <a:picLocks noChangeAspect="1"/>
          </p:cNvPicPr>
          <p:nvPr/>
        </p:nvPicPr>
        <p:blipFill>
          <a:blip r:embed="rId3"/>
          <a:stretch>
            <a:fillRect/>
          </a:stretch>
        </p:blipFill>
        <p:spPr>
          <a:xfrm>
            <a:off x="2826929" y="3471962"/>
            <a:ext cx="6919109" cy="3097705"/>
          </a:xfrm>
          <a:prstGeom prst="rect">
            <a:avLst/>
          </a:prstGeom>
        </p:spPr>
      </p:pic>
    </p:spTree>
    <p:extLst>
      <p:ext uri="{BB962C8B-B14F-4D97-AF65-F5344CB8AC3E}">
        <p14:creationId xmlns:p14="http://schemas.microsoft.com/office/powerpoint/2010/main" val="3282833303"/>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MEGA">
  <a:themeElements>
    <a:clrScheme name="omega2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mega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mega2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mega2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mega2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mega2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mega2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mega2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mega2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mega2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mega2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mega2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mega2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mega2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Struttura predefinita">
  <a:themeElements>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truttura predefinita">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alpha val="80000"/>
          </a:schemeClr>
        </a:solid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spAutoFit/>
      </a:bodyPr>
      <a:lstStyle>
        <a:defPPr marL="0" marR="0" indent="0" algn="ctr" defTabSz="914400" rtl="0" eaLnBrk="1" fontAlgn="base" latinLnBrk="0" hangingPunct="1">
          <a:lnSpc>
            <a:spcPct val="100000"/>
          </a:lnSpc>
          <a:spcBef>
            <a:spcPct val="0"/>
          </a:spcBef>
          <a:spcAft>
            <a:spcPct val="0"/>
          </a:spcAft>
          <a:buClr>
            <a:srgbClr val="FFE107"/>
          </a:buClr>
          <a:buSzTx/>
          <a:buFont typeface="Wingdings" pitchFamily="-65" charset="2"/>
          <a:buNone/>
          <a:tabLst/>
          <a:defRPr kumimoji="0" lang="it-IT" sz="1600" b="0" i="1" u="sng" strike="noStrike" cap="none" normalizeH="0" baseline="0">
            <a:ln>
              <a:noFill/>
            </a:ln>
            <a:solidFill>
              <a:schemeClr val="bg1"/>
            </a:solidFill>
            <a:effectLst/>
            <a:latin typeface="Verdana" pitchFamily="-65" charset="0"/>
          </a:defRPr>
        </a:defPPr>
      </a:lstStyle>
    </a:spDef>
    <a:lnDef>
      <a:spPr bwMode="auto">
        <a:xfrm>
          <a:off x="0" y="0"/>
          <a:ext cx="1" cy="1"/>
        </a:xfrm>
        <a:custGeom>
          <a:avLst/>
          <a:gdLst/>
          <a:ahLst/>
          <a:cxnLst/>
          <a:rect l="0" t="0" r="0" b="0"/>
          <a:pathLst/>
        </a:custGeom>
        <a:solidFill>
          <a:schemeClr val="bg1">
            <a:alpha val="80000"/>
          </a:schemeClr>
        </a:solid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spAutoFit/>
      </a:bodyPr>
      <a:lstStyle>
        <a:defPPr marL="0" marR="0" indent="0" algn="ctr" defTabSz="914400" rtl="0" eaLnBrk="1" fontAlgn="base" latinLnBrk="0" hangingPunct="1">
          <a:lnSpc>
            <a:spcPct val="100000"/>
          </a:lnSpc>
          <a:spcBef>
            <a:spcPct val="0"/>
          </a:spcBef>
          <a:spcAft>
            <a:spcPct val="0"/>
          </a:spcAft>
          <a:buClr>
            <a:srgbClr val="FFE107"/>
          </a:buClr>
          <a:buSzTx/>
          <a:buFont typeface="Wingdings" pitchFamily="-65" charset="2"/>
          <a:buNone/>
          <a:tabLst/>
          <a:defRPr kumimoji="0" lang="it-IT" sz="1600" b="0" i="1" u="sng" strike="noStrike" cap="none" normalizeH="0" baseline="0">
            <a:ln>
              <a:noFill/>
            </a:ln>
            <a:solidFill>
              <a:schemeClr val="bg1"/>
            </a:solidFill>
            <a:effectLst/>
            <a:latin typeface="Verdana" pitchFamily="-65" charset="0"/>
          </a:defRPr>
        </a:defPPr>
      </a:lstStyle>
    </a:lnDef>
  </a:objectDefaults>
  <a:extraClrSchemeLst>
    <a:extraClrScheme>
      <a:clrScheme name="Struttura predefinita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ruttura predefinita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ruttura predefinita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Sfondo predefinit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dirty="0"/>
        </a:defPPr>
      </a:lstStyle>
    </a:txDef>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1_OMEGA">
  <a:themeElements>
    <a:clrScheme name="omega2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mega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mega2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mega2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mega2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mega2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mega2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mega2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mega2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mega2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mega2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mega2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mega2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mega2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3753</TotalTime>
  <Words>2916</Words>
  <Application>Microsoft Macintosh PowerPoint</Application>
  <PresentationFormat>A4 (21x29,7 cm)</PresentationFormat>
  <Paragraphs>421</Paragraphs>
  <Slides>45</Slides>
  <Notes>10</Notes>
  <HiddenSlides>0</HiddenSlides>
  <MMClips>0</MMClips>
  <ScaleCrop>false</ScaleCrop>
  <HeadingPairs>
    <vt:vector size="4" baseType="variant">
      <vt:variant>
        <vt:lpstr>Tema</vt:lpstr>
      </vt:variant>
      <vt:variant>
        <vt:i4>5</vt:i4>
      </vt:variant>
      <vt:variant>
        <vt:lpstr>Titoli diapositive</vt:lpstr>
      </vt:variant>
      <vt:variant>
        <vt:i4>45</vt:i4>
      </vt:variant>
    </vt:vector>
  </HeadingPairs>
  <TitlesOfParts>
    <vt:vector size="50" baseType="lpstr">
      <vt:lpstr>Thème Office</vt:lpstr>
      <vt:lpstr>OMEGA</vt:lpstr>
      <vt:lpstr>Struttura predefinita</vt:lpstr>
      <vt:lpstr>Sfondo predefinito</vt:lpstr>
      <vt:lpstr>1_OMEGA</vt:lpstr>
      <vt:lpstr>Presentazione di PowerPoint</vt:lpstr>
      <vt:lpstr>WP4: microelectronics and interconnections</vt:lpstr>
      <vt:lpstr>AIDA WP4 milestones</vt:lpstr>
      <vt:lpstr>Presentazione di PowerPoint</vt:lpstr>
      <vt:lpstr>Presentazione di PowerPoint</vt:lpstr>
      <vt:lpstr>65 nm CMOS radiation hardness studies</vt:lpstr>
      <vt:lpstr>Small-medium size 65 nm CMOS  prototypes</vt:lpstr>
      <vt:lpstr>Presentazione di PowerPoint</vt:lpstr>
      <vt:lpstr>Threshold and noise performance at 600 Mrad</vt:lpstr>
      <vt:lpstr>Submission of large-scale 65 nm chip RD53A</vt:lpstr>
      <vt:lpstr>Presentazione di PowerPoint</vt:lpstr>
      <vt:lpstr>Presentazione di PowerPoint</vt:lpstr>
      <vt:lpstr>Presentazione di PowerPoint</vt:lpstr>
      <vt:lpstr>Presentazione di PowerPoint</vt:lpstr>
      <vt:lpstr>Presentazione di PowerPoint</vt:lpstr>
      <vt:lpstr>Simulation and verification of the digital architecture</vt:lpstr>
      <vt:lpstr>Presentazione di PowerPoint</vt:lpstr>
      <vt:lpstr>Presentazione di PowerPoint</vt:lpstr>
      <vt:lpstr>Presentazione di PowerPoint</vt:lpstr>
      <vt:lpstr>WP4.3 : SiGe 130 nm</vt:lpstr>
      <vt:lpstr>SiGe processes evaluation</vt:lpstr>
      <vt:lpstr>AIDA2020 at OMEGA in 2016</vt:lpstr>
      <vt:lpstr> HGCAL: Test Vehicle TV1, TV2 and HGROCv1</vt:lpstr>
      <vt:lpstr>    LAUROC for LAr EM Calo upgrade</vt:lpstr>
      <vt:lpstr>  ALTIROC for HGTD</vt:lpstr>
      <vt:lpstr>PETIROC2 to PETIROC3 (High Timing RPC WP13)</vt:lpstr>
      <vt:lpstr>Presentazione di PowerPoint</vt:lpstr>
      <vt:lpstr>Presentazione di PowerPoint</vt:lpstr>
      <vt:lpstr>Presentazione di PowerPoint</vt:lpstr>
      <vt:lpstr>Presentazione di PowerPoint</vt:lpstr>
      <vt:lpstr>Presentazione di PowerPoint</vt:lpstr>
      <vt:lpstr>Presentazione di PowerPoint</vt:lpstr>
      <vt:lpstr>Candidate processes for TSV</vt:lpstr>
      <vt:lpstr>Goals of TSV processing</vt:lpstr>
      <vt:lpstr>TSVs and RDLs with ATLAS FEI4 FE chips: CEA-LETI process</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TSV compatible design of RD53A</vt:lpstr>
      <vt:lpstr>WP4 outlook</vt:lpstr>
      <vt:lpstr>AIDA WP4 deliverables</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WP microelectronics and interconnections</dc:title>
  <dc:creator>taille</dc:creator>
  <cp:lastModifiedBy>Valerio Re</cp:lastModifiedBy>
  <cp:revision>115</cp:revision>
  <dcterms:created xsi:type="dcterms:W3CDTF">2014-03-22T12:18:51Z</dcterms:created>
  <dcterms:modified xsi:type="dcterms:W3CDTF">2017-04-07T08:21:00Z</dcterms:modified>
</cp:coreProperties>
</file>