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56" r:id="rId5"/>
    <p:sldId id="270" r:id="rId6"/>
    <p:sldId id="282" r:id="rId7"/>
    <p:sldId id="297" r:id="rId8"/>
    <p:sldId id="298" r:id="rId9"/>
    <p:sldId id="299" r:id="rId10"/>
    <p:sldId id="293" r:id="rId11"/>
    <p:sldId id="300" r:id="rId12"/>
    <p:sldId id="301" r:id="rId13"/>
    <p:sldId id="263" r:id="rId14"/>
    <p:sldId id="294" r:id="rId15"/>
    <p:sldId id="295" r:id="rId16"/>
    <p:sldId id="287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-1788" y="102"/>
      </p:cViewPr>
      <p:guideLst>
        <p:guide orient="horz" pos="21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E5D7B-468D-4502-BAF4-D84E9C5581F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44C335-1E5C-491D-9822-70D25CA09860}">
      <dgm:prSet phldrT="[Texto]"/>
      <dgm:spPr/>
      <dgm:t>
        <a:bodyPr/>
        <a:lstStyle/>
        <a:p>
          <a:r>
            <a:rPr lang="en-US" dirty="0" smtClean="0"/>
            <a:t>Device Simulation</a:t>
          </a:r>
          <a:endParaRPr lang="en-US" dirty="0"/>
        </a:p>
      </dgm:t>
    </dgm:pt>
    <dgm:pt modelId="{6CDB63AF-5183-4CB3-875E-FDDCF3E2212B}" type="parTrans" cxnId="{FC1B06BA-A192-450A-A9F6-C211E19378D7}">
      <dgm:prSet/>
      <dgm:spPr/>
      <dgm:t>
        <a:bodyPr/>
        <a:lstStyle/>
        <a:p>
          <a:endParaRPr lang="en-US"/>
        </a:p>
      </dgm:t>
    </dgm:pt>
    <dgm:pt modelId="{B671CA91-BA8E-46F5-88BE-925A55ED815C}" type="sibTrans" cxnId="{FC1B06BA-A192-450A-A9F6-C211E19378D7}">
      <dgm:prSet/>
      <dgm:spPr/>
      <dgm:t>
        <a:bodyPr/>
        <a:lstStyle/>
        <a:p>
          <a:endParaRPr lang="en-US"/>
        </a:p>
      </dgm:t>
    </dgm:pt>
    <dgm:pt modelId="{0BE13960-A33C-423F-A5CF-BC176494B69C}">
      <dgm:prSet phldrT="[Texto]"/>
      <dgm:spPr/>
      <dgm:t>
        <a:bodyPr/>
        <a:lstStyle/>
        <a:p>
          <a:r>
            <a:rPr lang="en-US" dirty="0" smtClean="0"/>
            <a:t>Layout optimization.</a:t>
          </a:r>
          <a:endParaRPr lang="en-US" dirty="0"/>
        </a:p>
      </dgm:t>
    </dgm:pt>
    <dgm:pt modelId="{265AD9EA-1FA6-4AFA-9DA2-AE62A1FFDCA9}" type="parTrans" cxnId="{0EEE2761-7511-4C87-85D5-4CDE71FAA497}">
      <dgm:prSet/>
      <dgm:spPr/>
      <dgm:t>
        <a:bodyPr/>
        <a:lstStyle/>
        <a:p>
          <a:endParaRPr lang="en-US"/>
        </a:p>
      </dgm:t>
    </dgm:pt>
    <dgm:pt modelId="{B23A7A2F-4456-498B-80D8-A755BFADD0A3}" type="sibTrans" cxnId="{0EEE2761-7511-4C87-85D5-4CDE71FAA497}">
      <dgm:prSet/>
      <dgm:spPr/>
      <dgm:t>
        <a:bodyPr/>
        <a:lstStyle/>
        <a:p>
          <a:endParaRPr lang="en-US"/>
        </a:p>
      </dgm:t>
    </dgm:pt>
    <dgm:pt modelId="{BF625758-36EC-41B1-BC12-EB849852CEFB}">
      <dgm:prSet phldrT="[Texto]"/>
      <dgm:spPr/>
      <dgm:t>
        <a:bodyPr/>
        <a:lstStyle/>
        <a:p>
          <a:r>
            <a:rPr lang="en-US" dirty="0" smtClean="0"/>
            <a:t>Radiation damage modeling</a:t>
          </a:r>
          <a:endParaRPr lang="en-US" dirty="0"/>
        </a:p>
      </dgm:t>
    </dgm:pt>
    <dgm:pt modelId="{B09CCDB1-61E1-4815-81DF-27860DED70F8}" type="parTrans" cxnId="{00FD69A9-2DE7-4D66-A480-BECE6981B341}">
      <dgm:prSet/>
      <dgm:spPr/>
      <dgm:t>
        <a:bodyPr/>
        <a:lstStyle/>
        <a:p>
          <a:endParaRPr lang="en-US"/>
        </a:p>
      </dgm:t>
    </dgm:pt>
    <dgm:pt modelId="{47E42D7E-9D6C-47B1-9544-EC33CFE3DA23}" type="sibTrans" cxnId="{00FD69A9-2DE7-4D66-A480-BECE6981B341}">
      <dgm:prSet/>
      <dgm:spPr/>
      <dgm:t>
        <a:bodyPr/>
        <a:lstStyle/>
        <a:p>
          <a:endParaRPr lang="en-US"/>
        </a:p>
      </dgm:t>
    </dgm:pt>
    <dgm:pt modelId="{AD69577C-E578-43D8-B71A-F4B8487AE7DC}">
      <dgm:prSet phldrT="[Texto]"/>
      <dgm:spPr/>
      <dgm:t>
        <a:bodyPr/>
        <a:lstStyle/>
        <a:p>
          <a:r>
            <a:rPr lang="en-US" dirty="0" smtClean="0"/>
            <a:t>Sensor manufacturing</a:t>
          </a:r>
          <a:endParaRPr lang="en-US" dirty="0"/>
        </a:p>
      </dgm:t>
    </dgm:pt>
    <dgm:pt modelId="{A9CA4CD2-9315-47A1-9076-08E22530B5B2}" type="parTrans" cxnId="{496F0AEE-5A7D-4BBE-814B-372A67AB958F}">
      <dgm:prSet/>
      <dgm:spPr/>
      <dgm:t>
        <a:bodyPr/>
        <a:lstStyle/>
        <a:p>
          <a:endParaRPr lang="en-US"/>
        </a:p>
      </dgm:t>
    </dgm:pt>
    <dgm:pt modelId="{7F4B93C9-0679-431F-9E39-4A6C8A1774BB}" type="sibTrans" cxnId="{496F0AEE-5A7D-4BBE-814B-372A67AB958F}">
      <dgm:prSet/>
      <dgm:spPr/>
      <dgm:t>
        <a:bodyPr/>
        <a:lstStyle/>
        <a:p>
          <a:endParaRPr lang="en-US"/>
        </a:p>
      </dgm:t>
    </dgm:pt>
    <dgm:pt modelId="{EC973EA1-6780-43F4-981A-6980A14503AD}">
      <dgm:prSet phldrT="[Texto]"/>
      <dgm:spPr/>
      <dgm:t>
        <a:bodyPr/>
        <a:lstStyle/>
        <a:p>
          <a:r>
            <a:rPr lang="en-US" dirty="0" smtClean="0"/>
            <a:t>Development &amp; improvement of manufacturing processes for planar, 3D and </a:t>
          </a:r>
          <a:r>
            <a:rPr lang="en-US" dirty="0" err="1" smtClean="0"/>
            <a:t>LGAD</a:t>
          </a:r>
          <a:r>
            <a:rPr lang="en-US" dirty="0" smtClean="0"/>
            <a:t> devices.</a:t>
          </a:r>
          <a:endParaRPr lang="en-US" dirty="0"/>
        </a:p>
      </dgm:t>
    </dgm:pt>
    <dgm:pt modelId="{E7DF3211-300E-418D-9F63-D3082BE1EB50}" type="parTrans" cxnId="{6BC439AF-67A9-4242-9159-3DA6C55ED55D}">
      <dgm:prSet/>
      <dgm:spPr/>
      <dgm:t>
        <a:bodyPr/>
        <a:lstStyle/>
        <a:p>
          <a:endParaRPr lang="en-US"/>
        </a:p>
      </dgm:t>
    </dgm:pt>
    <dgm:pt modelId="{4F9B4636-7278-4737-B2B1-CAF4287580A7}" type="sibTrans" cxnId="{6BC439AF-67A9-4242-9159-3DA6C55ED55D}">
      <dgm:prSet/>
      <dgm:spPr/>
      <dgm:t>
        <a:bodyPr/>
        <a:lstStyle/>
        <a:p>
          <a:endParaRPr lang="en-US"/>
        </a:p>
      </dgm:t>
    </dgm:pt>
    <dgm:pt modelId="{E75C8F5E-836C-403E-AF78-0F36B195F411}">
      <dgm:prSet phldrT="[Texto]"/>
      <dgm:spPr/>
      <dgm:t>
        <a:bodyPr/>
        <a:lstStyle/>
        <a:p>
          <a:r>
            <a:rPr lang="en-US" dirty="0" err="1" smtClean="0"/>
            <a:t>MPWR</a:t>
          </a:r>
          <a:r>
            <a:rPr lang="en-US" dirty="0" smtClean="0"/>
            <a:t> for thinned 3D and  slim/active edge planar.</a:t>
          </a:r>
          <a:endParaRPr lang="en-US" dirty="0"/>
        </a:p>
      </dgm:t>
    </dgm:pt>
    <dgm:pt modelId="{B0B1D117-4717-4D4A-A9EC-4CCA5989E9C1}" type="parTrans" cxnId="{42752951-8BBE-4CCA-8754-DC00849F602A}">
      <dgm:prSet/>
      <dgm:spPr/>
      <dgm:t>
        <a:bodyPr/>
        <a:lstStyle/>
        <a:p>
          <a:endParaRPr lang="en-US"/>
        </a:p>
      </dgm:t>
    </dgm:pt>
    <dgm:pt modelId="{F36E0D4B-851D-468F-987E-4F9D4FC116E9}" type="sibTrans" cxnId="{42752951-8BBE-4CCA-8754-DC00849F602A}">
      <dgm:prSet/>
      <dgm:spPr/>
      <dgm:t>
        <a:bodyPr/>
        <a:lstStyle/>
        <a:p>
          <a:endParaRPr lang="en-US"/>
        </a:p>
      </dgm:t>
    </dgm:pt>
    <dgm:pt modelId="{3AE8C8B4-B681-4FED-B353-B41FB53BE00E}">
      <dgm:prSet phldrT="[Texto]"/>
      <dgm:spPr/>
      <dgm:t>
        <a:bodyPr/>
        <a:lstStyle/>
        <a:p>
          <a:r>
            <a:rPr lang="en-US" dirty="0" smtClean="0"/>
            <a:t>Detector performance assessment</a:t>
          </a:r>
          <a:endParaRPr lang="en-US" dirty="0"/>
        </a:p>
      </dgm:t>
    </dgm:pt>
    <dgm:pt modelId="{F1AA4DDA-7851-4AC1-A492-C47BBF6E7233}" type="parTrans" cxnId="{17A77E13-5390-411B-9D77-20DB430668FD}">
      <dgm:prSet/>
      <dgm:spPr/>
      <dgm:t>
        <a:bodyPr/>
        <a:lstStyle/>
        <a:p>
          <a:endParaRPr lang="en-US"/>
        </a:p>
      </dgm:t>
    </dgm:pt>
    <dgm:pt modelId="{B040F575-0614-40AA-8D89-D4EC716B31EB}" type="sibTrans" cxnId="{17A77E13-5390-411B-9D77-20DB430668FD}">
      <dgm:prSet/>
      <dgm:spPr/>
      <dgm:t>
        <a:bodyPr/>
        <a:lstStyle/>
        <a:p>
          <a:endParaRPr lang="en-US"/>
        </a:p>
      </dgm:t>
    </dgm:pt>
    <dgm:pt modelId="{427C105F-7FE1-4C32-8A1A-E33F8AE72AAF}">
      <dgm:prSet phldrT="[Texto]"/>
      <dgm:spPr/>
      <dgm:t>
        <a:bodyPr/>
        <a:lstStyle/>
        <a:p>
          <a:r>
            <a:rPr lang="en-US" dirty="0" smtClean="0"/>
            <a:t>Hybrid thin planar &amp; 3D  pixels for HL-LHC environment.</a:t>
          </a:r>
          <a:endParaRPr lang="en-US" dirty="0"/>
        </a:p>
      </dgm:t>
    </dgm:pt>
    <dgm:pt modelId="{9EBE0634-6EC8-4576-BEF9-C6932CE272A2}" type="parTrans" cxnId="{25466E25-04CD-44E1-B409-CF915A843AFD}">
      <dgm:prSet/>
      <dgm:spPr/>
      <dgm:t>
        <a:bodyPr/>
        <a:lstStyle/>
        <a:p>
          <a:endParaRPr lang="en-US"/>
        </a:p>
      </dgm:t>
    </dgm:pt>
    <dgm:pt modelId="{BDDCA2FC-0524-496D-ADF3-B1815375B3D6}" type="sibTrans" cxnId="{25466E25-04CD-44E1-B409-CF915A843AFD}">
      <dgm:prSet/>
      <dgm:spPr/>
      <dgm:t>
        <a:bodyPr/>
        <a:lstStyle/>
        <a:p>
          <a:endParaRPr lang="en-US"/>
        </a:p>
      </dgm:t>
    </dgm:pt>
    <dgm:pt modelId="{C11A4B22-8568-43B1-8045-A19BDB38C385}">
      <dgm:prSet phldrT="[Texto]"/>
      <dgm:spPr/>
      <dgm:t>
        <a:bodyPr/>
        <a:lstStyle/>
        <a:p>
          <a:r>
            <a:rPr lang="en-US" dirty="0" smtClean="0"/>
            <a:t>Very small size and thin pixel sensors  for  </a:t>
          </a:r>
          <a:r>
            <a:rPr lang="en-US" dirty="0" err="1" smtClean="0"/>
            <a:t>CLIC</a:t>
          </a:r>
          <a:r>
            <a:rPr lang="en-US" dirty="0" smtClean="0"/>
            <a:t>.</a:t>
          </a:r>
          <a:endParaRPr lang="en-US" dirty="0"/>
        </a:p>
      </dgm:t>
    </dgm:pt>
    <dgm:pt modelId="{FC6AC21B-7F81-4F38-BC0F-53D2FC4E12B4}" type="parTrans" cxnId="{F9CB89B2-5913-4B7F-B757-7D3728DD9A7D}">
      <dgm:prSet/>
      <dgm:spPr/>
      <dgm:t>
        <a:bodyPr/>
        <a:lstStyle/>
        <a:p>
          <a:endParaRPr lang="en-US"/>
        </a:p>
      </dgm:t>
    </dgm:pt>
    <dgm:pt modelId="{8B4B6D89-2083-4B4C-A52B-42EF4191ED65}" type="sibTrans" cxnId="{F9CB89B2-5913-4B7F-B757-7D3728DD9A7D}">
      <dgm:prSet/>
      <dgm:spPr/>
      <dgm:t>
        <a:bodyPr/>
        <a:lstStyle/>
        <a:p>
          <a:endParaRPr lang="en-US"/>
        </a:p>
      </dgm:t>
    </dgm:pt>
    <dgm:pt modelId="{67C49FD2-63AB-46A7-B4E7-91CEE924A370}">
      <dgm:prSet phldrT="[Texto]"/>
      <dgm:spPr/>
      <dgm:t>
        <a:bodyPr/>
        <a:lstStyle/>
        <a:p>
          <a:r>
            <a:rPr lang="en-US" dirty="0" smtClean="0"/>
            <a:t>Optimization signal multiplication structures.</a:t>
          </a:r>
          <a:endParaRPr lang="en-US" dirty="0"/>
        </a:p>
      </dgm:t>
    </dgm:pt>
    <dgm:pt modelId="{CC340EFE-2EDA-40A7-A3A0-64B9379212DF}" type="parTrans" cxnId="{0980CBCE-7CCA-4B57-B166-86BEB2E1467F}">
      <dgm:prSet/>
      <dgm:spPr/>
      <dgm:t>
        <a:bodyPr/>
        <a:lstStyle/>
        <a:p>
          <a:endParaRPr lang="en-US"/>
        </a:p>
      </dgm:t>
    </dgm:pt>
    <dgm:pt modelId="{C4528D0C-3CC6-40E0-91A6-D85650005CA0}" type="sibTrans" cxnId="{0980CBCE-7CCA-4B57-B166-86BEB2E1467F}">
      <dgm:prSet/>
      <dgm:spPr/>
      <dgm:t>
        <a:bodyPr/>
        <a:lstStyle/>
        <a:p>
          <a:endParaRPr lang="en-US"/>
        </a:p>
      </dgm:t>
    </dgm:pt>
    <dgm:pt modelId="{6E4B73E7-F533-4D90-AB7E-3241109A5F7C}">
      <dgm:prSet phldrT="[Texto]"/>
      <dgm:spPr/>
      <dgm:t>
        <a:bodyPr/>
        <a:lstStyle/>
        <a:p>
          <a:r>
            <a:rPr lang="en-US" dirty="0" smtClean="0"/>
            <a:t>Low Gain Avalanche Detectors for timing and tracking </a:t>
          </a:r>
          <a:endParaRPr lang="en-US" dirty="0"/>
        </a:p>
      </dgm:t>
    </dgm:pt>
    <dgm:pt modelId="{FA86354B-6298-4368-927D-C179E1A77363}" type="parTrans" cxnId="{B399B17A-D3F3-48B0-9D12-604D6A4EE6F4}">
      <dgm:prSet/>
      <dgm:spPr/>
      <dgm:t>
        <a:bodyPr/>
        <a:lstStyle/>
        <a:p>
          <a:endParaRPr lang="en-US"/>
        </a:p>
      </dgm:t>
    </dgm:pt>
    <dgm:pt modelId="{D77E5DA6-A1A8-4C80-A7F7-F368E5CEA3C3}" type="sibTrans" cxnId="{B399B17A-D3F3-48B0-9D12-604D6A4EE6F4}">
      <dgm:prSet/>
      <dgm:spPr/>
      <dgm:t>
        <a:bodyPr/>
        <a:lstStyle/>
        <a:p>
          <a:endParaRPr lang="en-US"/>
        </a:p>
      </dgm:t>
    </dgm:pt>
    <dgm:pt modelId="{120C1A4E-1BE3-4841-AA3D-1E8922D6DAF3}" type="pres">
      <dgm:prSet presAssocID="{C8EE5D7B-468D-4502-BAF4-D84E9C5581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E1B1C6-4F86-4EA3-8E60-EB32D73665C1}" type="pres">
      <dgm:prSet presAssocID="{F244C335-1E5C-491D-9822-70D25CA09860}" presName="comp" presStyleCnt="0"/>
      <dgm:spPr/>
    </dgm:pt>
    <dgm:pt modelId="{AFD12CEE-6A04-40F9-BA08-40A0FACD251A}" type="pres">
      <dgm:prSet presAssocID="{F244C335-1E5C-491D-9822-70D25CA09860}" presName="box" presStyleLbl="node1" presStyleIdx="0" presStyleCnt="3"/>
      <dgm:spPr/>
      <dgm:t>
        <a:bodyPr/>
        <a:lstStyle/>
        <a:p>
          <a:endParaRPr lang="en-US"/>
        </a:p>
      </dgm:t>
    </dgm:pt>
    <dgm:pt modelId="{20A92697-8128-45A1-8882-4FCC2C402517}" type="pres">
      <dgm:prSet presAssocID="{F244C335-1E5C-491D-9822-70D25CA09860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F14B882-A5AF-4BC3-A144-7DACF0E6025F}" type="pres">
      <dgm:prSet presAssocID="{F244C335-1E5C-491D-9822-70D25CA0986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6170BB-A658-4B9B-B212-D63941F4B04E}" type="pres">
      <dgm:prSet presAssocID="{B671CA91-BA8E-46F5-88BE-925A55ED815C}" presName="spacer" presStyleCnt="0"/>
      <dgm:spPr/>
    </dgm:pt>
    <dgm:pt modelId="{BF02DFB2-7867-43C2-88CE-82E68CABD60C}" type="pres">
      <dgm:prSet presAssocID="{AD69577C-E578-43D8-B71A-F4B8487AE7DC}" presName="comp" presStyleCnt="0"/>
      <dgm:spPr/>
    </dgm:pt>
    <dgm:pt modelId="{2EFA3B0B-A1EF-4C24-A35F-8D05503DB6D2}" type="pres">
      <dgm:prSet presAssocID="{AD69577C-E578-43D8-B71A-F4B8487AE7DC}" presName="box" presStyleLbl="node1" presStyleIdx="1" presStyleCnt="3" custLinFactNeighborX="-186"/>
      <dgm:spPr/>
      <dgm:t>
        <a:bodyPr/>
        <a:lstStyle/>
        <a:p>
          <a:endParaRPr lang="en-US"/>
        </a:p>
      </dgm:t>
    </dgm:pt>
    <dgm:pt modelId="{84119B0D-06C6-447F-BC2A-DAF60632E355}" type="pres">
      <dgm:prSet presAssocID="{AD69577C-E578-43D8-B71A-F4B8487AE7DC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FE15FD6-EBB8-4BE2-BB75-9A5E470C559F}" type="pres">
      <dgm:prSet presAssocID="{AD69577C-E578-43D8-B71A-F4B8487AE7D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7D410-BF67-4655-9C70-392D8E96E706}" type="pres">
      <dgm:prSet presAssocID="{7F4B93C9-0679-431F-9E39-4A6C8A1774BB}" presName="spacer" presStyleCnt="0"/>
      <dgm:spPr/>
    </dgm:pt>
    <dgm:pt modelId="{4690E32F-7412-4082-840C-81262C71B870}" type="pres">
      <dgm:prSet presAssocID="{3AE8C8B4-B681-4FED-B353-B41FB53BE00E}" presName="comp" presStyleCnt="0"/>
      <dgm:spPr/>
    </dgm:pt>
    <dgm:pt modelId="{04804E71-A67E-4999-ACD4-7DE360520B8E}" type="pres">
      <dgm:prSet presAssocID="{3AE8C8B4-B681-4FED-B353-B41FB53BE00E}" presName="box" presStyleLbl="node1" presStyleIdx="2" presStyleCnt="3"/>
      <dgm:spPr/>
      <dgm:t>
        <a:bodyPr/>
        <a:lstStyle/>
        <a:p>
          <a:endParaRPr lang="en-US"/>
        </a:p>
      </dgm:t>
    </dgm:pt>
    <dgm:pt modelId="{70EF1AC2-7063-4932-B8FE-A1360C1F8ED1}" type="pres">
      <dgm:prSet presAssocID="{3AE8C8B4-B681-4FED-B353-B41FB53BE00E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BF16FD9-9580-405F-8603-A6439CE182BF}" type="pres">
      <dgm:prSet presAssocID="{3AE8C8B4-B681-4FED-B353-B41FB53BE00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E21DDC-FAF3-4FB3-A1FC-2B2DC601F21B}" type="presOf" srcId="{6E4B73E7-F533-4D90-AB7E-3241109A5F7C}" destId="{FBF16FD9-9580-405F-8603-A6439CE182BF}" srcOrd="1" destOrd="3" presId="urn:microsoft.com/office/officeart/2005/8/layout/vList4"/>
    <dgm:cxn modelId="{99293059-14F3-4A68-AA28-445136C6F414}" type="presOf" srcId="{EC973EA1-6780-43F4-981A-6980A14503AD}" destId="{2EFA3B0B-A1EF-4C24-A35F-8D05503DB6D2}" srcOrd="0" destOrd="1" presId="urn:microsoft.com/office/officeart/2005/8/layout/vList4"/>
    <dgm:cxn modelId="{123558CD-1D1A-49BF-8035-68F39407CA92}" type="presOf" srcId="{0BE13960-A33C-423F-A5CF-BC176494B69C}" destId="{AFD12CEE-6A04-40F9-BA08-40A0FACD251A}" srcOrd="0" destOrd="1" presId="urn:microsoft.com/office/officeart/2005/8/layout/vList4"/>
    <dgm:cxn modelId="{71EDEF93-EB25-4F3C-8AF1-CA8EEE2E4364}" type="presOf" srcId="{C11A4B22-8568-43B1-8045-A19BDB38C385}" destId="{FBF16FD9-9580-405F-8603-A6439CE182BF}" srcOrd="1" destOrd="2" presId="urn:microsoft.com/office/officeart/2005/8/layout/vList4"/>
    <dgm:cxn modelId="{12A10CF2-DDD7-4056-8E3A-222C6F5A9DA8}" type="presOf" srcId="{427C105F-7FE1-4C32-8A1A-E33F8AE72AAF}" destId="{FBF16FD9-9580-405F-8603-A6439CE182BF}" srcOrd="1" destOrd="1" presId="urn:microsoft.com/office/officeart/2005/8/layout/vList4"/>
    <dgm:cxn modelId="{1EE6027D-DD61-4F98-B8EB-9B8EC0B28492}" type="presOf" srcId="{67C49FD2-63AB-46A7-B4E7-91CEE924A370}" destId="{AFD12CEE-6A04-40F9-BA08-40A0FACD251A}" srcOrd="0" destOrd="3" presId="urn:microsoft.com/office/officeart/2005/8/layout/vList4"/>
    <dgm:cxn modelId="{243ADD6A-288C-4455-8AA4-2DD534250518}" type="presOf" srcId="{E75C8F5E-836C-403E-AF78-0F36B195F411}" destId="{CFE15FD6-EBB8-4BE2-BB75-9A5E470C559F}" srcOrd="1" destOrd="2" presId="urn:microsoft.com/office/officeart/2005/8/layout/vList4"/>
    <dgm:cxn modelId="{FC1B06BA-A192-450A-A9F6-C211E19378D7}" srcId="{C8EE5D7B-468D-4502-BAF4-D84E9C5581FB}" destId="{F244C335-1E5C-491D-9822-70D25CA09860}" srcOrd="0" destOrd="0" parTransId="{6CDB63AF-5183-4CB3-875E-FDDCF3E2212B}" sibTransId="{B671CA91-BA8E-46F5-88BE-925A55ED815C}"/>
    <dgm:cxn modelId="{1031FF34-9737-45DE-B167-E758783CE8C0}" type="presOf" srcId="{427C105F-7FE1-4C32-8A1A-E33F8AE72AAF}" destId="{04804E71-A67E-4999-ACD4-7DE360520B8E}" srcOrd="0" destOrd="1" presId="urn:microsoft.com/office/officeart/2005/8/layout/vList4"/>
    <dgm:cxn modelId="{25466E25-04CD-44E1-B409-CF915A843AFD}" srcId="{3AE8C8B4-B681-4FED-B353-B41FB53BE00E}" destId="{427C105F-7FE1-4C32-8A1A-E33F8AE72AAF}" srcOrd="0" destOrd="0" parTransId="{9EBE0634-6EC8-4576-BEF9-C6932CE272A2}" sibTransId="{BDDCA2FC-0524-496D-ADF3-B1815375B3D6}"/>
    <dgm:cxn modelId="{26B71391-C9AE-4D81-849F-7E0C3960923E}" type="presOf" srcId="{C11A4B22-8568-43B1-8045-A19BDB38C385}" destId="{04804E71-A67E-4999-ACD4-7DE360520B8E}" srcOrd="0" destOrd="2" presId="urn:microsoft.com/office/officeart/2005/8/layout/vList4"/>
    <dgm:cxn modelId="{5D4DB82F-8635-4709-ACA9-DA204EDF861F}" type="presOf" srcId="{6E4B73E7-F533-4D90-AB7E-3241109A5F7C}" destId="{04804E71-A67E-4999-ACD4-7DE360520B8E}" srcOrd="0" destOrd="3" presId="urn:microsoft.com/office/officeart/2005/8/layout/vList4"/>
    <dgm:cxn modelId="{0A9E9178-12DA-4B2E-A10C-15D07F54AC3D}" type="presOf" srcId="{BF625758-36EC-41B1-BC12-EB849852CEFB}" destId="{CF14B882-A5AF-4BC3-A144-7DACF0E6025F}" srcOrd="1" destOrd="2" presId="urn:microsoft.com/office/officeart/2005/8/layout/vList4"/>
    <dgm:cxn modelId="{17A77E13-5390-411B-9D77-20DB430668FD}" srcId="{C8EE5D7B-468D-4502-BAF4-D84E9C5581FB}" destId="{3AE8C8B4-B681-4FED-B353-B41FB53BE00E}" srcOrd="2" destOrd="0" parTransId="{F1AA4DDA-7851-4AC1-A492-C47BBF6E7233}" sibTransId="{B040F575-0614-40AA-8D89-D4EC716B31EB}"/>
    <dgm:cxn modelId="{0B7EBC5A-7100-4A17-848C-D526DCEDFA93}" type="presOf" srcId="{AD69577C-E578-43D8-B71A-F4B8487AE7DC}" destId="{2EFA3B0B-A1EF-4C24-A35F-8D05503DB6D2}" srcOrd="0" destOrd="0" presId="urn:microsoft.com/office/officeart/2005/8/layout/vList4"/>
    <dgm:cxn modelId="{F9CB89B2-5913-4B7F-B757-7D3728DD9A7D}" srcId="{3AE8C8B4-B681-4FED-B353-B41FB53BE00E}" destId="{C11A4B22-8568-43B1-8045-A19BDB38C385}" srcOrd="1" destOrd="0" parTransId="{FC6AC21B-7F81-4F38-BC0F-53D2FC4E12B4}" sibTransId="{8B4B6D89-2083-4B4C-A52B-42EF4191ED65}"/>
    <dgm:cxn modelId="{0EEE2761-7511-4C87-85D5-4CDE71FAA497}" srcId="{F244C335-1E5C-491D-9822-70D25CA09860}" destId="{0BE13960-A33C-423F-A5CF-BC176494B69C}" srcOrd="0" destOrd="0" parTransId="{265AD9EA-1FA6-4AFA-9DA2-AE62A1FFDCA9}" sibTransId="{B23A7A2F-4456-498B-80D8-A755BFADD0A3}"/>
    <dgm:cxn modelId="{4A14C087-2247-4F2E-A518-9DEECB52FAD6}" type="presOf" srcId="{EC973EA1-6780-43F4-981A-6980A14503AD}" destId="{CFE15FD6-EBB8-4BE2-BB75-9A5E470C559F}" srcOrd="1" destOrd="1" presId="urn:microsoft.com/office/officeart/2005/8/layout/vList4"/>
    <dgm:cxn modelId="{876B262F-F287-4089-8B3E-B62A2DEE6F5F}" type="presOf" srcId="{67C49FD2-63AB-46A7-B4E7-91CEE924A370}" destId="{CF14B882-A5AF-4BC3-A144-7DACF0E6025F}" srcOrd="1" destOrd="3" presId="urn:microsoft.com/office/officeart/2005/8/layout/vList4"/>
    <dgm:cxn modelId="{A43634C9-39BC-46E0-B6E8-E66EDCC4461F}" type="presOf" srcId="{E75C8F5E-836C-403E-AF78-0F36B195F411}" destId="{2EFA3B0B-A1EF-4C24-A35F-8D05503DB6D2}" srcOrd="0" destOrd="2" presId="urn:microsoft.com/office/officeart/2005/8/layout/vList4"/>
    <dgm:cxn modelId="{0980CBCE-7CCA-4B57-B166-86BEB2E1467F}" srcId="{F244C335-1E5C-491D-9822-70D25CA09860}" destId="{67C49FD2-63AB-46A7-B4E7-91CEE924A370}" srcOrd="2" destOrd="0" parTransId="{CC340EFE-2EDA-40A7-A3A0-64B9379212DF}" sibTransId="{C4528D0C-3CC6-40E0-91A6-D85650005CA0}"/>
    <dgm:cxn modelId="{B399B17A-D3F3-48B0-9D12-604D6A4EE6F4}" srcId="{3AE8C8B4-B681-4FED-B353-B41FB53BE00E}" destId="{6E4B73E7-F533-4D90-AB7E-3241109A5F7C}" srcOrd="2" destOrd="0" parTransId="{FA86354B-6298-4368-927D-C179E1A77363}" sibTransId="{D77E5DA6-A1A8-4C80-A7F7-F368E5CEA3C3}"/>
    <dgm:cxn modelId="{AC574107-362F-4BB6-B926-F0395A8B5EB1}" type="presOf" srcId="{BF625758-36EC-41B1-BC12-EB849852CEFB}" destId="{AFD12CEE-6A04-40F9-BA08-40A0FACD251A}" srcOrd="0" destOrd="2" presId="urn:microsoft.com/office/officeart/2005/8/layout/vList4"/>
    <dgm:cxn modelId="{A85AE30A-1561-4D3C-AA72-6E5AF49B4281}" type="presOf" srcId="{0BE13960-A33C-423F-A5CF-BC176494B69C}" destId="{CF14B882-A5AF-4BC3-A144-7DACF0E6025F}" srcOrd="1" destOrd="1" presId="urn:microsoft.com/office/officeart/2005/8/layout/vList4"/>
    <dgm:cxn modelId="{00FD69A9-2DE7-4D66-A480-BECE6981B341}" srcId="{F244C335-1E5C-491D-9822-70D25CA09860}" destId="{BF625758-36EC-41B1-BC12-EB849852CEFB}" srcOrd="1" destOrd="0" parTransId="{B09CCDB1-61E1-4815-81DF-27860DED70F8}" sibTransId="{47E42D7E-9D6C-47B1-9544-EC33CFE3DA23}"/>
    <dgm:cxn modelId="{6BC439AF-67A9-4242-9159-3DA6C55ED55D}" srcId="{AD69577C-E578-43D8-B71A-F4B8487AE7DC}" destId="{EC973EA1-6780-43F4-981A-6980A14503AD}" srcOrd="0" destOrd="0" parTransId="{E7DF3211-300E-418D-9F63-D3082BE1EB50}" sibTransId="{4F9B4636-7278-4737-B2B1-CAF4287580A7}"/>
    <dgm:cxn modelId="{9D7E8101-43EA-4782-99B6-3E8AD1048081}" type="presOf" srcId="{F244C335-1E5C-491D-9822-70D25CA09860}" destId="{AFD12CEE-6A04-40F9-BA08-40A0FACD251A}" srcOrd="0" destOrd="0" presId="urn:microsoft.com/office/officeart/2005/8/layout/vList4"/>
    <dgm:cxn modelId="{496F0AEE-5A7D-4BBE-814B-372A67AB958F}" srcId="{C8EE5D7B-468D-4502-BAF4-D84E9C5581FB}" destId="{AD69577C-E578-43D8-B71A-F4B8487AE7DC}" srcOrd="1" destOrd="0" parTransId="{A9CA4CD2-9315-47A1-9076-08E22530B5B2}" sibTransId="{7F4B93C9-0679-431F-9E39-4A6C8A1774BB}"/>
    <dgm:cxn modelId="{F9D3449F-8123-42C2-8CE1-D2BB6AC2097B}" type="presOf" srcId="{3AE8C8B4-B681-4FED-B353-B41FB53BE00E}" destId="{FBF16FD9-9580-405F-8603-A6439CE182BF}" srcOrd="1" destOrd="0" presId="urn:microsoft.com/office/officeart/2005/8/layout/vList4"/>
    <dgm:cxn modelId="{763D2FF1-2CA1-4F23-85D1-D27FBBD0275E}" type="presOf" srcId="{AD69577C-E578-43D8-B71A-F4B8487AE7DC}" destId="{CFE15FD6-EBB8-4BE2-BB75-9A5E470C559F}" srcOrd="1" destOrd="0" presId="urn:microsoft.com/office/officeart/2005/8/layout/vList4"/>
    <dgm:cxn modelId="{42752951-8BBE-4CCA-8754-DC00849F602A}" srcId="{AD69577C-E578-43D8-B71A-F4B8487AE7DC}" destId="{E75C8F5E-836C-403E-AF78-0F36B195F411}" srcOrd="1" destOrd="0" parTransId="{B0B1D117-4717-4D4A-A9EC-4CCA5989E9C1}" sibTransId="{F36E0D4B-851D-468F-987E-4F9D4FC116E9}"/>
    <dgm:cxn modelId="{9FDB9B8A-66B3-45A2-9A3D-C0DF46CDB554}" type="presOf" srcId="{3AE8C8B4-B681-4FED-B353-B41FB53BE00E}" destId="{04804E71-A67E-4999-ACD4-7DE360520B8E}" srcOrd="0" destOrd="0" presId="urn:microsoft.com/office/officeart/2005/8/layout/vList4"/>
    <dgm:cxn modelId="{B43B9C8C-A650-4094-87F3-9CA8C5C20AD5}" type="presOf" srcId="{F244C335-1E5C-491D-9822-70D25CA09860}" destId="{CF14B882-A5AF-4BC3-A144-7DACF0E6025F}" srcOrd="1" destOrd="0" presId="urn:microsoft.com/office/officeart/2005/8/layout/vList4"/>
    <dgm:cxn modelId="{317E547D-DE46-45BB-9D72-E060488AE7BB}" type="presOf" srcId="{C8EE5D7B-468D-4502-BAF4-D84E9C5581FB}" destId="{120C1A4E-1BE3-4841-AA3D-1E8922D6DAF3}" srcOrd="0" destOrd="0" presId="urn:microsoft.com/office/officeart/2005/8/layout/vList4"/>
    <dgm:cxn modelId="{98D0C3B5-76CE-4688-AAC2-E7C0B8C2EE5C}" type="presParOf" srcId="{120C1A4E-1BE3-4841-AA3D-1E8922D6DAF3}" destId="{99E1B1C6-4F86-4EA3-8E60-EB32D73665C1}" srcOrd="0" destOrd="0" presId="urn:microsoft.com/office/officeart/2005/8/layout/vList4"/>
    <dgm:cxn modelId="{FE91E2C1-2C08-4EB6-B4E3-FBC0054DDDFD}" type="presParOf" srcId="{99E1B1C6-4F86-4EA3-8E60-EB32D73665C1}" destId="{AFD12CEE-6A04-40F9-BA08-40A0FACD251A}" srcOrd="0" destOrd="0" presId="urn:microsoft.com/office/officeart/2005/8/layout/vList4"/>
    <dgm:cxn modelId="{C0067D33-C70F-418F-A732-E937414A88F3}" type="presParOf" srcId="{99E1B1C6-4F86-4EA3-8E60-EB32D73665C1}" destId="{20A92697-8128-45A1-8882-4FCC2C402517}" srcOrd="1" destOrd="0" presId="urn:microsoft.com/office/officeart/2005/8/layout/vList4"/>
    <dgm:cxn modelId="{671EDD63-78B2-49D1-8636-F363C9FD7266}" type="presParOf" srcId="{99E1B1C6-4F86-4EA3-8E60-EB32D73665C1}" destId="{CF14B882-A5AF-4BC3-A144-7DACF0E6025F}" srcOrd="2" destOrd="0" presId="urn:microsoft.com/office/officeart/2005/8/layout/vList4"/>
    <dgm:cxn modelId="{1978C1A2-862B-4841-B01F-981B97F91CC2}" type="presParOf" srcId="{120C1A4E-1BE3-4841-AA3D-1E8922D6DAF3}" destId="{CD6170BB-A658-4B9B-B212-D63941F4B04E}" srcOrd="1" destOrd="0" presId="urn:microsoft.com/office/officeart/2005/8/layout/vList4"/>
    <dgm:cxn modelId="{5E155330-6351-436B-BB0A-08CD19F10D32}" type="presParOf" srcId="{120C1A4E-1BE3-4841-AA3D-1E8922D6DAF3}" destId="{BF02DFB2-7867-43C2-88CE-82E68CABD60C}" srcOrd="2" destOrd="0" presId="urn:microsoft.com/office/officeart/2005/8/layout/vList4"/>
    <dgm:cxn modelId="{F78A695B-CB6E-4A6B-AD9D-D039ADA8789E}" type="presParOf" srcId="{BF02DFB2-7867-43C2-88CE-82E68CABD60C}" destId="{2EFA3B0B-A1EF-4C24-A35F-8D05503DB6D2}" srcOrd="0" destOrd="0" presId="urn:microsoft.com/office/officeart/2005/8/layout/vList4"/>
    <dgm:cxn modelId="{E0BD105B-68D2-46D9-B379-16123FC3923F}" type="presParOf" srcId="{BF02DFB2-7867-43C2-88CE-82E68CABD60C}" destId="{84119B0D-06C6-447F-BC2A-DAF60632E355}" srcOrd="1" destOrd="0" presId="urn:microsoft.com/office/officeart/2005/8/layout/vList4"/>
    <dgm:cxn modelId="{FEFD34F7-9767-4AE8-9C93-377F592266AF}" type="presParOf" srcId="{BF02DFB2-7867-43C2-88CE-82E68CABD60C}" destId="{CFE15FD6-EBB8-4BE2-BB75-9A5E470C559F}" srcOrd="2" destOrd="0" presId="urn:microsoft.com/office/officeart/2005/8/layout/vList4"/>
    <dgm:cxn modelId="{CFBB1206-065B-468F-8CF3-A897DE7B56C8}" type="presParOf" srcId="{120C1A4E-1BE3-4841-AA3D-1E8922D6DAF3}" destId="{2677D410-BF67-4655-9C70-392D8E96E706}" srcOrd="3" destOrd="0" presId="urn:microsoft.com/office/officeart/2005/8/layout/vList4"/>
    <dgm:cxn modelId="{5825B840-180D-40E0-BB0F-F72B337061E1}" type="presParOf" srcId="{120C1A4E-1BE3-4841-AA3D-1E8922D6DAF3}" destId="{4690E32F-7412-4082-840C-81262C71B870}" srcOrd="4" destOrd="0" presId="urn:microsoft.com/office/officeart/2005/8/layout/vList4"/>
    <dgm:cxn modelId="{187C8D87-D457-49D9-8A14-8D2B246B2470}" type="presParOf" srcId="{4690E32F-7412-4082-840C-81262C71B870}" destId="{04804E71-A67E-4999-ACD4-7DE360520B8E}" srcOrd="0" destOrd="0" presId="urn:microsoft.com/office/officeart/2005/8/layout/vList4"/>
    <dgm:cxn modelId="{4A90FF36-23DC-4F62-84EC-F1E3A3BF2693}" type="presParOf" srcId="{4690E32F-7412-4082-840C-81262C71B870}" destId="{70EF1AC2-7063-4932-B8FE-A1360C1F8ED1}" srcOrd="1" destOrd="0" presId="urn:microsoft.com/office/officeart/2005/8/layout/vList4"/>
    <dgm:cxn modelId="{48792337-3CB2-45CB-A08E-6BFDD5676C83}" type="presParOf" srcId="{4690E32F-7412-4082-840C-81262C71B870}" destId="{FBF16FD9-9580-405F-8603-A6439CE182B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12CEE-6A04-40F9-BA08-40A0FACD251A}">
      <dsp:nvSpPr>
        <dsp:cNvPr id="0" name=""/>
        <dsp:cNvSpPr/>
      </dsp:nvSpPr>
      <dsp:spPr>
        <a:xfrm>
          <a:off x="0" y="0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Device Simulation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Layout optimization.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Radiation damage modeling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Optimization signal multiplication structures.</a:t>
          </a:r>
          <a:endParaRPr lang="en-US" sz="1700" kern="1200" dirty="0"/>
        </a:p>
      </dsp:txBody>
      <dsp:txXfrm>
        <a:off x="1511538" y="0"/>
        <a:ext cx="5333761" cy="1424781"/>
      </dsp:txXfrm>
    </dsp:sp>
    <dsp:sp modelId="{20A92697-8128-45A1-8882-4FCC2C402517}">
      <dsp:nvSpPr>
        <dsp:cNvPr id="0" name=""/>
        <dsp:cNvSpPr/>
      </dsp:nvSpPr>
      <dsp:spPr>
        <a:xfrm>
          <a:off x="142478" y="142478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A3B0B-A1EF-4C24-A35F-8D05503DB6D2}">
      <dsp:nvSpPr>
        <dsp:cNvPr id="0" name=""/>
        <dsp:cNvSpPr/>
      </dsp:nvSpPr>
      <dsp:spPr>
        <a:xfrm>
          <a:off x="0" y="1567259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Sensor manufacturing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Development &amp; improvement of manufacturing processes for planar, 3D and </a:t>
          </a:r>
          <a:r>
            <a:rPr lang="en-US" sz="1700" kern="1200" dirty="0" err="1" smtClean="0"/>
            <a:t>LGAD</a:t>
          </a:r>
          <a:r>
            <a:rPr lang="en-US" sz="1700" kern="1200" dirty="0" smtClean="0"/>
            <a:t> devices.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MPWR</a:t>
          </a:r>
          <a:r>
            <a:rPr lang="en-US" sz="1700" kern="1200" dirty="0" smtClean="0"/>
            <a:t> for thinned 3D and  slim/active edge planar.</a:t>
          </a:r>
          <a:endParaRPr lang="en-US" sz="1700" kern="1200" dirty="0"/>
        </a:p>
      </dsp:txBody>
      <dsp:txXfrm>
        <a:off x="1511538" y="1567259"/>
        <a:ext cx="5333761" cy="1424781"/>
      </dsp:txXfrm>
    </dsp:sp>
    <dsp:sp modelId="{84119B0D-06C6-447F-BC2A-DAF60632E355}">
      <dsp:nvSpPr>
        <dsp:cNvPr id="0" name=""/>
        <dsp:cNvSpPr/>
      </dsp:nvSpPr>
      <dsp:spPr>
        <a:xfrm>
          <a:off x="142478" y="1709737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804E71-A67E-4999-ACD4-7DE360520B8E}">
      <dsp:nvSpPr>
        <dsp:cNvPr id="0" name=""/>
        <dsp:cNvSpPr/>
      </dsp:nvSpPr>
      <dsp:spPr>
        <a:xfrm>
          <a:off x="0" y="3134518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Detector performance assessment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Hybrid thin planar &amp; 3D  pixels for HL-LHC environment.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Very small size and thin pixel sensors  for  </a:t>
          </a:r>
          <a:r>
            <a:rPr lang="en-US" sz="1700" kern="1200" dirty="0" err="1" smtClean="0"/>
            <a:t>CLIC</a:t>
          </a:r>
          <a:r>
            <a:rPr lang="en-US" sz="1700" kern="1200" dirty="0" smtClean="0"/>
            <a:t>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Low Gain Avalanche Detectors for timing and tracking </a:t>
          </a:r>
          <a:endParaRPr lang="en-US" sz="1700" kern="1200" dirty="0"/>
        </a:p>
      </dsp:txBody>
      <dsp:txXfrm>
        <a:off x="1511538" y="3134518"/>
        <a:ext cx="5333761" cy="1424781"/>
      </dsp:txXfrm>
    </dsp:sp>
    <dsp:sp modelId="{70EF1AC2-7063-4932-B8FE-A1360C1F8ED1}">
      <dsp:nvSpPr>
        <dsp:cNvPr id="0" name=""/>
        <dsp:cNvSpPr/>
      </dsp:nvSpPr>
      <dsp:spPr>
        <a:xfrm>
          <a:off x="142478" y="3276996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EEEC5FF-2E2C-41FE-9BCF-8556173C0C3D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6F4D8E90-2BCE-4A25-A4FB-5994B7224F94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25BFDC0A-6758-482A-80D0-1F09C43100F9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9DEAE9B0-7DDE-428A-A0E4-173145667376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72CF57B-B424-487E-9F23-AE4F8508F8A2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9FFB498C-457F-4D4F-8742-2899D9B7FFED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78C21C4B-AE0C-4B1E-8DC8-6ED4C1ADFF93}" type="datetime3">
              <a:rPr lang="en-US" smtClean="0"/>
              <a:t>4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2F369F7-9EA9-4D24-801D-06C7662D8E09}" type="datetime3">
              <a:rPr lang="en-US" smtClean="0"/>
              <a:t>4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420315-F715-4AA2-9317-F6D7C87DFE2E}" type="datetime3">
              <a:rPr lang="en-US" smtClean="0"/>
              <a:t>4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394F4B-761E-4D85-8C63-3C8A31F051BF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6D967EE-8BC1-4C03-A9A5-9714EED3AED3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A. Macchiolo and I. Vila, WP7 Vidyo Meeting,5th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WP7 </a:t>
            </a:r>
            <a:r>
              <a:rPr lang="en-GB" sz="4000" dirty="0" smtClean="0"/>
              <a:t>- </a:t>
            </a:r>
            <a:r>
              <a:rPr lang="en-GB" sz="4000" dirty="0" smtClean="0"/>
              <a:t>2</a:t>
            </a:r>
            <a:r>
              <a:rPr lang="en-GB" sz="4000" baseline="30000" dirty="0" smtClean="0"/>
              <a:t>nd</a:t>
            </a:r>
            <a:r>
              <a:rPr lang="en-GB" sz="4000" dirty="0" smtClean="0"/>
              <a:t> Annual Meeting</a:t>
            </a:r>
            <a:br>
              <a:rPr lang="en-GB" sz="4000" dirty="0" smtClean="0"/>
            </a:br>
            <a:r>
              <a:rPr lang="en-GB" sz="4000" dirty="0" err="1" smtClean="0"/>
              <a:t>Introdution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Anna </a:t>
            </a:r>
            <a:r>
              <a:rPr lang="en-GB" dirty="0" err="1" smtClean="0"/>
              <a:t>Macchiolo</a:t>
            </a:r>
            <a:r>
              <a:rPr lang="en-GB" dirty="0" smtClean="0"/>
              <a:t>, </a:t>
            </a:r>
            <a:r>
              <a:rPr lang="en-GB" dirty="0" err="1" smtClean="0"/>
              <a:t>Iván</a:t>
            </a:r>
            <a:r>
              <a:rPr lang="en-GB" dirty="0" smtClean="0"/>
              <a:t> Vila</a:t>
            </a:r>
          </a:p>
          <a:p>
            <a:r>
              <a:rPr lang="en-GB" dirty="0" smtClean="0"/>
              <a:t>4</a:t>
            </a:r>
            <a:r>
              <a:rPr lang="en-GB" dirty="0" smtClean="0"/>
              <a:t>/4/2017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1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3D Common production @ </a:t>
            </a:r>
            <a:r>
              <a:rPr lang="en-US" dirty="0" err="1" smtClean="0"/>
              <a:t>FBK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1624013"/>
            <a:ext cx="4177717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308" y="4279900"/>
            <a:ext cx="265567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4292600"/>
            <a:ext cx="237760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1624013"/>
            <a:ext cx="3938587" cy="393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87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290181"/>
            <a:ext cx="8716586" cy="691019"/>
          </a:xfrm>
        </p:spPr>
        <p:txBody>
          <a:bodyPr/>
          <a:lstStyle/>
          <a:p>
            <a:r>
              <a:rPr lang="en-US" b="0" dirty="0" smtClean="0"/>
              <a:t>Ready to start this week.</a:t>
            </a:r>
            <a:endParaRPr lang="en-US" b="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3D Common Production @ </a:t>
            </a:r>
            <a:r>
              <a:rPr lang="en-US" dirty="0" err="1" smtClean="0"/>
              <a:t>CNM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33575"/>
            <a:ext cx="7886700" cy="405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90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7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Snapshot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340178"/>
            <a:ext cx="4384282" cy="142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3307315"/>
            <a:ext cx="393949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27" y="5856840"/>
            <a:ext cx="2770972" cy="37630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253" y="4200701"/>
            <a:ext cx="1221493" cy="151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67" y="2684884"/>
            <a:ext cx="2540000" cy="109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011861"/>
            <a:ext cx="3357904" cy="204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1 Título"/>
          <p:cNvSpPr txBox="1">
            <a:spLocks/>
          </p:cNvSpPr>
          <p:nvPr/>
        </p:nvSpPr>
        <p:spPr>
          <a:xfrm>
            <a:off x="7290484" y="1168791"/>
            <a:ext cx="1736383" cy="1465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accent5"/>
                </a:solidFill>
              </a:rPr>
              <a:t>Inverse-</a:t>
            </a:r>
            <a:r>
              <a:rPr lang="en-US" sz="1800" dirty="0" err="1" smtClean="0">
                <a:solidFill>
                  <a:schemeClr val="accent5"/>
                </a:solidFill>
              </a:rPr>
              <a:t>LGAD</a:t>
            </a:r>
            <a:r>
              <a:rPr lang="en-US" sz="1800" dirty="0" smtClean="0">
                <a:solidFill>
                  <a:schemeClr val="accent5"/>
                </a:solidFill>
              </a:rPr>
              <a:t> </a:t>
            </a:r>
          </a:p>
          <a:p>
            <a:r>
              <a:rPr lang="en-US" sz="1800" dirty="0" smtClean="0">
                <a:solidFill>
                  <a:schemeClr val="accent5"/>
                </a:solidFill>
              </a:rPr>
              <a:t>@ Wp7 TB </a:t>
            </a:r>
          </a:p>
          <a:p>
            <a:r>
              <a:rPr lang="en-US" sz="1800" dirty="0" smtClean="0">
                <a:solidFill>
                  <a:schemeClr val="accent5"/>
                </a:solidFill>
              </a:rPr>
              <a:t>Gain vs </a:t>
            </a:r>
            <a:r>
              <a:rPr lang="en-US" sz="1800" dirty="0" err="1" smtClean="0">
                <a:solidFill>
                  <a:schemeClr val="accent5"/>
                </a:solidFill>
              </a:rPr>
              <a:t>V</a:t>
            </a:r>
            <a:r>
              <a:rPr lang="en-US" sz="1800" baseline="-25000" dirty="0" err="1" smtClean="0">
                <a:solidFill>
                  <a:schemeClr val="accent5"/>
                </a:solidFill>
              </a:rPr>
              <a:t>bias</a:t>
            </a:r>
            <a:endParaRPr lang="en-US" sz="1800" baseline="-25000" dirty="0">
              <a:solidFill>
                <a:schemeClr val="accent5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1340178"/>
            <a:ext cx="2273299" cy="16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8991" y="1696581"/>
            <a:ext cx="8666018" cy="4886789"/>
          </a:xfrm>
        </p:spPr>
        <p:txBody>
          <a:bodyPr>
            <a:normAutofit/>
          </a:bodyPr>
          <a:lstStyle/>
          <a:p>
            <a:pPr marL="171446" lvl="1">
              <a:spcBef>
                <a:spcPts val="750"/>
              </a:spcBef>
            </a:pPr>
            <a:r>
              <a:rPr lang="en-US" b="0" dirty="0" smtClean="0">
                <a:latin typeface="+mj-lt"/>
              </a:rPr>
              <a:t>First WP7 Test Beam @ CERN-</a:t>
            </a:r>
            <a:r>
              <a:rPr lang="en-US" b="0" dirty="0" err="1" smtClean="0">
                <a:latin typeface="+mj-lt"/>
              </a:rPr>
              <a:t>SPS</a:t>
            </a:r>
            <a:r>
              <a:rPr lang="en-US" b="0" dirty="0" smtClean="0">
                <a:latin typeface="+mj-lt"/>
              </a:rPr>
              <a:t> from </a:t>
            </a:r>
            <a:r>
              <a:rPr lang="en-US" dirty="0">
                <a:latin typeface="+mj-lt"/>
              </a:rPr>
              <a:t>July </a:t>
            </a:r>
            <a:r>
              <a:rPr lang="en-US" dirty="0" smtClean="0">
                <a:latin typeface="+mj-lt"/>
              </a:rPr>
              <a:t>27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through August 3 + one additional week parasitically with Atlas </a:t>
            </a:r>
            <a:r>
              <a:rPr lang="en-US" dirty="0" err="1" smtClean="0">
                <a:latin typeface="+mj-lt"/>
              </a:rPr>
              <a:t>ITK</a:t>
            </a:r>
            <a:endParaRPr lang="en-US" dirty="0" smtClean="0">
              <a:latin typeface="+mj-lt"/>
            </a:endParaRPr>
          </a:p>
          <a:p>
            <a:pPr marL="171446" lvl="1">
              <a:spcBef>
                <a:spcPts val="750"/>
              </a:spcBef>
            </a:pPr>
            <a:r>
              <a:rPr lang="en-US" dirty="0" smtClean="0">
                <a:latin typeface="+mj-lt"/>
              </a:rPr>
              <a:t>The use of the ATLAS tracker/vertex test beam infrastructure (motor stages, cooling box, </a:t>
            </a:r>
            <a:r>
              <a:rPr lang="en-US" dirty="0" err="1" smtClean="0">
                <a:latin typeface="+mj-lt"/>
              </a:rPr>
              <a:t>etc</a:t>
            </a:r>
            <a:r>
              <a:rPr lang="en-US" dirty="0" smtClean="0">
                <a:latin typeface="+mj-lt"/>
              </a:rPr>
              <a:t>) was capital (and support from A. </a:t>
            </a:r>
            <a:r>
              <a:rPr lang="en-US" dirty="0" err="1" smtClean="0">
                <a:latin typeface="+mj-lt"/>
              </a:rPr>
              <a:t>Macchiolo</a:t>
            </a:r>
            <a:r>
              <a:rPr lang="en-US" dirty="0" smtClean="0">
                <a:latin typeface="+mj-lt"/>
              </a:rPr>
              <a:t> team support)</a:t>
            </a:r>
          </a:p>
          <a:p>
            <a:r>
              <a:rPr lang="en-US" sz="1800" b="0" dirty="0" smtClean="0">
                <a:latin typeface="+mj-lt"/>
              </a:rPr>
              <a:t>Telescope:  </a:t>
            </a:r>
            <a:r>
              <a:rPr lang="en-US" sz="1800" dirty="0" smtClean="0">
                <a:latin typeface="+mj-lt"/>
              </a:rPr>
              <a:t>ACONITE (AIDA telescope)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report:  2016 TB @ SPS</a:t>
            </a:r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254000" y="3263899"/>
            <a:ext cx="8813800" cy="2685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Devices: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50x50 mm</a:t>
            </a:r>
            <a:r>
              <a:rPr lang="en-US" baseline="30000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3D pixel strips: non-irradiated (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CNM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25x100 mm</a:t>
            </a:r>
            <a:r>
              <a:rPr lang="en-US" baseline="30000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3D pixel strips: non-irradiated (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CNM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25x100 mm</a:t>
            </a:r>
            <a:r>
              <a:rPr lang="en-US" baseline="30000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3D pixel strips: 7x10</a:t>
            </a:r>
            <a:r>
              <a:rPr lang="en-US" baseline="30000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15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n</a:t>
            </a:r>
            <a:r>
              <a:rPr lang="en-US" baseline="-25000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eq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/cm</a:t>
            </a:r>
            <a:r>
              <a:rPr lang="en-US" baseline="30000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protons (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CNM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I-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LGAD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(p-in-p strip 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LGADs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 (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CNM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Thinned planar pixel detectors (50um, 100um &amp; 150um) slim/active edges from 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Advacam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 (FE-I4 footprint), fresh and irradiated (</a:t>
            </a:r>
            <a:r>
              <a:rPr lang="en-US" dirty="0">
                <a:solidFill>
                  <a:prstClr val="black"/>
                </a:solidFill>
                <a:latin typeface="Corbel"/>
                <a:cs typeface="Corbel"/>
              </a:rPr>
              <a:t>10</a:t>
            </a:r>
            <a:r>
              <a:rPr lang="en-US" baseline="30000" dirty="0">
                <a:solidFill>
                  <a:prstClr val="black"/>
                </a:solidFill>
                <a:latin typeface="Corbel"/>
                <a:cs typeface="Corbel"/>
              </a:rPr>
              <a:t>15</a:t>
            </a:r>
            <a:r>
              <a:rPr lang="en-US" dirty="0">
                <a:solidFill>
                  <a:prstClr val="black"/>
                </a:solidFill>
                <a:latin typeface="Corbel"/>
                <a:cs typeface="Corbe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rbel"/>
                <a:cs typeface="Corbel"/>
              </a:rPr>
              <a:t>n</a:t>
            </a:r>
            <a:r>
              <a:rPr lang="en-US" baseline="-25000" dirty="0" err="1">
                <a:solidFill>
                  <a:prstClr val="black"/>
                </a:solidFill>
                <a:latin typeface="Corbel"/>
                <a:cs typeface="Corbel"/>
              </a:rPr>
              <a:t>eq</a:t>
            </a:r>
            <a:r>
              <a:rPr lang="en-US" dirty="0">
                <a:solidFill>
                  <a:prstClr val="black"/>
                </a:solidFill>
                <a:latin typeface="Corbel"/>
                <a:cs typeface="Corbel"/>
              </a:rPr>
              <a:t> cm</a:t>
            </a:r>
            <a:r>
              <a:rPr lang="en-US" baseline="30000" dirty="0">
                <a:solidFill>
                  <a:prstClr val="black"/>
                </a:solidFill>
                <a:latin typeface="Corbel"/>
                <a:cs typeface="Corbel"/>
              </a:rPr>
              <a:t>-2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  <a:sym typeface="Wingdings" panose="05000000000000000000" pitchFamily="2" charset="2"/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THIN n-in-p pixel sensors 130µm and 100µm active thickness (PSI46dig footprint), fresh and proton irradiated (8.3E15 p/cm2)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2671410"/>
            <a:ext cx="248761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51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7482" y="1374311"/>
            <a:ext cx="8666018" cy="4886789"/>
          </a:xfrm>
        </p:spPr>
        <p:txBody>
          <a:bodyPr>
            <a:normAutofit/>
          </a:bodyPr>
          <a:lstStyle/>
          <a:p>
            <a:r>
              <a:rPr lang="en-US" sz="3900" dirty="0" smtClean="0">
                <a:latin typeface="+mj-lt"/>
              </a:rPr>
              <a:t>Review </a:t>
            </a:r>
            <a:r>
              <a:rPr lang="en-US" sz="3900" dirty="0" smtClean="0">
                <a:latin typeface="+mj-lt"/>
              </a:rPr>
              <a:t>of Milestones &amp; deliverables.</a:t>
            </a:r>
          </a:p>
          <a:p>
            <a:r>
              <a:rPr lang="en-US" sz="3600" dirty="0" smtClean="0">
                <a:latin typeface="+mj-lt"/>
              </a:rPr>
              <a:t>Common sensor production at </a:t>
            </a:r>
            <a:r>
              <a:rPr lang="en-US" sz="3600" dirty="0" err="1" smtClean="0">
                <a:latin typeface="+mj-lt"/>
              </a:rPr>
              <a:t>CNM</a:t>
            </a:r>
            <a:r>
              <a:rPr lang="en-US" sz="3600" dirty="0" smtClean="0">
                <a:latin typeface="+mj-lt"/>
              </a:rPr>
              <a:t> and </a:t>
            </a:r>
            <a:r>
              <a:rPr lang="en-US" sz="3600" dirty="0" err="1" smtClean="0">
                <a:latin typeface="+mj-lt"/>
              </a:rPr>
              <a:t>FBK</a:t>
            </a:r>
            <a:r>
              <a:rPr lang="en-US" sz="3600" dirty="0" smtClean="0">
                <a:latin typeface="+mj-lt"/>
              </a:rPr>
              <a:t>.</a:t>
            </a:r>
          </a:p>
          <a:p>
            <a:r>
              <a:rPr lang="en-US" sz="3900" dirty="0" smtClean="0">
                <a:latin typeface="+mj-lt"/>
              </a:rPr>
              <a:t>Goals for the meeting. </a:t>
            </a:r>
            <a:endParaRPr lang="en-US" sz="3900" dirty="0" smtClean="0">
              <a:latin typeface="+mj-lt"/>
            </a:endParaRPr>
          </a:p>
          <a:p>
            <a:pPr lvl="1"/>
            <a:endParaRPr lang="en-US" sz="3600" dirty="0" smtClean="0">
              <a:latin typeface="+mj-lt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000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00" y="3241842"/>
            <a:ext cx="20288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Tasks</a:t>
            </a:r>
            <a:endParaRPr lang="en-US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82094523"/>
              </p:ext>
            </p:extLst>
          </p:nvPr>
        </p:nvGraphicFramePr>
        <p:xfrm>
          <a:off x="292100" y="1409700"/>
          <a:ext cx="6845300" cy="455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050" y="146685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317" y="2378495"/>
            <a:ext cx="1121439" cy="77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914" y="2446254"/>
            <a:ext cx="1055024" cy="779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93" y="1514475"/>
            <a:ext cx="706331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090" y="3681663"/>
            <a:ext cx="990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918" y="4535905"/>
            <a:ext cx="1445471" cy="7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419" y="5448863"/>
            <a:ext cx="513841" cy="50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752" y="5346157"/>
            <a:ext cx="697528" cy="60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5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Deliverables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1746250"/>
            <a:ext cx="83153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 de flecha"/>
          <p:cNvCxnSpPr/>
          <p:nvPr/>
        </p:nvCxnSpPr>
        <p:spPr>
          <a:xfrm flipH="1">
            <a:off x="5461000" y="4762500"/>
            <a:ext cx="13843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18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5" name="AutoShape 2" descr="data:image/png;base64,iVBORw0KGgoAAAANSUhEUgAAA3QAAAGhCAYAAAAp/PYOAAAgAElEQVR4Xuzdf1QUZ4Iv/O++BIwDbDC6GB0ZTfBA8MrgDvG3RgwTEAOGgEfFUSFKjHKicK/yboT7jjj3gNkDzoLmIjFoQB1BrxBGiApZI4YYNYZcGFwJrhhGXRUXhQxoAk523vNUVTfVP2mUhm749l+JVFc99amnq+pbz4/6u7/97W9/Az8UoAAFKEABClCAAhSgAAUoYHcCf8dAZ3fHjAWmAAUoQAEKUIACFKAABSggCTDQsSJQgAIUoAAFKEABClCAAhSwUwEGOjs9cCw2BShAAQpQgAIUoAAFKEABBjrWAQpQgAIUoAAFKEABClCAAnYqwEBnpweOxaYABShAAQpQgAIUoAAFKMBAxzpAAQpQgAIUoAAFKEABClDATgUY6Oz0wLHYFKAABShAAQpQgAIUoAAFGOhYByhAAQpQgAIUoAAFKEABCtipAAOdnR44FpsCFKAABShAAQpQgAIUoIDVAl3djpfwZoEMPHnLUeRFTuhBuxN1OxbjzYLb8nJRH+HrTb49fKcOO156E/JmovDR15vQ0zd4yClAAQpQgAIUoAAFKEABCgwWgX4JdHAKQkZ5GgJczbDdKkLMou24pFlEFeg66/Lw9ob3canDBf7/4wPsXO6NYdJyDHSDpSJyPyhAAQpQgAIUoAAFKECB3gv0T6ADMCbqIxzd5KsEMf2CduLLtPnYWNzV/QdtoGtB+YYFSD6n+dNMbD25C2GjBjLQtaOp7ktUl1bg0NgYFMWwXbD3VY/foAAFKEABClCAAhSgAAWeVKDfAh0wHu/8oQgx3kaK3JCHyN+8jz+r/2SihW7yO7vwQYwmGA5QC13dDryk6U9qUdfQJz1M/D4FKEABClCAAhSgAAUoQAFDAesHOicnOHV1QWp7m7kVJ3eFQWpc035aULphAbadA5ycnNDVpbTSWRSUGOhYqSlAAQpQgAIUoAAFKECBoStg/UDnFYWoMQUoOCOQnRCx8zSSZskj4MSnszoN898uRhcmIyrKFQUFSt9KdaAz2SJmQaBrb8KXpXuQX/Qlqv/cIZVhpNdMBEXFIDrM1yBcVh/6PfZolwVcxvtjVkAooqLC4DtKvT0jlUYvhLbUlSI/rwAV567gnsipTiPhNTMI0WvXIthbd0ChdhIZJfQOayjFru3vo+zSPXSJMk8OxTspmxA2odtOUwKD7biMh/+sSES/E4lZY3WXb28ox549+XplmofIyOUImjUB5oY5Dt2fCfecAhSgAAUoQAEKUIACtilg/UCHKOzc2YnNG0VoAzD+HfyhKAZyz8smFMUsxnYxE8rMrfggqAxvb6uWpfoi0N0qx6blyTgjcpyRj9PMrTi6Kwxjpb+1ozIpGJsrVOP41N9xisIHp4NQOVszq6a5QNeJul1v4u38K/I+G3ycMPmdj/BBjGZyF6B7VtAIbNl6D7u2nYFhsdXjB8VKe9rOeER9dAibfJVQZ6xrq6ps/luP4YMwWYMfClCAAhSgAAUoQAEKUMD2Bfoh0M3E1qNrcWXDm9C8kWDm1mPYFTYW7ZVJCN5cIYWeeamnEXNpvvZVB08e6BqQF/kbvK8zMM/wgIjt7gh2BVpKsWHBNmjnXtFfNGInzia54n3taxJMB7rOL9MwXxNgTdaB8Yj+6BA2KGFL/ZoHc9XGa8tRHFJeAaH2M/mdMe/gD6VygK7bMQtvFpgIrPDClqOH0OPbJWy/TrOEFKAABShAAQpQgAIUGDIC/RDoRGPb11h7rzu8QQoZQbgUs0hunVNa7bpU76574kBXtwOz3iyQW8icJuOdD3Yhxld0KOxEU+lmLN92Tv5bUAZOpwXAVd2tc95WnNyhjPXrbEHTpTOoRhAi/ZUOiWYnRekeEyhteuYWfJQWCamHZXs1dsS8jQJNyNRsWwpb3e/tk8ubgSjfURiGFlSmvYnNxcr7+bTf0d3O+NBU7NgSDKlHps52xuCdP5Qixlu9/BhEf3RUCZOdaL/VhC8rm+C9PBg9vS1wyPwyuKMUoAAFKEABClCAAhSwA4F+C3SbfNWBwgkR76zFlfffxyXVuDqdUPOEXS6bipZj8fYr0iEY884fUKozvWY1drz0tvxCcs1ELS3l2LAgWW6hcxqJmZHvICrUH/7eYw1ftWAu0HV+ibTZG1Esb1kJU901oXvMoPi37pehq/dd22qo+VpDHsJ+8z6kSKcpr8525iH19A6IhkbN51bp21ikdF8VgVq8o71u1yy8mS+30LlMDsLaqCjM8vfChFGG4/LsoO6yiBSgAAUoQAEKUIACFBjyAv0Y6MSQuSLELFa9PFwdUPRbqZ4w0FnahbF75s1O1OW9ibff1xv3JsLd2jRsjfHvnkDFXKDT6boZgZ1nk6CaA0ava+dMpJ7cheBRui10mgCmrZ3qdWoDaA9dRFVVW7u+lnJsWmw4ptBlcgQ2mZhwZcj/QghAAQpQgAIUoAAFKEABGxbo30AnTeKxHG/ma/oc6r6bri9b6CwOdNLYuFnaVriW6kP4/a49qLikOyWJ08xUHNsVLIc6iwNdEDJOpyFAPXWkTuDrnuREXd6+DXR6Y+PaG1C+5338vuicPPOm9qM7ps+G6yyLRgEKUIACFKAABShAAQooAv0c6MQQti+RNn8jirsAp4idOK0KU08a6D74ehP8lR1Td7lUTyRi8ZHvvIWGyiJs35aPS1LwUXWf1Al0H+DrTZqtKvtnpsulCIPasX0mulxaFOh0ulwaaQnscUc70dJ0CWfy0rC9TAnYqjF9PX6dC1CAAhSgAAUoQAEKUIACAy7Q/4FOzNkhzW7Zji0ndyFM9ZbxJwt0XvgfRw9h+YROdGIYhulMijIT73ywBVG+yni4znbculSKPU3+SImUX6AAMfnIjt/j1sy1CPKfAHlYWTsqU+Zjc5m8hDZoqQPdmCh8cHQT/Id1oqUdGOXarn1RuvSl8VH4IG8TpPlU2uuQt+FNvC8mghEfE5OiWBTooDcpSkQqdqwN0I6H62xpQGV+BYat3dDdQthwCEllroiKCoDXWFepVbKz4RDe/M3vIY02NPri9wGvoywABShAAQpQgAIUoAAFKGBCYEACnamj8TiBbtesN6HM86FdbVDGaaQF3LLgtQWqyUTay7FpfjKk958b/ajeAddUhOWLt8shSP1RApGrRa8tGIOoj45q3xHX6y6X2mAsv/bB1Ec9IUxDXhh+874yW6aRLzhFfYQvxewp/FCAAhSgAAUoQAEKUIACdiFg54FOvAx8PjZX6FpruliK1qe33/y90mXSWILxwjsffIQY32For0zBfE1TnJFFx0d9hEObfJWxdg3IC/sNDLORputjTy/8NvdicVVLoKYcxiZFkf7WgsqUt7FZ02XSSLldgjJwNC0Ao9CEQ5GL8XtT7+VzEu8L3AW+V9wufrcsJAUoQAEKUIACFKAABSQBOw90ItNUI29bEvacu4cuuGC8/yxEvrMFy6V3zolmLDEJyB7kV5zDFWkWECeM9JqJeZHLERPqj7GqGfvbm75E6Z58lFXXKcsq64t+B5Gz9F5fcKscaUm/R9ml7u0GhEYhKsxXOxtmS10p8vMKUHHuijwBidNIeM0MQvTatQiWXkzX/XmcFjpt3hMTuewpwpfVf4Y0lYvLePjPCkBEdIzedlpQV5qPvIIvUX1FXtZppBdmBkUhJjoMvqrur/x9UIACFKAABShAAQpQgAK2L2C1QGf7u84SUoACFKAABShAAQpQgAIUsG8BBjr7Pn4sPQUoQAEKUIACFKAABSgwhAUY6IbwweeuU4ACFKAABShAAQpQgAL2LcBAZ9/Hj6WnAAUoQAEKUIACFKAABYawAAPdED743HUKUIACFKAABShAAQpQwL4FGOjs+/ix9BSgAAUoQAEKUIACFKDAEBZgoBvCB5+7TgEKUIACFKAABShAAQrYtwADnX0fP5aeAhSgAAUoQAEKUIACFBjCAgx0Q/jgc9cpQAEKUIACFKAABShAAfsWYKCz7+PH0lOAAhSgAAUoQAEKUIACQ1iAgW4IH3zuOgUoQAEKUIACFKAABShg3wIMdPZ9/Fh6ClCAAhSgAAUoQAEKUGAICzDQDeGDz12nAAUoQAEKUIACFKAABexbgIHOvo8fS08BClCAAhSgAAUoQAEKDGEBBrohfPC56xSgAAUoQAEKUIACFKCAfQsw0Nn38WPpKUABClCAAhSgAAUoQIEhLGCVQHft2rUhTMpdpwAFKEABClCAAhSgAAXsVeCFF16wq6Iz0NnV4WJhKUABClCAAhSgAAUoQAFrCjDQWVOX66YABShAAQpQgAIUoAAFKEABrYBVWujoSwEKUIACFKAABShAAQpQgALWF2Cgs74xt0ABClCAAhSgAAUoQAEKUMAqAgx0VmHlSilAAQpQgAIUoAAFKEABClhfgIHO+sbcAgUoQAEKUIACFKAABShAAasIMNBZhZUrpQAFKEABClCAAhSgAAUoYH0BBjrrG3MLFKAABShAAQpQgAIUoAAFrCLAQGcVVq6UAhSgAAUoQAEKUIACFKCA9QUY6KxvzC1QgAIUoAAFKEABClCAAhSwigADnVVYuVIKUIACFKAABShAAQpQgALWF2Cgs74xt0ABClCAAhSgAAUoQAEKUMAqAgx0VmHlSilAAQpQgAIUoAAFKEABClhfwMYCXQNK99TAfclSTHcz3PmWqkMobvPH2jBvAE0oz6tA17RohE0aBjSUYk+1GyKWz8Uo67v18RaG6n73MSNXRwEKDCKBW6jMK0P7zLWQTvnSpxN1JUVom7Mcc7Un+iaU763EsJAYTLlRhKLae/hJWdph+EhM8A9E4CQjF5R+lbqKU3s/Q6OmYHDAM2MmY1bgdHj8DDZ7/Woo3YNqtwgs78buVzVrb0zcU3zhFolw32HW3pTB+nXvZ/p983azwbbLx1F+7ia+V/12xr+yBsET7WYXbKag7U1VOFV1BXd/0GCOwby1YdCeXm2mpCzI4wjYYKA7g9vuM7Ei3BfiOqf9tF1A0ZFa3BszTyfQdfhHIdLX1WYviJYdFBHoBnK/b6HqUBUcgpZilv2lYcuIuRQFKGB3Ak3le3EKgVgTPEEpu3yufOi3BEs1T/1aqnDojw8xa00wXHQe+nWi+fIpVHxxFyNficLCif1/094NLspdDbcIOYj+tb0J5yoqUd/phYjlszDKRh9IDu5AdwuVB8pwxckPS5ZOR8+Rvx2Xj5egyXMlFvbBHTADnQWno7YLOHykHj+bE4mQSa54Su8r7ZePo6TJEystOiBD+z7nYUMpjpxpg/ucIAROGo2BPBtacOR7XKR3x77H1Q2KBWwv0O2tx08ubXDyV1+AO9FQWoD6n1xx12GyEuj0/G30gmhZLWlA6YDut+7NhmVl5lIUoAAFrCwgzuvnXBEaE4CxYlMNpTh0BcBDd4QtnQ5XAO0XDqPg7hTpumDsJvly6R584fAK1i4cyEf6Rs6xzVU48Mcb8FyyHLOabbOHyaAOdE3l2FsDjGtrg1u48V5BurW7BVWHitHmr24xfvz6z0Bngd3V49jzxTCExATCw8jivTMcyvc5V1G+9zP8MG0Fwn11mkosOAi2uUjvjr1t7kNfl8r2At2eK5gwD/jqK1eErFQu4rcqcaCiE16e91Cr7XKpd3K190DXh/v98EYVKirrcfcHAA4uGDcnDAu9xa1PMy6UVKBW+gMAFx9ELHfHOdE6qK1ZLvCRniK34fLx4zh3s0PqvjTc3QcBQXPl7kHiifgpYMrYe6iuvwtpM89MRujSWRgtrechblRVoFLzN5dxmBO2EFIRDHL4XjR5zMRPl8/hZoe0JYybF4mF3mJDbbhw+Ahqv9d8SfU3qQwOmDbhLs7VijI44JnJIZjr8BVOSf8PDB83D5ELvZWWXv39mYzAkFkYa++Pqfr6jMD1UcCWBDrrUJJfh5FKy9bV8jzUT5gJhzP18IgOh+gpJ0JH/YRoqducqUB3zilI1co3EDtoKtDdglfUUky/pR/o5BuwP2v7jj6DyaFLMWu0OP0ewilMwdh71aiXT/J4ZnIoloo/SpnX3DlVnFYv4/jx7vOt++RAhMwaKz+xF38rP4ebUv82BzjgJwz3GZxdLq+W70W1WySmtxWhalgIVgZIjwzkK5j6GgrgGb9XMbbxU9R3dNedMfPWImxkFQ4Vt8Ff221N976k7cJhHOm+gOlck3hDasnvUB5ac29CCMIDPHR6bUl+ugcEa8NGm7hnuCH3gtK7z/GpVw/jUe5tVMfz4dVTKDnTCOnWBIB0zPugddaSPe/TZcTDi4ouzDHZvbKn+z1L77VE40QTPOc9hRrFbfi4OQjyuo1Tyv9beq9o7jxn/Nh74OqpEpxplO9ZgaHXndQmA53X2rloO3wEjWNfx/K5w6Qf6O1JKzCnrUQ1hm7wBbo+2e/2GhQV1MBJ6aKAW1U4UnYPvuLm54app12GNxtN5XmouOeJ0CVzMRbtuHyiCF90TUFU5BS4ijBVXA94BSEsYAJc2y+j9MgX+GmafFPVXlOEghonzIkMwSRX4FbVEZTd80V0uK9BM7+4GTtzzx3TQkMxZRRwq/IIym6MRagmzKvOan9tOoWDVU4IWTkXozVl8AlF5NyxcLhxCgUnGvHTmDmIDJsEV8nhMsaIp99uwI1TeTjR7InQyLkYO6wdl0uLUO0apHMR79MTKFdGAQr0gUA7LhwuwO1J4txyG+V7azB2RQhwIh+Nnpp/uwA3Me7aVQ473eOsNV0u78EjdCVU9+t9UK7ersJEl0sHf3l4QQ8PJKVz6g0frA2bJO+jdPoNQ8AEV7RfLsWRL37CNFXANX1OvYFTeSfQ7CmfN4eJc3dRNVyDhI/cBfGWh3Jel8Yr5qNu5GAMdOJ41GOCMLsnHhgDgZpWYJPd/Iy00EnXIdOBTqeW/LUJpw5WwSlkJeYqwby7rva2Pg2h5R/ewIVTVbjU5iCNh503aZS262VPoVjnngGG9zkG39c5nm348pB87xk5xc5btXo4v1h0v2fRvZbcJf6euA8LmQTXH2pQUvAV7j7jI997QfwGKtA5Zy1Ehwlz94rtPZznDI5d25c4dOQ2Jq2IhL0frsf9ddtooAuDt2iVK2vDlDnD8VX1MKm1zknnYj0YA92T73dnXQny69yxZPksZUyAuCE6grbpaxDscAp5J5oxZl4gArzVfaj1T3RGJiOQTnRKMGyXL2JT1oZhklLzurvmuMo3Ae5LsFwkKfFpF/3g2zB9TTA0I2E0FVZ87yu317FSXOHEx+ACqa7al1G6pxFe4imTslx3GcQ+fAW31+WLJSDXj/Zp4sQh789D5SQirVE8sbrgJo2dMNJw+Li/J36PAhToYwHthdv/NvKqhiNy6XQ4ifNcoyei57ShqAIIUibD0n9y6/DMGEyeFYjpUteCgfwo46Q1RXAYjpET/BEYOEk+T/fUw0R0zzwFhCyfC0jXQdHFVHv21RmfZ/aceqsSeWUPMWftQmg6oIpxihfclmCpRzXyytoxU/UUf7B2uZSuk6L+SA8ZxbXij3g4TZ5oQ76GjjQywdoTBjoAovtvo5fcytNTGBnI2mqT2/5rCy5XnMC5dk9tb6CeDVX3DL0OdO2oKSpAjYMfAgP94eGqP4LPJpWMF+pyKfbUmJo0sLf3e+butYz/rW3KWmhOV9I5ZaS4Pxxu9l5RHg9t+jxncOyVxgwHv0AE+nvAng/X49Ys2w10EOPmDuLMbQeMmReFMG/97jSDNNA94X4bNEVLNcMJXqEx0hPqtquVqDzXiLs/DMe4OQuxUJr9TT/QGetrrvo36D+VlLs9ybOhifuNYp2uKXIRvLrHwahqq8ENg06gU7puXrkL7aRMw33wuraFTv1kVL/M6vqhdzOl2b77TKOtho/7Y+L3KEABKwiIEHKiE56et3FreLg8GYp4SFRwD95+7aj5YS5ilOa3nm/wrFA+i1bZw/gdg0AnukCV46vb36NLOyHdnO4WOu3QAykNGgQ6nZkp1edUsZ0z3R3Puk+F0Qh3qjCYKXpwBjq55fHcXd0D5zD+FawJnmgmaPU+0MldN9WzCg6Hj/LQ0XbrqkUVeoAWeoi6koOocQuVetcYGpq5Z+h1oBN9b5tRU1mJ6pvfw2GkDwJDlGEnA7T3j71ZpculeFijeQzUva7e3u/1dK/VPfmT5sG6etyppfeKug04huc5Y7+fh801qKysxs3vHTDSJxAhc3W76T62n5180YYDnejPfwGHy4FgZQYq3QM4WAPdk+237pNH07Xwr7cqcaSsGZ5i/Ibr47XQdY8bUAc6uYVO7g7V8wA1s4FO3Hx8AcyMDIKv2zC59U7zNN6gJc/cSUY8gRJflEMtPxSggD0JiNcSXECby08YG6h5XYHoeVCKJvwEt+kroZkE03ZvknsX6KT9uDEWIeFz4PGzp+QWvCteJiZ+6UWgE+FYOhUq49PV1UC66fsJ81Std6JFqWawvbZA3FcU6fUYkbpZ3sak6HB4XXmSFrpmVB34I9qmiVY4cVykCxiCfN2UlkDpAibNdGq7ddW2zw23KvNQ1j7T+G/B3D2DJYFOmqioDdMMxpqJYRpHcM5JPeOubTvplk4ek9s2WTU7sHYBy1rouu/3+irQmb9XNPx96G7X7O9HGgZ0Dk6Ba7TXBns6Wo9bVtsOdHp71WOgO/cz7WxInZdLkf8FMCc6DOI1dbb9ERX1ityV0EhBe7PfkJqd6+AyLxyB3obT/GpWrxvolHA8ZTXCJsndCoyNOfvioY88vbORbpHqYCb1i65zwbzwQHj30O5tLtBNEF1fql0RFBWICcPa0VRZiopbHnJXmF4FOnl/Klq8EBLOiVBs+7fA0lHAUEAaa9vmpTO2Vu6N4KrzHiXbvUm2INCprl/STes9H0S9LrqEt6CmrAxfOZi4ie1NCx3EGLoKtHiFIFwzEYqWW+7J0DU5Aq+L99dI46/rgUE2KYqYqKSozV9qjev+yBNwSWM1PWqkqfKHTQtF6JTu8VpSG4HUE0WM7VeGCEj24kYjCmGTnNBSU4ayr+5ipJg8Y4KY0EeMT4xC4IRhaG+qRGnFLXgoE/xIdfXuJKyInKL7iiaeAEwKdN76EiUnLmGYMl5f01X59eVzpQnZpAfapu4ZlGEYbar7HOn70uELwyQn5Xd2d6SRd7PZe6AD2mqKcOSrdoyZFoLAyaMhnhNpPr273+urQDdKHkNn4l6xp0Cnf+x1Kg0DnS2cRZ4g2HRexfGCz3CzS8xEtBpBP50YGoFOb7/DvJ8ymKELz8jv2YHOjFvD4e4XhPDp8oXpRtUhnFBmjJJncuph1iOdgeDqFjrxIjvdWS7F+p9RvzdKVdXMd7lUzcrpMBzuk/0xsukGPJYGY0IvA52YMVM9a6eYwY0vJ7WF3zzLQIGeBcSNWsG9adquldI3xDjrr0ZiiWqyJbsNdPrncY8mnCo5g0YxvZ7DM/Cc542HtZ0IiJyOTp2x5FLMsLzLpVhcZ5ZLMZnleLyyJlgaU6ee1c/BxRPzJj3EV+0zB9GLxcXELyfQOdPwxdTSjJRNE6RrpZPe7IbDveQufm11pSg5dxtd0iTR8mQxzReKcKL2HrrgAJdxMxE49grOOYRIPVSaL5SgQpmFebj7ZPiPbMINj6Vyq0HLBRwursX3cIHP68uVsd89/xaG0hJSQFP3jXV4BuNmBiJIMzFKWx1KS87htnxAELHcC42ambz17xmM3uc040LRCdTe65JnBJ8ZiLFXzsEhRMygqzvTrPR7CA/ExIEejvsEFaD9aiUqzjXinnYMyzPwExNKufXmfq/vAp25e8UeA53+sZ/2EH/87M/KDJcOcPGch/DAiUPqYYmNtdA9QU3lVylAAQpQgAIUoAAFKEABCgwxAQa6IXbAubsUoAAFKEABClCAAhSgwOARYKAbPMeSe0IBClCAAhSgAAUoQAEKDDEBBrohdsC5uxSgAAUoQAEKUIACFKDA4BFgoBs8x5J7QgEKUIACFKAABShAAQoMMQEGuiF2wLm7FKAABShAAQpQgAIUoMDgEWCgGzzHkntCAQpQgAIUoAAFKEABCgwxAQa6IXbAubsUoAAFKEABClCAAhSgwOARYKAbPMeSe0IBClCAAhSgAAUoQAEKDDEBBrohdsC5uxSgAAUoQAEKUIACFKDA4BFgoBs8x5J7QgEKUIACdiHQgqpDxWjzX4sw7x4K3FCKPdVuiFg+F6PEok3lyKvowrToMEwaZhc7a+OFHFzHoqF0D6rdIrB8rlRb+KEABYaIAAPdEDnQ3E0KUIACFLAVgScNER3wj4qEr6ut7I89l2NwHQuLA92tKhyqckDQ0lnygwJ+KEABuxZgoLPrw8fCU4ACFKCA/Qk8QYiwv5218RIPrmNhcaDTb/m18aPE4lGAAuYFbCvQtVTh0Clgyth7qK6/ix8AODwzGaFLZ2G0tB8PcaOqApWav7mMw8yFCzHJjYeZAhSgAAUGncAguiY8vFGFisoruPvDT+LKBgf8BPd5mi6Xbbh8/DjO3eyA+Otw98kIDJmFsaJLpf6NtzApboP/2jB4Xy3H3jPAvDXBmKgc/LYLh3Hk9iSsCPcFpG3W4650MXXBuDlhWOgtmvUaULq3Ce4+bai99D2GewXAq7kSV0aHYmXAWGVNDSjdUwP3JUsxfZBdYwfVsWi7jOPl53Dz++56NdxH6XIp6sdnf5bqlPho76dEnTpzu/t04eIjd+kV6zp+Djc7pFoI98mBCJk1FuzZO+jOrNyhQShge4GuuB7wCkJYwAS4tl9G6ZEv8NO0aIT7DoN0oar/GeZEhmGSayduVRWhrHE0QmIC4TEIDw53iQIUoMCQFpDCyyC4JnTWoSS/GpgWitApo/DUX2+hsqAM7dPkQHfjVB5ONHsiNHIuxg5rx+XSIlS7Bsnhylygwy1UHihD2xT5Ggnp/0+gc+YaBI+uQVFBDZzmRCJkkitwqwpHyu7BNzocvsNEWDuDdnRVikQAACAASURBVJ9QLJk7Fk8B6KwrQf5XwxG0JhgTRKUT261xR9TS6RhUPTsH1bGQj/8tD+WeCZ2oK8lH3UhjY+jaUVNUgBs+axE2yciDAtzAqbwTaPYMReTcsRgm7r+KquEatBLajD+kT0bceQrYtoANBro2TFkbBnG+ka8pmgG+rkZOVOKidA6uoTE84dh2PWPpKEABCvReQGmNsvdrghSW6kZ2T2wCdTe/W6jMK8PDOWuxUNPM1lSOvRfcsESEKbOBDvKDzqYJ0rJutypx4BQQuDIAI6VtumPJ8lmQG9jaceHwEbRNX4PgCeLaWQ23iOXonjvjKsrl5j4ETwSulu9FtVsklg6y5rlBdSxuVSKvrB0zRWutwT2T4ci45qoDOIUQecIU/Xolresh5qxdqG3tbSrfiwtuS7B0+qCK9L0/D/EbFLADAZsMdFJXEoOTE4zMCtaLvu92cDBYRApQgAIUUAmouxfa8TWhpeoQitv8sVY7paX62iW3lqk6wMl76j4T0eG+GNZDoIPU4lQDt9CVGFfXHcKkbdZ36FUnJ3hJD0CNBTrgVuUBlLVNQXT4cFTurYZb5ODrbjmojoWRcXA6Y+ik7phf4fb3Xdpul2PmmGih0++GqdQc95ma1l+emShAAVsWsKNAxxY6W65ILBsFKECBPhcwG+js55rQfuEwCho9VK1lzag68Ee0SV0uRQtdBRBkoqdJT4FOdLSsPIAKTMCYpnsYGyW6VCpdKBs95VBocGCMBzq0XcDhI7cxad5wfFXjhkjR6tfnB3VgVziojoVoya34CfNUrWqXS/egRnptgfwQ/MbYEITP8cDPnpJ7PF3xUsZtGmuhk6phADSjKAf2SHHrFKBAbwTsKNCNQntNEQpqnDAnMgTykIAjKGsciaCYYIy5XIr8L4A5fDdPb44/l6UABShguwJmA50dXROk/WjCyFfCETzRFe2XS1H0xW2MVCZFEWPoKlq8EBKuTISiPiLixvvcz7rHihsxkYNYLTrGv4I1or+k+LSLMXR1cJkXjkBvV2mcXPfHRKCD3NXy3F0nOHmFDbrultL+D6pjIbfudk2OwOuzRinjJOsBaVKULqkr7z2fKLwuuky21KCs7Cs4zFQCnaY78+owTJIqhxhDV4EWrxCEcyIU2z0nsmQUMCFgV4HO3CyXnQx0rOQUoAAFBpdAD4HOnq4JzRdKUFErz9483N0P/iMb0ei+XHmxuO4sl2IWzPGvyGPZ0HkVxws+w80uYMy81Qgbea57lkvt0RaTYRzBvWm6E1jIszkqs1yKZZ/xk8faiVkuDcbQKSuTxlI1w2cQzm6p4RpMx+Lh1VMoOdMIMTGlg4sn5k16iK/aZ0rj5HT+9own5nk/RG1nACKlMXE3UHXoBOReuWMwTwx10ZnlUkyLOR6vqGZQHVwnF+4NBQaXgG0FusFly72hAAUoQAEK2JeAMrulHPz4GVABHosB5efGKWBPAgx09nS0WFYKUIACFKCA1QSaUXXoj7jny4kwrEZs8Yp5LCym4oIUoAAY6FgJKEABClCAAkNe4CqO7/kMN5+ZjNeXzsLoIe8xkAA8FgOpz21TwB4FGOjs8aixzBSgAAUoQAEKUIACFKAABQC20LEWUIACFKAABShAAQpQgAIUsFcBttDZ65FjuSlAAQpQgAIUoAAFKECBIS/AQDfkqwABKEABClCAAhSgAAUoQAF7FWCgs9cjx3JTgAIUoAAFKEABClCAAkNegIFuyFcBAlCAAhSgAAUoQAEKUIAC9irAQGevR47lpgAFKEABClCAAhSgAAWGvAAD3ZCvAgSgAAUoQIH+FWhB1aFitPmvRZh3/26ZW6MABShAgcEnwEA3+I4p94gCFKAABWxawPJA1375OEqaPLFyIZOfTR9SFo4CFKDAAAow0A0gPjdNAQpQgAJDUcDyQNdSdQjFbf5Yy6a8oVhRuM8UoAAFLBJgoLOIiQtRgAIUoAAFHl/g4Y0qVFRewd0ffgLgAAf8BPd5cpfLtguHcaT2e+3Kh4+bh8iF3ngowlx9R/dGx8yTgp28rnrc/UGsygXj5oRhobfr4xeO36QABShAAbsWYKCz68PHwlOAAhSggM0LdNahJL8amBaK0Cmj8NRfb6GyoAzt04yMoftrE04drIJTyErMHQ0YtNC116CooAZOcyIRMskVuFWFI2X34BsdDt9hNi/BAlKAAhSggBUEGOisgMpVUoACFKAABTQCnXUlyK8biYjlczFK+kfzXS4vl+5Bo5cc9vQDnbwudyxZPgtu0rraceHwEbRNX4PgCTSnAAUoQIGhKMBANxSPOveZAhSgAAX6TcBwHJxuoNPtjimKNRw+rxtvoZPWpe6GKe2FE7xCYxAwtt92iRuiAAUoQAEbEmCgs6GDwaJQgAIUoMDgE2i/cBgFjR6qVrVmVB34I9qkLpcNKN3zBTAzEkG+bhgmtd5VAEHLMXeUiRa6Rk9Eh/uCPSwHX13hHlGAAhR4HAEGusdR43coQAEKUIAClgq0VOFQcRNGvhKO4ImuaL9ciqIvbmOkmBRlgjy+zjUoCoEThqG9qRKlFbfgESEHOjSUYk+1G15fPhejxfakMXR1cJkXjkBvVzxlaRm4HAUoQAEKDFoBBrpBe2i5YxSgAAUoYCsCzRdKUFF7F2JiyuHufvAf2YhG9+XSOLnuvzlguPtk+I9swg2PpfKYuLY6lJacw+0uAC4+0ji8n6lnuRQ7+Iwfliydroyps5U9ZjkoQAEKUKC/BBjo+kua26EABShAAQpQgAIUoAAFKNDHAgx0fQzK1VGAAhSgAAUoQAEKUIACFOgvAQa6/pLmdihAAQpQgAIUoAAFKEABCvSxAANdH4NydRSgAAUoQAEKUIACFKAABfpLgIGuv6S5HQpQgAIUoAAFKEABClCAAn0swEDXx6BcHQUoQAEKUIACFKAABShAgf4SYKDrL2luhwIUoAAFKEABClCAAhSgQB8LMND1MShXRwEKUIACFKAABShAAQpQoL8EGOj6S5rboQAFKEABClCAAhSgAAUo0McCDHR9DMrVUYACFKAABShAAQpQgAIU6C8BBrr+kuZ2KEABClCAAhSgAAUoQAEK9LEAA10fg3J1FKAABShAAQpQgAIUoAAF+kvAKoHu2rVr/VV+bocCFKAABShAAQpQgAIUoECfCbzwwgt9tq7+WJFVAl1/FJzboAAFKEABClCAAhSgAAUoMNQFGOiGeg3g/lOAAhSgAAUoQAEKUIACdivAQGe3h44FpwAFKEABClCAAhSgAAWGugAD3VCvAdx/ClCAAhSgAAUoQAEKUMBuBRjo7PbQseAUoAAFKEABClCAAhSgwFAXYKAb6jWA+08BClCAAhSgAAUoQAEK2K0AA53dHjoWnAIUoAAFKEABClCAAhQY6gIMdEO9BnD/KUABClCAAhSgAAUoQAG7FWCgs9tDx4JTgAIUoAAFKEABClCAAkNdgIFuqNcA7j8FKEABClCAAhSgAAUoYLcCDHR2e+hYcApQgAIUoAAFKEABClBgqAsw0A31GsD9pwAFKEABClCAAhSgAAXsVsDGAl0tMhcWwu/gdsx/1tD0TtkGrLwai08T/KQ/3r+YjdT0Mvyp9ZGysDPe2FmCOB8AHVdRlpWG3LM38ADOeDE0GdvipkKz2o6rZchKy0bljUdwdH4RocnbEDfVyEatfmjrkR2+CV3bjkPZLe0WrxevxsY7iSiRdsjY5w7KNqzE1dhPle/ex+ktK3B4ag5yIn5h5Av6y/dm53pad2/WZcVlazPxau5EHNgViueedDN9ua4nLUsP379TtgXrsr/Gg0fOeC3jCBL8nJRv1CLz1c34xMT3X8tQ6s6di8hOT0fZn1oh/5peRPyBXQjVIoq6sxcjdiRjtmbV0nJ663d0hodfKNbHx2Jqbw9AfTaWbHqAxJJETNXZxpPj6Z87erdGO6n7vdsp+1ha/AY369ZeR0dHPBebg31Gz3G2ulu9u7bJe3EfFzOTcHZ+jsG1Qf57B66WZSEt9z4i9u1A6EBcvmyVu6dy3b+I7K2pKPv2AeDsgdnxaUier5ywerh3UK+6Pns1yqfmIMHnunS/kV15A48cR+CXEduwLdYHLurjlF2JG48c4fxiKJK3xcHo7UZ9NlaXT0VO7AhUmLl/gbnyawp4/yIyk85ifk4C5DsmvY9yzq/wSEaJ/s1HT34D8Pc7ZeF4b1QhMmc8bcHWz+O9be9hwtslWGb0OlSDzPfCcefX3+K9lyxZnwWb7GGR83l/h/dG3UZJ90X1yVdq8Rr+Hfu2V+OfO/4LXQCcnnJE0DRfpL72Iv7e4nVwQVsXsMFAtwUVs5NxJHm2cjJUCO+fxtYV6fgyaLsc6O6XY9PSvfBIy0GCsTNjfSHSG1/C+tCJcOm4iMzVW9G6/gi2zXcBus4iNTwLztuU7945jdR1B+Czcx8G4h6hPjscm1oTUZI8G933sddRvHoj7iQqAdVoTTIe6Pb67cTBZRONncH1AqDp6tlxMRMbL87HvjjNpUC+qTW9bhup6n0ZwvpyXVbluYj0Vwvhc7inmzoTgf5OGTas3o9n47YhPtRH+9BDp8jXi7FuXS6c4w9iR7D6zlEEulxM1Ia/+6gvy8LW7PtYtU8dCC0AkAJdM+KPbMNs+U6ozz69CXR2W/f7TMuGV9RVi8wV++GTswM61dCGiywXTQQ6C69tYnHpZjwLjY6AZ+xBI4FO/JZXo/DZOCTHB8Hn2T5+AmLznk9SQNmufH4OdokL/vVibFhXCJ8dR+SHwebuHdSbFfcRKy4i9GAckL0EqUjGvoSp2vuN5vUHsX3+s+g6m4rwLGdsy0mQQtyd06lYd8AHO/dFQPexaxfOpq7AxdCDSHAqNn3/gh7KL1WfTCRlNcIRnog9aBjoOmozsXrLtwjYloRYv1/AyearTxPyMmbg3adz8O074XDr8fBbFuiaAmqQOaPntfW4OQsWGNhA92/4XXIDJiVEYPE/AGitRvL7DfjPV0KwZ/YIC0rfl4vcwNF/+QbDVryOMFEWfvpMwPYCXXgxWj3rMWKVuIhpzjJdqM1cgbIHPqh0jpADXW0mFqa6YOeRWBiLLvpCtZmvIuu5vdi37BfSd/VbccQN3+aORBwUf+/vz/VirF5XjzUlqtaP64VYkQSkHVymd9JXF663LW6WL9+bG+D+5jK7vb4MYX25LmsiiUC28ipiPzXxJFa7bWPH/z7KNy3F4anKb8NEOcVDh2IEob7REzt3BKtCn36gk1dQn70EGxvX4LDOstZEML/u3tTn3iw7cHs0NLd8v3wTVnwdoffwyx4sapFp6bUN91G2NQtYmYjRZW/g7HxND4zu/azPXoHs59LkQMJP7wTqsxG+BdheEgdN3xfpoWrXNhw30lKlc++g2pKoi5sfxGNfUCO2vFGBoI+3QzwvFp+O01vwRvFsHN4VihuZryJ34gHs0rbMiPPwZnQkHoTO7YZ4SL35AeINgp64ZVHdv/RU/vtlkKvPaJS9cRbz9a8L909jy8ZaRIiA2ccPznp3IHqx9LeZmPIFENNSgwmxeQgf1dN3ewp0PX2/7/9uU4EOwM3yYsz9bhxq103r51Y6vXDZ99RDdo22F+hePY2pGUB61nPYuU8JM9cLsXrzfaxcVo+065oul/XIXrIJ9RE7sX3ZRN3WPIPDKZ58vYayWR9j+3wX6YnZa4V+ut3yxM376fna7pz9WyNEa9waXFwpl098rheuQIpTGvZFuEg33Bl/Ukrk6IE3tu9EnJ9YzvAGXZz41RcPuWtpLs7eeIBHjs5wxgMEbJdvEMQFaWn3iuHxxnbsjPNDh+jamvVtN8FrGZKL8XUb77ZamxmOs37JQLHcreWRTrn1dUW30434+IH8747OLyEuZ7vU3U/cXGd1rcLs+t1KdxZnvBSXg+3ai+N9XMxORXrZn9AqurM4Aw884ox2uZTXFYHRxen4pHk2Uj4RAVp8fytSy77Fg0eO8AiIQ0piKH4hniUYBDqli5Oq68y2bXHwEw1W4iK78WPIu+AI55fikLNd6fYpWoCT0qXuveLzYrzm4m5mfQYV0LCcSfGhmNio1yXtxXgz3U2NBLqO09jyRjFm63SvNHZ8cuG5LxaNq9PxnE5LtvFAB/FAYk0j1kvGeusz5aEXTKU6NHsbnPZvRbHoGuXxBralzUZtqvL/evVE3R0beusy6K5tM3W/f8809r01S3ot2Ooeit+Jpde27n0Q59zT+oFOuvFvRbzm+miru2yj5bpftgFLa5fhE3WPmIvpeHW/j5Fzp+69Q/cuiWuWOCfuQPCNTCxMfw456oevd4qxbuV1rP80Dh2pr6HQTx3o5ICmf1xFqMz13KfXA0JsUbcMlpdfrnP6gU48bCv224fkvu4GYcXjXVM4BZmjKpHQEoB3ny7ByfAJ2q39eLUQ75a8i6wHf5b+LXp2K/JEV8pt78Ft9gJUnk/B4Z+aMd75X1C4LgEzpFusOyjMHIOmgL/h3Sni/3/Et2XvIqE6C+UYDe9n3kVeTAJm3MzElBIg738mQFoMQNu/xuDFphg0xQYAqm2PdliKd0NzkDBFafFrOY/MwgRk3ruAP8Mb3mjAi/4D1eXSMEQ1fvJ/8OvWSfhuxX+Tum83nvkcmz9rQ81fgVGj3LEn9tf4R1fgPy+UIfPHMfD85t/xzy3/BTz1NBIiX8b6XyqpuvXfsDuvDpkt/4Wupxyx/BV//HbeCxgG4D/PFON3P47DuG+uIqfDDQUp41GRUouPtEfvaaRrWg2tWH+GyqptMtDN/3QV7m9ZgeKp+7Arwknq6vdl6BGsad2iM4ZOjJMr352FvfUuCFofj1hTg3Y6ziJ1SRlmacbmiSdUK3ZjtKbLZdcdnE7fiHTnZKNP6PqjMkjhqiJIadEQF4ts/CLHSJe1q7lYkfEsMnIi8FxPgU7pWorEncr4gOsoXLcGd9YbPvEFriJ3RQaezchBhBKkdG6QpXyjCotaw31ImOqCruvF2LSuEH47jyB2orzs5i8DkLQzGWJowvXiDVhTNh97jTx91PftOL0Vb3wdik8Tp0qBbmU2sGbndiyb6IKOi+lYsbULiUprphhnuO50EHZuX4aJUm9aI2Fd2YC0rv2eSNvX/WTyau4SbKxdhpwdEfiFUwcuZq7G7l9kyONz9AKdKNeS3SO0XWfEPq2rX2aktaADp7e+ga9DP0XiVLGahUh32YmDAkb1sXx9covXpvplyNkluumIsTXrsLV1PY5smw+XJ2mhs+S7ojW8bKq0n3eKVyOpK0XVkm0i0EF0A90PHyNB0ZSHfgiT69BrSJO6KnXgdOoSpJ/1QWzODqlr9NXcFdjYkSj9Zg1a1XoIdLp1znbqfn+ca+x2G+KhSbp40KffVc0e9khzc23htU3ZJWM3/qL1Z/PXHvCoL5PHgI/4JSK2bUOsj700twzs8TLaAm+qN4b+vYNSdKkbZWWAfO439l3V+cfj9Bas2D1ae93ounMa6RvT4ZysGjcvXasrEaDupaNh0iuD5eU3FujEg/BCIOA+KsRDTDjDY3Y80pLnP/mYc6sdVtHaVoIZ//QeAu7kYUEhkPNuDKRI13IS6/53Cia8dhLvvqTuOim+MxOFIz9GSWw4JjzVhML3ZyBnwnlUSmFQN9C1fbEOL34xAYXr3kWAG9BUtgwBd9bh29gJKMyYgW/nNOE9aeye6PoZjrYFNUgYdxLrslTbbirEsvwarBPlfFruInpyYiVywl+EG35EZe5wZD5nC4GuC3+5dh4b9t7CpOjX8U9ew/GXC2WYWuGI/IT5mOEqWu/KsPD2C7gYMwV/OVOMaRVA+juhWDwG+MufTuONw4/wT++GIsj137H7f13E+WlzkR/sAbTX4HeZl/GXoBBkTB8hBbppnzujIOHX0noBBwBsobPWT8VGA10C/ESr3LpGrNk2Aum7n5Va65z0JkXpRrmDi5kpSL0RipwdhpNhiJvhrdiGI6rJRTrqC5Gavh9fK5OiTPVsxn3Rp36gRpZLLSVlCDi8A8HN2QjP9cQ+o93VxI3yWQRJ3SjMt9AZhhvzXS4vpr+Ks0Fy2DN20VAHOmPBSbpRfy5HutkXy+7+xQHkiHQoPRCztFugWLYY61KdkLIrFBDHvH6VFO7kjzpAXEfhinW4k6i6MJrpJmm4T0a+L24a9/vg4Pb5cNFZl/yUtNDvcHcdEcdsRT1WqbruaOrkneJ1SHVKkbrZyKExCNuTV8Hvue5uxJavz0g5Jc9aLBMtYPcttTVy/LVPkk111xT7HY7KgBIki6Y2sd111xGn3WcTgU7coLxWCD8jgc64h2Ed0a9D0vFT1wXl+IhuTV3654ZeBTrAZuq+tc70dr9evXpod/ujurnuxbXNWKAT59ktjau0D7HEeKl1W5ux3sRkYnZHZeUCWx6I5Adp+vcOYrKa8k2b8SBeGXPfQ6DzQwfqC1ORvv9rZVKUqfBsvo/54oGtMhxZ233TSBda/TJYXn4jgU5cK5bux3NJykPeruso3rQOhT47dO6PrHwIerX6H8+/ixcvLcC3sQF4WgpiC3Dn1zVImAz8eD4Bw8/PwO2EZXqBVOlyuaYEy8ZpbkHCMablXfwtZoZeoJPDVs642yhcoNyvtJ3Euve/xbr/mYAJ/xqDEd+Go1WM3WvKw4KjQM7mGDwnbTsAtxPClW234eT7AfhWlO3pPATk38F7W9+F2Jr4DHyXy1qUuvw/6Oz4L7Q/9TT+X20r2w84k/cx9j0fiPx5o+XCtn+FDZl/wfr/79f4BxHKbngrLXnij3/GH7afRePry/Fbl8+x8IMfkJoajH9U9lMKcd+Nx7cx/nIY1PmuWIiBrlc/gF4sbLuBDmLc3BJsqXBC0HZ5PJ35sS0dOJu6BHt99GY/k7pr3kH8vgRIvRSNfsSNbhK6EgdmUhS5SPINiyh/4p2N2O8jBlSLAsvd8jL2n0WjZjZPz/U4YEELnaGX7g291B0zYz/ONmpmNvTE+gOWtdAZOxbqf9Pvnmk+0MndJrMq6tH8QJmxNCitu4VONbOpbqAzEiZ6FehMzAAZkCJ3x9FZl2yn7okqHbbRa7BXdLURs46lZqGivhnduyC30IkbgNri3cjafxZ3ngvFtjQxw1kP69Opp8ZCk+rf8ASBTnqQcBhTleNu8POQglkKKnX+oJpNVidgqxaSulzeQPynidBE8e6/GvMwHujU3YcN6pzq+EjBX11Pegh0tlP3e3G2HsqLim6GqxsRa+ThiX2wqG+uLb+2GQ90+t317qB43UpcN9rzwj50+rOU5rosiodD2imfTN07iMmbcj2Ro3ngKnowGOtyufo61h838qBMnJuSupCobWkWrWa58DQ20Y+RMlhcfuncrNflUmw7FUhWzwJtsrtpfx4VU9uSw9b8/9D9u5/3/0XNsikQM192hzT1MoZj6HSXVbfQyf8d9b1eGYZ9hO9ES+CPlXj3n9/Di9EnMeW83PUz79du8rar/6j3pXn4KLoSMW3v4e8qJ+gEzYEPdMqkKC7VSH7vGv5+aQj+aZK4x2zG0X85hcQWvV1xGYd/3fIy/t4glMnLXw5ejt+iHM+XO+Or/z4H2vlNLnf/Gxjo+vVHZMOBTtwHn8aW9C4kbpcnYehpsgIx7mzNncTucXAdtchcLc5e+5BgOs1J611du8xwZs1+PRTymK2FhUBQ8wNMzVHGHol/2/oIyfviMVvMZKZzQjbfQqcemC1fpNQXfjHr2lY8St6H+NnPwklq7ZPO9Nqxa+a6XFrSQqczENxMC510XMvnY/eOCEzUjF1TxjMaHnN1uDHyygczFyfjLXTSzDO6g9M1x91IC11lwCdyS5XORz4O5fN3Y0fERGmmUqNjX8TYSNH19GIEPt4uxoK9BuPr0694Vmyhk542L8Vez51Gn9CKJ8erG2N1Xp2hOzGF6UlRNrXG9zh5RbeHYddR/YcCvQt0mjEs8g2V7ndtp+739ynGXrcnulanIMXOXlWg1ta7ubbw2mbZWCtxXl+N6+sNX31jr8fbquU2MqmIuHfYeD+5+zxn8t7BSEuxuneNkgal62PZLHwsenoYXCtWo3bZEe0YNp3um+plTZXBkvJL6zES6Iz1KlGumTph1qoHoBcrbylBTE4TElRj2CD+7X+fR8w/vYcZNT200KleW2A60MmhsWTyDyZfidBUsgAxiEH4tzWYkiC6VCqtg5fC8YPUcqj3EZO4HP4ReVvf1Y69s5lA9w9A5zdl+OUnjijcHIx/HC630FX88g2k/mq4wcGRWtx0WtlEN8tq4DfLsP4pttD1ojZbfVHbDnT6t80mu1wCXdfLsHVjNlwSla5hUkBZh9PBOdhh4r0fXfev4mxhBtIrX8R2sy14Vj8OygbkiV7K/JK1N8LShWH3aOzcFwsfpw5cLdyCjWeDsU96wiYHiYsRH8uvY9Af5yaFqGL4ZMiTqIjp2FcnfYJZ4t1jPqLlZTdG79yHWB8ndFwtxJaNZxGsmWpeCjO/wIFdYqye/NG5we44ja1LdmOEZhyi3tTPvWmhk4J4/Uoc3iaC+x2cTt2INOdkKZibD3Ty+LQtzfHYtz0Yz+E6ijesw26YnhRFP6SK7n+bRfelbcpEKDr3YJl4Nd0Fuw/KM6lKY94OjMb2DGUiFO2yInCtQf3Kw9gm5lIXk35sTINzsuFYRXWAgcn1GdY3Y2P9tjavl7qGPmtxd1YTXW7rc7FiUzFGx+5AsnhtgTavirC3Go2xeq/OEK0lK75GhDTeQy/QdYnXFqRiU+GzSBYPJXp4N1ZfBbrnlAcf2w4mYqqLqEObkX72JWxXnpBL9UgEaTHmUGp1tI26319nFvvejmoCCrt915rxCSo0x8XUw0qjD4ZEC9HWVqxXxieLafA3Zjkj+UgCtBND2/cBt3LpxeQ663A6SJlQTbp2lWF+jqaHjpl7B6MT0sghLwuJ2CnGoimvSXoQr7kXEbvThftXdJtUaQAAIABJREFUz6IwIx2VL27HvgQ/JejJ3Tdb4/fpPVQ0d//SU/k1fMbqnPz6oWI/Zd87rqJwy0acDd6nmoXTyvy9WL2YgCSgJUFqjev+tKHk/Rdx/qUmvDexUhpD5xZYgvfmqF8415sWOkAaQ3f+RZTEJsDoWwykEPkGapSWQaksoltmViZefL2weyIUbSHF9sPRNL0GOaIbpzS+Lgo/2sykKB04k3cMv3vKD8dX/Dd0ijF0nz+NwnUv4x9ddR9YS4Hu38ehNnoa/t7xe1z+5BTeuOKOL6RWuWvY97/O48y02dgTPB7D2v8Nv8usxX8GhWCXZgydQZdLpYUvcDF++0ubf19GL2rrwC9qt4FOeqqVUqm8BBnSwPDQxETESROjyK852FzRAUc8wiPNe8fVMwBKY4GK4RK6HvGxU21mQPD1wg0o89slvw9H+oib0ySkV95QXoC6Hj4VF+GzXZ5y+Y5oQREzVXrGY19OKJr1ZrkUF/ukdPmFph4BiVjvU4yznrvkcXKavykDo9f7VOCiz3Z52/fPIn1jKiqaH4lpGaXZv/TXbe7l7L0JdOioR+6WLfJMhmKAf3IoOoqB2G3z5Rk3TXa5FClL9V3nFxGxLQIduQ+wzMiLxY3fNKlnjxTequ6EXbXIXr0FHzcDQWklSJzaJb/IV5rlUj46v9x8WJqVrKM+F1u2FEPehQgkh3agGLHYNr9LZ5ZSR48AJKbJE8VoXwxsZH2GpwYTs1xKk50+QZdLzYaun0Z61m6c1r5Y3BlvJK/C15l3kGjQzU1u1asIEvt+Q/fF5eKluvPXYP36YGmSGmP7oZ61VcfDYJZL3RlbzbXQiYcbp7duRvqXzYDziwhNToRPxQE4JSot3XdEl70M/AmeiN+Xg5fqld/FQNf9gb8G2HwJOs6mYolmAgqbL62pAvYu0El1Xa9/92viQZzyWtD7F7OxNbVMOt84e8zG+pRkBPMNBpbXDp0Xc4vzxTbESe+zNX/v0FW8GlnOGYYzUSovI5dfLO6BgLgkxIt34Gqu4mUbsK7YBaH6k7eJVxZlOSNDZ7y8BfcvJssv3zMYDg94DRma1xfolFW8BD0Z22I1AdNyQusvqZqAZLLu1kTQ04xre/pSDmJK5JksxSfY7zucDL9j8GJx0y104lvqWS7lbcmzZWomWhGteMvQ9OsSxHRPsAn9GTYx8mN5rJ1Yo7ZcgPczKSh8qQ3vtcWgcEBeLG5k3NoP/4bfZdQBkaH47STozHIp9v/VhfI76qRA91kXRv31vyB6Zb7w3BhkxIjgJyY4Ee+0Mz/LpeEYup/QWP5HvPH5j2gH8OZvluK3k5R1Wb9SDeot2FigG9TW3DkKUIACFKAABexRwNxMlI+1P/Y+0c9j7TS/ZGcChl0u7WwHhlBxGeiG0MHmrlKAAhSgAAUo0HuBLjGb6MVg7FPNlt37tai+0XURmesuInhf9wvOn2h9/DIFrCDAQGcFVCutkoHOSrBcLQUoQAEKUIACFKAABexVgIHOfo4cA539HCuWlAIUoAAFKEABClCAAhSggI4AAx0rBAUoQAEKUIACFKAABShAATsVYKCz0wPHYlOAAhSgAAUoQAEKUIACFGCgYx2gAAUoQAEKUIACFKAABShgpwIMdHZ64FhsClCAAhSgAAUoQAEKUIACDHSsAxSgAAUoQAEKUIACFKAABexUgIHOTg8ci00BClCAAhSgAAUoQAEKUICBjnWAAhSgAAUoQAEKUIACFKCAnQow0NnpgWOxKUABClCAAhSgAAUoQAEKWCXQ/fDDD5SlAAUoQAEKUIACFKAABShgdwLDhw+3qzIz0NnV4WJhKUABClCAAhSgAAUoQAFrCjDQAWALnTWrGNdNAQpQgAIUoAAFKEABClhLgIGOgc5adYvrpQAFKEABClCAAhSgAAWsLMBAx0Bn5SrG1VOAAhSgAAUoQAEKUIAC1hJgoGOgs1bd4nopQAEKUIACFKAABShAASsLMNAx0Fm5inH1FKAABShAAQpQgAIUoIC1BBjoGOisVbe4XgpQgAIUoAAFKEABClDAygIMdAx0Vq5iXD0FKEABClCAAhSgAAUoYC0BBjoGOmvVLa6XAhSgAAUoQAEKUIACFLCyAAMdA52VqxhXTwEKUIACFKAABShAAQpYS4CBjoHOWnWL66UABShAAQpQgAIUoAAFrCzAQPdEga4O2ZFFmJybgpdHGB6p5hOb8dZ30TgW5yv9sbX6Q6RnncSltkfKws4ISy/AW9563+2oQ3ZcFebuj4P8TaDj2gnsTs9F1X88gqOzFxZsTsZb/kY2auUKA9zE0dh43I0vgrJbALpwPj0JrasyEDJaU4AGfBiVjhHpuVg8rjeFqkP2onw8/6F6Xea/r+/cm60N3LLNOLH5Ley+opTA0RGOeB6x2cp+12VjUfJJbfEcnX8O3wWxWB/tDy3x4xRerDf/eXyYEfJk63mcbfM7FBjsAnq/W7G7jo6OcI/Owu5FvToRDrBU765tzdUfIku5tjn+fC5iE9cj5AUXI/sgznvpQKLl5/cBhuDmKUABCtiFAAPdEwe6FJyakYj8xBnQuXy1fo7U2CxcCEyRA13rKSRF52Pc1izEmQ1iHajOjENa1QykFCmBrus80qOy4ZykfLf5c6QnFMA7fTcG4h6h4cMopCAFBdokKi7+ybgZl4+0QCVkNp/A5oSbeKvgLejnVfO/jKES6NQKHajLTkD+86nI0CRi/eDV2oAT2anIbY1C9pOEMQY6uzgxs5CDRKCrDtmxBfDOSoPm1GgfeybO6RZe29CKz7ML4BwZB//RwM1jmxF/1Bfp+6Pxgt7ONh/bjLh8dD+4sg8MlpICFKCAzQsw0D1poIs6htbnGzAiKhdxvk7KAe9CXXYsTj7wRpXzIjnQ1WUjMt3Z6EVOXUtaP09B7AV3zP0GCCxQAp2Rm3DRKpX8IAG5vWv+6psKKfYlyx1ZuYshPXOuy8bmU11A26+QkvKyFGw7Pk9B9KVIFHU341m47aEX6DqqMxFX4I10dVAzGrwa8OGqRHwXrQrOFqpqF2Og660Yl6fAYwu0nkpC7DeLUJA4A5qrw2OvrF+/WIdsS69t+uUSD/PeuoTFRxMxQ73TDR9iVeYjzBhxDc/Hs4WuXw8nN0YBCgx6AQa6Jw10i6rwq1QgK9sd6buVgHPzKNYntSJqcQMybmq6XIqb8SQ0LEpHyuIXdFvzNNVMXAgTGxCVHYgLy6sw95gc6LrOp2Px0cm63eTEjXnVXG13zn6tqaLFcPFRTFa6RTZ8uEpqpUTKSfyqQL6I12VH4uSvCpA4w8lsd9G67Cic916F77J345J7LLJ3P49jqi6XIrjGnXoZWRmLMA7N+Dw9BVlV/wGp06rXeskEomtrw8vY/OiE/DdHZ/wqNhMp2v6fraj+MBUZJ6/gwSNH/HxuLBLXh0DqEdR6Cqn5XQgccQpZx67gAZzhtWAzkt/yh9EOra3V+DA1AyevPMAjx59jbmwi1ofIx1OUdfejKExvyEWu0XIYOUod1ciME62tejc4JoLXzaOxiPsuFkdN3SD2tD/66234EFGJpXggFc0Rzr+KRWaK3B3T/P604lRSNLIuKfvk+HOEpaTjLV8hIW4Gz8N71XfI3n0J7rHZdtbdrF9/TdzYoBW4iWPrE9GcYKRbvc3vs3iwZum1TW9nbh5FbGIrEtW9M6RhBPkYl54Ix3R2ubT5w88CUoACdifAQNcHgW7usSi0psTi2K+ykbHICZ+nxOLCgnysak3RGUOHjms4lZuN/AYXBMauR7Ton6L9iLEFyfguOhNxvt9JF1NNoEPr50iJzYW7pstlVzM+z0pElnPiY7SA9UUd7cDnKctxYcFRJM74Dh9GHYNvfjyQFYWquSLEiX8rgPeHKXj5kabs2Yjzd0HXzWNIij8K3/T9iH5BBL9FSLkWqwQ2UTZVCx00ATcB/lJOEC2DzkjP1e3KI42h2/0AYalpeMt3BDqqsxG37QHilCfEInAmNSxWttGK6ux4pLXGIj/5ZbhIT5NzgdgsZIj+q63VyI5PQ2tsPpJf1h8DooTyxcaXlcqRC6xKT8HiF1wgWt7eSnuEeCXkGpO/lr8Kicce4BGcMXlRMpKiveWwb6olrToTiwq8TY+B62l/zLbQdeDz1OX4ZsExJPjLgc7i/bmWj9isEUjNWoTR0jFMwTWNaV9UOa6DAvYmIB6WZI5G+m7xMMrePnKgs/japtq9m0fXI6k1Afu1XfLVXcrF8zcGOnurDSwvBShg+wIMdH0S6OLgK1rl4r9DdJIbsnJHSK11jnqToqjDW3V2GjJuLkBmmtwacvNoPNIfxCE92htO0g2xKtCJLowNR5GRWYBvlElRfvX8XbTOzUJGyEBMjCLf7Md9F42iRQ2IzXVHZsrLcDqfjqiquShY1Yok6ZodghFGWhdF612We5bUXVQEuvznP+weO6YEunGZUbiZthuIFwFXCVbX8rEqsQ6BKYmI8h2t7cIkBY+GKBwTKUT6qLttGpnERd0lqFUEugZEHUuA5ttSK9jdeMPWT/HkOf4u4jVjG5VWrLcuLZZazFrNlsP8yaCr+XNkJWYBcXKrpqlAp9NaqzMBwwKkihZdad/M7E8PXS6bj8Uj3TFJOh7mXfX3pxqZiy4gUGpV7n23Wds/VbKEFOiNgJgoSvOAy746W3afQ5VrUG+ubdLDx8/wimqisI7z6Ug4NR2pyS9jNDgpSm9qEZelAAUoYKkAA11fBTqIcXPRSDnliMAUeTyd+dkXO3A+PRr53lnYPfkUViUUoc3YUVuQaqRbpbgopuBRwsBMiiIVU+lWExl5AVUj0uXJUDo+R0r0JbwSfxf778ZKgc2YgfrfjAe6ZEjzO/48DOnpb8Fb1VDWWncMudkFOH/XHQuSUqSZPg23oQ4UxsKFXivgW98hWuneKjZr8rgZC0Oqf5O6fqpmNdUNlj3/JEWYirsZK7e6mutyeXO9KrzqrVcKdGb2x2CylWp8mL4bnzXcxQNl8tVXtqpa6EzuTweundiNrILz+E4za+vzsfhQ20LXu5lKe9bhEhSwIwExCVbcNUT3elIoW9lH9UNFS69t8jXt6OTs7gd0HZ8jNToDFzQTO6t3T+ky/0Sz9toKF8tBAQpQYIAFGOj6LNCJ8VifIyXrEeJTAqXxVz1Np2+yJchIC526nkitY5cWG86s2a+VSbyWoAD/4d2B6es1479EV8wUfIYH+HnUbul1DMbG/1nSQvf8h4lAehxyXeKRm/Ky4Xi2m8ewOe4bLDqUAu8qc0HKkhY63QBkOIunAmtJC90TBDpRH8TsodJENyYnRUlCm6YVz9jxNhLodPZHZ73yqxNOvZyJtEUvSC2eImBXzT0mvZLCbFC+m43ItC4kZsdhxggnsTDknlSixZktdP36U+TGbE7g5rH1SEWyHY8d1eslYsG1TR7vHNjDLLxsobO5ysoCUYACg0KAga4vA51BY4l+0OheoOvmCaQl5sI5Xulip/Ndwy6X4s9drddw/mgWsqq8kZIdB01PxIGqiSKYJddFI1s1RkQed/UCUjXdEqUntLkYoRn/J4JY/FF4p+2XAp+pLpfSe+icxUD6FFyLUj3x1eysxYEOkMap1S1GVtoijHPqQHV2HNJEC6IIilIA+gYh+cnStOId144iJfE8AjXvg9PBvYb8VYmoW5yFtEXj4NRRjey4NNyNzUXKyz21FJo/Sq0NR5GapNquXqDram3AyfQkHB2RiKzEGcYnbBGb6Gl/xHqznJEpjUMUYTcODVH5SBY7L16HkZgB58SeA13gd+lYnOuO9OxoeDt14NrRFCSe19zMMdAN1G+S27UFAfGwKx8vZNvbqwrUdsavQZol9B/2dNRlIyFL9JDv6brEQGcLNZRloAAFBp8AA10/BTrRUhWVViXPzijmE3SbjAXx8XhLZ2IUTQUzcjGV3ut2DC598XLpPqrHYp/ibkbpvjrh5jGsL3CXQodm5Ii5l6KbDXTyVIvYHHdKClgzLiUhWjOtophhMj4FiS8rY73MtoyZmeVSmUTkP5yBBw8eScdlUWISok2l5R5muexNl8trR9cjcb+YsdMRzj+fgVXql/Hqv1jcbTLmRsciNtDEDKndd1rSJC8m96erDh/GpaD0LvDK1gLEuhQgJeUYrjwA3CYvQuKCBziGVdKEMOa7snbPOArnn2PG+lh4f/YNvFPEewcZ6ProJ8bV2KGAGDMWLcYS292rCh4z0Enn6N34Do549Ki7b+WCVPnBkO6Hgc4OqzSLTAEK2IEAA90TBTo7OMIsonkBI10U7ZpssO2PXR8MFp4CFKAABShAAQpYX4CBjoHO+rXMlrcw2ALQYNsfW647LBsFKEABClCAAhSwAQEGOgY6G6iGA1iEwRaABtv+DGDV4KYpQAEKUIACFKCAPQgw0DHQ2UM9ZRkpQAEKUIACFKAABShAASMCDHQMdPxhUIACFKAABShAAQpQgAJ2KsBAx0Bnp1WXxaYABShAAQpQgAIUoAAFGOgY6PgroAAFKEABClCAAhSgAAXsVICBjoHOTqsui00BClCAAhSgAAUoQAEKMNAx0PFXQAEKUIACFKAABShAAQrYqQADHQOdnVZdFpsCFKAABShAAQpQgAIUYKBjoOOvgAIUoAAFKEABClCAAhSwUwEGOgY6O626LDYFKEABClCAAhSgAAUowEDHOkABClCAAhSgAAUoQAEKUIAC/SLwd3/729/+1i9b4kYoQAEKUIACFKAABShAAQpQoE8FGOj6lJMrowAFKEABClCAAhSgAAUo0H8CDHT9Z80tUYACFKAABShAAQpQgAIU6FMBBro+5eTKKEABClCAAhSgAAUoQAEK9J8AA13/WXNLFKAABShAAQpQgAIUoAAF+lSAga5PObkyClCAAhSgAAUoQAEKUIAC/SfAQNd/1twSBShAAQpQgAIUoAAFKECBPhVgoOtTTq6MAhSgAAUoQAEKUIACFKBA/wkw0PWfNbdEAQpQgAIUoAAFKEABClCgTwUY6PqUkyujAAUoQAEKUIACFKAABSjQfwIMdP1nzS1RgAIUoAAFKEABClCAAhToUwEbC3S1yFxYCL+D2zH/WcP9vFO2ASuvxuLTBD/pj/cvZiM1vQx/an2kLOyMN3aWIM5H/G8tMl/djE9Uq3kt41MoXxVfRvbWVJR9+wBw9sDs+DQkz3+uT3EtX5koay4mHtiFUGNF6LiKsqwM7D/bCHlXHfFaxvHufZE2dAdlG/ZixI5kzHZSb1nPwdEZHn6hWB8fi6m92F19e919u4/TW1bg8NQc5ET8wuxu12a+ityJB7DL6I5aLmZ7S/ZwDJ+owH25bsuPlekii7q2EldjVb8ni/bvyfbj/uktWHF4KnJyImC+lllUGC5kDwK1mXh1s/osDjg6OuK52Bzs6+FcY1u717tr252L2UhXrm2OHgGIS4pH6EQXI7skfoupQLKJa4dtIbA0FKAABShgJQEbDHRbUDE7GUeSZ0Pn8nX/NLauSMeXQdvlQHe/HJuW7oVHWg4SphpJf1KgO435nyZAjn/qj7gIrkb5/BzsEjcF14uxYV0hfHYcUcKglbRNrtbMje6dcmxanQXE7kByqA+e1QlrqhVeL8a6dblwjj+IHcFqD/1130d9WRa2Zt/Hqn2mbgKuo2zDbiB5uzZgWhLo9vrtxMFlE+0u0HVczMTGi/OxL86wplheE54srJjfTl+uWw50lhwrmwx0e/2w8+AymK9llh81LmlnAl21yFyxHz45O6BzmrP53RCBzsJrG+7jdOZ+uCxLkB66XS/egHWFfth5JNag3t8p3oDVuUCcyXO5zcOwgBSgAAUo0AcCthfowovR6lmPEasOIsFPk166UJu5AmUPfFDpHCEHutpMLEx1MXqRk13MBLr6bIRvAbaXxEFqzANQnx2OTV3bcFzbhNcHuhavwtQNexfOpoYj3Xk7jiT4wVSW05S/GEGob/TEzh3B6I50xtddn70EGxvX4LDOspoCG37HfKCzeEdhiy10fbNvfRm69D2tuW7Lj133kgPTQvc4JeV3BpfA/fJNWPF1BEqSZ5s9H9reXtci09Jrm37h75Rhw8paLPtEr/dFfTaWpHdh1ohGTExkC53tHXOWiAIUoED/CdheoHv1NKZmAOn/P3vnF9JGuv//9+8iwpd4sfaiFvoH+od1hXaFdsuWLS31lO22u65sbempB6tgI2igRqi5MLkwXiReTArGQiKYCtpydIvrLh73tLtL19Li0sVtwbXguvQPWBe0F+ZcRA7Ei/PjmZmYyWQSE6ttou+5M848f17PZ2ae9/P5PJ/xbUNnz0UltGpmALXNC7h0cQqemWjI5RT8F65iqqIT7Rf3xXvzVhB0CyNX8PeJi/heOykYl/BpXzFuXi9DBpGIazRSySbs45A+9WHnjVu4mDLGbAr+r4LY22PB81oJ2zp7EItGSlL2zACqLj9Hg36SkBCq+gFsN6/jo9+u4NJUKRyREUj3X2HJZMZH1i60q6GTeqEWfjYCn8eP+6+UcNgPm7+WPYdx54mJSu0PKO26jopdYsIzhhInMOQewR+LSzDtPIv2TitKZFdtGM9GfPD47+PVkgnmD8rQ1mZFiaxc5zDqdijtEn9+YFPGcW4Uboe03IYPbImhnrKY8/0RG8cvvPKCgbb9JvMHKGtrg1WpLO5/sb69ksNm85tLMBEYSmy/6KsvguqjUwhE+/CRFV3tUXtbwLi/Fe6RP7C4ZMLOE1Y4bGVQoqwMxlATMrxk2okTVgdsZdH7QGUVHMOrxSXAZEZhsQWea2Xy/ZTeWAE/XP07vL+raEw7cba9E1Z5MFYWdMbjvwIjHVuZu7MN1qgHXoTfBffF7lEtAwDms534TsRbJ7BxwV62K8cEwBo9WjZUMTMYqm3EnD0aVp9LnVMWGNN7t+n6JZ7VjQtwahYgEZ5AR20QuzqdyHMz5DKXLIFtJQESIIH1IJCVgq70p2ostFRh6HAPrlfkySFiv5TdxuVQS9weOoSf4YeADzem8nGqwQZL3Kaw2N4xk9gjZ4lNeA09MvrJ4nrQTlpmEtGVbGVWX47wVo4cllet54Zq4Yi4cGtZAaYSi30oNty3l8RD51vEWa9XFjYiTLHWsQibKgjjRMLCKFqqAihsSwyHjZ0HjFxpxFR1D+yHhUhQxuuXEw50OkuxDTMYunIZI6U35L0y4dFWXAgUoK2rCWJ+L4chTV1UVupF/6V8dN6KD0ma6PgcUn4nbllSB+gl2EN4FK0XAiiItl8OyZ3Cxe+cOBpO1jel/fc/sqGzrQy78kT76zF0tEsZC3ks/cBldQEiPA6pqhUR+3dwHs2D8JhenbqIrutif9gCxjvq0RpqwO22UuQnCDp1MeOiGjK8MI6O+laEGm6jrTQfkTE3vvIB9k4n5G2hMwOovzyHBjX8ON2xijOzZ0FUebfA21WBbSsJuqTjvwKj5et60HQ4H5GZIVytH0BJ523IQxh3j8YYXKvQirVnCF5oxMTFLsi/h8fRURvALq92keOt3tysbK0IiMgKSSz05eIeymjESJrvNg2zmYFaNC/YcVvZHC4vbk101CO4z4vrZeI5SkG3VibGckiABEggVwlkqaBrQonwytU/x+W2AkiBLbK3Lk+XFCUGfQ7jHS64X5Wh61qihy0yNwqpUQJsyuQ5VwVdnDcp6oWCEpZ5/4TSN1k41M/Auryam0TQRcbg/mIAJZkIuqlq/GQ/rGKPL1crEoSg+GKgxNDbKZ+3K4DqGRd8sKOrqUT1roryAth1swsVqos0Nk7FGHN/gYGSr3G9TA0mlYXVFKpFP58FcaFxAqfanagu2bbsiXkWvIDGiVNod1ajZFvygFW9PUTb//X1MjV0NSwvKkxVfwfLQrK+pWp/iSroplD9kx3LBJcTxEQwUFWPObsm0U2cmNeNoVixr5+D/d+x/aFyH2Sv82GMy6w03ki5rGewGAi6VGMV/1AT3uIxnJLLSO2hS15makZG18mifJsqirWCzoCB3F6D30U4dV/xLbSXGiWVyNVH92Zrt+45l3Pd12wByOTdJi9y/IhTmkRh4TE36n/8BN42sfDFpCg5ZwpsMAmQAAmsA4HsFXQQ++YuoOXHPJxqV/bTpd7rFMaY+wJuFBtnP5sbqkftTIO8Ry5VyGVsEr8OtDP10MmiK4C9+pBLMUGXF2XLsE0+x4X7cWXrs30aZNCUQy5fwaYRGLEi0tlDl1zQpRonIeiUpHU7cbazE9bi6CQ7VZ2FclZFbWSk3NbCy7hxSwnLXZgYQsDXh7G5bShr86hheguYGArA1zeGuW1laPNYZe+e/tC3NyEMU6kMl2/cwonf4zOtps1MJ6rEdTERPG+Q5VTLQ8fGyJu8/NtH+E2fgTKFoEs+VkrYprdvDM+jWWT3NuBmGh665GWmtiuj6+J+0/Y7mUfdICuiYH3C9b2y4MEjNwmIJFi1z2HRhh3mVE+0e7rTfbcp77SBkp5YVmA5esCDX6KJnbUMlhf5cgoMG0sCJEACJLAGBLJY0IlZ+ihapAjs7UqSj5WSV8wMVOHynH35swZaPuJ/jQtOZY+NQVKUuP+vAdjMikgWFik8Q2cR2NmpCbeRQSwLurwfrqL2uUXpl3rEJw5InhTlasiWJLnAmwm6FT10+27CCTdq/fmwL688p6pT8dDdP5HGpFyER14eR8W37dA6ZESI5uXxCnzbLkIY4w9DD939E/F7LNVLUnuf4oVzXLkpBd1aeuhKMNZyFkNHNd7MuSHUX5oxDLlM2h8Rxtq6BGePDUdFalXtIsIbeeiSM1ozD50D8KhCP7P7kGdnK4GZoVq44MqxTxVoaWoFXXrvNvH8qP3hM/Sk3NdND1222izbRQIkQAJvk0B2C7oVJt7af0dmRtDa6Ee+uidJ+7+FqQG0Xv0RR7t61OQiYnN9PUZPqfuZ5D1SIyjtelf7bFJkMZSc+1ZIAAAgAElEQVQTh/Rhi7UNtlPKZwsiU0HU+rfBe/0TTFytxXOLLkmAWM2u+g0VYs9Xnq7siPhsgRtXB7bA2eXEUaMvPsgT9lpMVf8b0QjLRDGd3EMnC/GqAPLtnQnf9ot5pfIx0VGLlufV6oQltYiU99DdLES7N5oIJcltsgpBp+zN2oWb18X+MLFFRayC30Rhu7JfMO5I2rcVRHBKQbcNSnjoRXRdq8CuvDDGO2rROt+AW+2l2CLvoZOQH7il7CWD0T6xVsw3iLDCLcrCR99eeHqacDhfKcvx/SfwpthDpx8rWVwFCtHZY0FxXhjPBlrQOBadXCohl+MV38p79hKO1TIy3Luo+ZyI0R66hKRIgk0znld3oo2JUN7mu2Qd64omfcq1TxWkEHQrvNvCEx2olwB7V5OaFCoZXgq6dTQ8Fk0CJEACOUMgZwWdnPjBdV/Jaig+tV3wIcrsdljVxCgLP7SgyvsblmCCeedRWPQfZo37sLgum95bHz4lWUT853O12RrH4ZckjPweUvpTWIyjl22w7f0N9Y1zsCeEIS3IGQp/PCUyS4rMgpqyTQX4sPQyGho+UzMoGnf22VA9GgPP5frER8wvvtKHGqYQdEITTQXR0qJkexTHzgYluUl8hkX1e4CfiZCixLDDeBGpzXKptDmaOVN4JP8eTccoMj7axUfi8+KyNIqP89o9apIQfZcXxiA1uvHj/NJyhsx8XZZOfNi8/IkH476FEsIm0/fQCRmZKstlBBP+WrR8Ow+c8uA7+2Hkpcxyqcn6KbJTWj/BlC9suIdO1q+GY5W3nDkUIqmQrQHFP46juF351Mec8AwL5ntt6OlK3Le6KkaZZrnUZTE1nXApHmdd9kuYz6IzZ0P13vrDKOsqFHvGLtw/kYOfKliloJMX8Xx4DhOWlmKxlV94f0LiV3Uo6LLOYNkgEiABEngHBLJM0L0DAqySBDY6ARFyWTuDBk0SlY3eZfaPBEiABEiABEiABDYLAQq6zTLS7OcmJRDGhL8Rza8uGe4f3KRQ2G0SIAESIAESIAES2DAEKOg2zFCyIyQQJTCBjs+b8b0craV8hN3ZZpzhk8xIgARIgARIgARIgARymwAFXW6PH1tPAiRAAiRAAiRAAiRAAiSwiQlQ0G3iwWfXSYAESIAESIAESIAESIAEcpsABV1ujx9bTwIkQAIkQAIkQAIkQAIksIkJUNBt4sFn10mABEiABEiABEiABEiABHKbAAVdbo8fW08CJEACJEACJEACJEACJLCJCVDQbeLBZ9dJgARIgARIgARIgARIgARymwAFXW6PH1tPAiRAAiRAAiRAAiRAAiSwiQlQ0G3iwWfXSYAESIAESIAESIAESIAEcpsABV1ujx9bTwIkQAIkQAIkQAIkQAIksIkJrIug++9//7uJkbLrJEACJEACJEACJEACJEACuUrg//7v/3Kq6RR0OTVcbCwJkAAJkAAJkAAJkAAJkMB6EqCgA0AP3XqaGMsmARIgARIgARIgARIgARJYLwIUdBR062VbLJcESIAESIAESIAESIAESGCdCVDQUdCts4mxeBIgARIgARIgARIgARIggfUiQEFHQbdetsVySYAESIAESIAESIAESIAE1pkABR0F3TqbGIsnARIgARIgARIgARIgARJYLwIUdBR062VbLJcESIAESIAESIAESIAESGCdCVDQUdCts4mxeBIgARIgARIgARIgARIggfUiQEFHQbdetsVySYAESIAESIAESIAESIAE1pkABR0F3TqbGIsnARIgARIgARIgARIgARJYLwIUdBR062VbLJcESIAESIAESIAESIAESGCdCVDQvZGgm4T/3DfYH3TheEHiSM3faUbdyxoMWw/I/ww97obku4un/1lSTzbjS6kfdUXiz0n4y524qynmtHsY6qXqryE89rvw6zGf7vd1tpKE4kVbe7G724szhQZ1h1/gTsCH/kcvoXTVhNPub3Rtnsed5j4UeOw4kqctQ8fBZMb2A6dhaajBIaO6Zgdhsb2G7RsrFMoAIo8gOUKo9p7B8iXT3aiUCiAFz2NHJrjm76C57iVqhjXlr3D9pL8cvbu74TWEk0nl7/Zcvf2uR2s2AqvQAxcs3xyEz1eemW2lBDqN7moHFm39aDoUd4OsxzCsQ5krPCPWsMb5Oy40BZ9gccmM0+5eWA+8Q16TfpQ7tU9xwGQyYWuND4HyjJ48a0hoNUVl9m6bf9wNn/puM20/Bou9AWf25BtULJ77EmBP8u5YTVN5DQmQAAmQACjo3ljQuXDviB299iOIe32FHsBt8eHXky5F0IXuwVHTix2tPlgPGag/WdA9xLFkwiH0GH5XAC9MwJ6aYPYKuvl7cFj9QI0H9tNFKEg2t5odhs3WC7M1CM9JLQ/9RDCE6Tt+uIMhVPqNJgHT6K50Aa6oMBba2I9zzllYez2IFi3ESdNsHfoV9Zz+sWkE3SzuNAcBu2tZpG8OQZfY7/SNQzlTFnR9++XFgj2ZXiyfH8Zjvx1PjgVQt7wqoQi619ZeOI8YTYxXVdFbvEh/H785Z+PGP0ZH+Tco6vXgjNFj9S322LCqyCT8ln4U+WLPonfdpPTqF4IuzXcbQnjg74f5nFVedJsdboZt8ACkvpqE+2F+uBnWXsBi+CxPr2U8iwRIgARIIJEABd2bCrrKYYR2T6OgUoisqHqJYNJvwd3FIjw0lyuCTogMyWz4klOGJZWgC+GO2w9U2rD17j/w6zG95+5tm3ay1fcIHkmV8Jld6LUeQKp18unuSgzjb5h+uQeS5yRiczHjsqe7q2F/WYPeuHNVcv5z8G31IXheWQGf9DfjXgT4z0EXXMfFZDiMB64aPD2n9xKmwW3TCLpE7ptD0L09T1JyaxNeizq8rHnX93Ua90Pap+i5rhPnVdyfaXdhDU4M3XPA8qQc/fYjKZ+Ha1DVGhcxCX+67zZ9zfKYPMX5QV30xXQ3qjuWcKTgBXbb6KFb4wFjcSRAApucAAXdmwq68oc46AZ8/q2QAmo43+wgGhwhVJ6fhnc2GnKprLhPl0twnd8T781bUdDFrFSEqD3MWkEnVssD2OEPQtVWSW4v4VXrxR5/DV5YO1AoBRCLRkoy8ROhldaXsOgnCXKEpYTzg/vRLYdYCs73cMQOuO4eVCdSYrX5Lg72iwlGGC/uBCAFH+KvJRPM759Gs7MOitNUTGIeoaj6JfyBp9hq8SPw8aQm5FIR6hJs8FsPIX/+ASSXDw//UkJo329QwizlMEKzDQcmgxj+cxFLpu340iWh7oDqaQk9Rrfbi7vq/45Z7Gg4o9hE6J4bvZGTKLjnk6+F+X2cbnaiztCrC4Rf3EFACsptMOnOnfRX4tH+ZmA4VldcO5ZHRx/u+z4aur04+KQZddPH0bx0B76Hf2HJZMZBSwdc0VDShH44YTuzw3jiqj0XgPlLSfaWpmYVwj1HDXxP1YZqOYpJY2AJ5VuH4bv7Gkccg7AX9KLS/i8syqebYD5oQYcrGnarHXfx//2w9VZiukYb5qz0+0xhoo04nHU4UAAIkRtYKsfWYR/uvj4Ch7DHaT/Ke3er9hfGdK8LruE/sSjMwnQabjkcOFlfFmUxF/gzdqsoodZ6kbey3SpDfRd/Li7BtP1LuKQ6RE1OeyPKdlFUjZf+AJ5utcAfKMeOFGMZnu6FyzUslxsLn068T+PDZ7X/N7avMzC+fxIeGsnuF3144/sN6hhky1t9FsMNdsw3aaIHsqVpK7ZDWWBM792mK0w8q+0h2PvrsBwPEZ6E39qLHZIdJokhlyvi5wkkQAIkkCEBCro1EHTHhisRclkwfNAPb3keHrgs+PV0L6pDrrg9dAi/wL2gH73T+ThpaUBN3Kaw2KTHZN6OI9WxSX78ZCyLBV2ylVm9UQpvpSq2Xg83wBVxLnvXFE+l0f48IRb7UWS0by/8AK5//IrTYnL9shuVwwfQawN8lQ9xTIg48Vt/Ebpdx7EkwuOCW+HwW3EoP4LZYYcmPEjU7cILiw/eqMLUeAB2T/ph7d0ByVsu782bFJ5Bs4RgTXygnZjYOh8eRIPkwJkdeUoI0vAR+OT9e6qwP6/WIUJpbR6ELL1wHs+XBUNdELD4vLLIDT32w+YJwdLrhOxs1B6hB3BZgtjq8MN6KB+R2WE4bIM4IPVBNElux6NjaJbsOK6GQlnvHFcm8AkPiiQeusAivnR7UHegAOHHfljbFmGVRfUL9FbbMXneB0/5DuSFH8NvDWKHRyvOo5XE+iyfq6k7NStdI1/0wuIrgNtXjkJ5XPqxp1Xpe+IRxgP3P/Dk9DCaDqlhkWLcfVZVvEevSOx3+IEbNcGC5XPl8Zs+Ly8OhMT49O9Bq2w/ahlCWEQFXegOmmueoPyfBuOlbaS2LzDy0MX/Jod1prRbJx4da4ZkP45CzGK42Yo7x/2G+7YEc9cLC3zeqB2kGssQ7jTX4En5P2X7jB2ZCDpxldH5xvdP/Fimvl+QzR46sW+3oxCS4f2W4Zv6rZ8ejRhJ892mad/sYAMcoSb0LYe3hzHpb0Lvbje8Z8A9dG99LFkhCZDAZiBAQbcmgs6KA8IrZ3uJGsd78AULZG+dSZcUJWZQ83js98A7exodHk3iDvWEyPwD+Ow+wNoPe3zGEHmSnrUeOp2gk8VJ1PWwvHquhGU+PKb2TVzTNIu65dXcJIJOJDo5P4j9holYxOTXipc136B82oLg1g64juct11MdckCCHd4zBXgkncfgfm3CEuG982GrT3gVDepWJ4yV/h3otz/CyQ7P8h6zF73VsE+ehMteiQOFMZkixii4oxu+cjUli3bSaZDEReb09DwGo4JhuhLDQoXIxywGLVa8tiWG48V7JpWzZZGphp+mbEe6gi6uLRo+S4nJaEQYbX9RtxrmGjfDS0xcs6yFUrBKaKMQ9b/ipNhnmsZEfn7YBsnkSDLuyQSdsE9hI73ydfIhFgzqplHZX4f3jO5praALP4C7Jog8qwuWk3s0ocT6zmj6sqKgi7Ypld0GsaPbh5jJxSdk0taekIjGwCZjYwk8cNcgmGeFy3ISe5Zjo99c0CW7f+JIrXC/5KVhB+/mRa57zr2bRrxBrZotAJm82+RFpp/xN02isPAjCU33PobbKRYbmBTlDQaFl5IACZBAUgIUdGsl6CDC8WrgumfCSZeyny71HqQwHkk16C0yzn4mJqPWWQu+iU9zmd2CThZdQezWh1yKSZccZXMGhfI5HjyMM0l9tk8DD50ccjmLhuEmRKWOtojZQQvsoXM49+tDFEhKAoLwAxdqnv4Nttd9eG0Rgm0lT0gyQReAiIgzH7Shw3UyljkTIUwOB+Hvf4TXW0/D4VJCNxMmzNpJp3byv6wpYh4eJAiG5PurjOxL+1vKdqQr6DRZWuO8LK8Ts/mJIo+J0EfdIoTYPxoLSYyvOHUblTBDX/8jvIxmht1tQfeyh06XfVSE5kkB/Dz9Wgl3BPC3VuGhS7VHTT/myrnaEEi5oK3V8AeTLNLo+heefYB+fxB3p/Nw0OKATQ6nTdGXFQVd5nab6tmTwNwgM2PcWIZn8aDfj+DdaeQdtMBhO4M9+W8u6JDk/omzkBXuF8VTm1kW2rcyHxBJsKwvUKMNO3wrFa9VJdo93em+25R32uB+fyzDr7zA4cWv0cTO2uZlXYjsWrFjOSRAAiTw9glQ0K2ZoJPT3cHlW4LNpST5WCmphBAh1te25c8aJAoUe0JWxqz20MnJR/6B4HZJE24jg1gWdHn3HLC+qInrV3zigORJURz/sSZPLiDCm/r/QlH4YzREP1cgPCuun4HF7agMiP0c6Xg6dGIyOmH85zE8tIqwNl3f1EETYXnWJ+X4p+s4Xuo/W5Cphy5ORBlk8VTrTMdDF/f5hJST33SSoug8dCK5aDqfgTD6tITah5XE7zlPBHa/FUdEulTtwkBCXxTRc+94Bzzle+Swzti9YjTuy2paF+KrnPvwmIEwTXZPJxOs4cfoqPPCLDKwRvxI2pcVBV3mdpuRoBPjk9ZYhvG4ow5eswv9dZGE0OjHHeWyh1b5XEdmSVG0909cAG2OeuhmhxvghjPHPlWgfQNpBV167zZhc9Z7J+HXfi4mYU5DD93bn+axRhIggc1AgIJuLQWdzmJSTaois3fgsQdhtiWGVYamB+F23MMRXyAhuUh2CzpVvFn7UWBxwnpS+WxBZLoX1u6tcHuP4KnDihc1uiQBYjXb8gTlctIS3UQwEsL0XQmOwQLYfXYcSZqaXIROOjFZo903pEzyg3vcy55Ow/1Rg0Xw9AnBlzzkUv4OnRAR1n7scflh1WWbSFvQwWi/kkf2ILqOFyiLAE/OoNcpFgXCeDHogv1RkkmSGt5X4FA/hTE7jGbbIIo8ffK3DTPz0Clhq9OV38h7zsSRaL9aPqIfTryslOBIlghl+X5InhAoVRuLRLKb4FZI/hoUiWQ2WhYJgk4JTZ2u7IVTuGdFwhq7F2a7Eqqq7EEzw6buJ4zdqon9lm2kfytcHiURivYwvKfTEHQ1oRR9UcVn745ueKMxkzqRl6ndZiToZJtMZyy1gu49VUArbQ6/GITH3o+IJeqdEbbig7kjKO/nhNyfePuKW8DSLIjE74hMfb9k5x66aNKnXPtUQQpBt8K7LTzpR5MPsHVYDRPxxN9vTIqyGSaX7CMJkMDbJUBB95YEnfCmVHoeIhp5YnpvP07bbKhTE6OE7rlg8T3BksjOt/0IqnUfZo3bj6baSOKHx9+W8eiz1qn1RkNo5h+j2+fD3af/UfqztQgfV1th3fMENvs8mhLCkJQMgPdO9sJzcjb+A+um97D/WA0sYv9Oys9xCS+GFbOV8Rk2xUp5/1afJgxwhWyB+oQsOuEgJi5WMR/xV+K1J5aBUXxM1+ZSko+sKKRSZLlUkqL8BTMWsbhkwnv7y2F31CSdJKXOcqn7wPkK4Wkvhm2wB1/KYyY+BH9uVr8PSyd4dZkrYf4SUrIQM11GUNMxh+xtnU7lzcQ8HkguOcMmRKKgBguKfn6CIlcdigz6EsvGCIXb6UUMo1pN5qHLPontsPiVBC76flsP6DNiAvttwjZVwR3nQVW+e7gcUio8xdFMmyYz3i93wVVThPxUfREOkEcdsEs/4/VSNFuqSB6h/ZRBZnabmaATDdBkXhW38/JYCnFix7/k1KEiK2w5XK4aFOUDgrfT8Q1eLpmw/ZhF5h2cPgKPnOI2gsluK1z/ei3iXtHfdAizcfYVRFG/8f2T8BRLcb9ko6ATe8ZqHh7LwU8VrFLQyQtdAbyECUtLsdhK4/cTPXRv6y3NekiABDYXAQq6NxJ0m8tY2Nv1J7BSmO76t4A1kAAJkAAJkAAJkAAJ5BIBCjoKulyy1w3fVgq6DT/E7CAJkAAJkAAJkAAJrCkBCjoKujU1KBb2ZgQo6N6MH68mARIgARIgARIggc1GgIKOgm6z2Tz7SwIkQAIkQAIkQAIkQAIbhgAFHQXdhjFmdoQESIAESIAESIAESIAENhsBCjoKus1m8+wvCZAACZAACZAACZAACWwYAhR0FHQbxpjZERIgARIgARIgARIgARLYbAQo6CjoNpvNs78kQAIkQAIkQAIkQAIksGEIUNBR0G0YY2ZHSIAESIAESIAESIAESGCzEaCgo6DbbDbP/pIACZAACZAACZAACZDAhiFAQUdBtybGnNXfT5vuRrVjEbb+JhzKAzDpR3nvbnR7z6Bwhd6n7tc87jTX4WXNMKwHMsW40rVhvLgTgK//EV7+Z0ku3HTajW90FYn29RV4YD8iOhY9lLIDf0b/NuG9/cdQY7Hg5J78TBvK80mABEiABEiABEiABLKYAAUdBd0qzHMWd5qDgN2FM6oiyn5B9xrWXieOCD2T9YJuHvccVvhRA4/9NIoKtGJNO1yzGLbZ0Gu2Iug5iQKdoIsJzQjmHwfh8TxCkcsP6wGKulUYPS8hARIgARIgARIggawkQEFHQbcKw5yEv7wXu7u9uSHo9D3MckEXeSSh0meGq9eKA8m0nOjTdDcqh4G/Tb/EHsmDk8uKztj7F3rggiWwHZ7+OhStYtR5CQmQAAmQAAmQAAmQQPYRoKCjoMvQKoWYc+Lu8lXvo6Hbi4NPmlE3fRzNS3fge/gXlkxmHLR0wBV14SGEx91ueO/+icUlE7Yfs8BpO4MdCYIlhHuOGvieqhWYtuNLl4S6A/mY7q6ECy7010XliDjXgiflvbAf+QvdlXb8a1G5zmQ+CEuH6kGcv4PmupeoGbZCjozUCzohjOz/gnKpCeaDFnS4lHBM2fP4pAjnQj9j+M9FwPw+yl0u1BQJL5eBcAo9Rrfbi7t/LmLJtB3HLE7YzuxAoi5LHnL5uKMcgR1+BM/vSDk2gkfvHj9qXljRUSghUB49P0nZkUeQzgex2x9EYtHzeCC5lLETtb7fsBySGn5xBwEpiId/LcFkfh+nHU7UHRDqcRL+ykfY3wwMe+/iz8UlmLZ/CZdUB9kJOP8AkssnX6cU2Q2vbA9KOKkUfIi/lkwwv38azc46HJIFqVJmUfVL+ANPsdXiR6DclLRtGRovTycBEiABEiABEiCBDUeAgo6CbhVGncRDF1jEl26PPNkPP/bD2rYI66AdYnvXi95q2CfPw+cpx468MB77rQju8GhESJJmvOiFxVcAt68chbPDaLBNo6ZfKRPib/s8mgw8TuEHbvzjyWkMNx0Sqiy1oIurOowH7n/gyelhKJc2oy4IWHwelO/IQ+hRB6zSEmxyG/TC6QV6q+2YPO+Dp3wH8sKP4bcGscMTwLLWWq4rmaBTfn96flC3L07PZxL+c3dxULTj9TAaXBE4g+ehSLrkZQ/b6jBrMdjzN+nHOZ8ZUrAGe7RVhR/AXRNEgcMHq1Bcs8Notk3jvNx/Rdw/OtYMyX4chZjFcLMVd44LEbYDk/5z8JklBGviSoTsKQxuhcNvxaH8CGaHHbANHoDUJ+oWZbrwwuKDNwotWdtWYbm8hARIgARIgARIgAQ2GgEKOgq6Vdh0EkE3XakIKPnQnjOLQYsNr23fxJKHCK9YfxG6XceRekfXY3SU/4qTsndN8d7dO9kLz8kCzA43wA2nsSicH4ZNMsEhEp9kJOiA+WEbJJND9ibJgi6uX6IvVry2CVGkE06zg7DYXsP2jeoJlKMiK9Ff1A3XcX0v0xR0ctsDUPKbKN5Q4eSSwzIfHkO//QjyZAHXhNm6fijOy2Rla9uuG/YXvai2T+Kky47KA4XLHkVRz/nB/ej1nlH36IXxwFWH6UpRlxjjIHZ0+1BusJdSEfEn4bJX4kBh1EcZwSPpPAb3R711qq2c82GrT3gOE20LSdq2CsPlJSRAAiRAAiRAAiSw4QhQ0FHQrcKo09lDpz1HH6apVnnMgUFZkGiPxOyO2G1Bt/DQQRUyvUXwBYpwp7IXe/zRvWMipFNC4OdpvF5UQvzwt9b0PHQiTFIK4Ofp14hdqvHQvazB8HJ2Sa1Y0gknEcrpjAWjRnt1zGHkbUsmuhTBE9ytD7kU50uAXQg65RzPw/ihM38pqeGoqUIu+1GkEWDaEkKTwwj6+/Ho9VacdrhQd6hAEbSxdJnq6VtRLYdtrmQHIUwOB+Hvf4TXW0/D4RJhlUZt0/5mIOgAGLVtFYbLS0iABEiABEiABEhgwxGgoKOgW4VRrzSRF0XqPXQuwGW0d0tXvQiv80Rg91txRGR3FB4qWcdEPzEwi8EGF1D+MYafHkBQFYSy8Lh3HB2ecuyJfprg4TFFiKX00Cli4t7xDnjK98jictJfjofHlLDExOyd0+iuFH0RHioDD53czWjoYyq0yffQhR+48I/gdkh92uQlGkGXdw8O6wvUaENNQ/fgsDxBuWEoqNIOOdSx/yB8gXI1NDNJ+0RYpfUJyv/pwpGnEs4/PGYgvPVjrJSVLNvp7HAzrE/K8U/XETzN1EOnbaambQlOz1VYMi8hARIgARIgARIggVwnQEFHQbcKGxbiworpym/kfWbGE/l40SfC75wvKyE5jBKhxJogh/gFt0Ly16AoL4wXgy7YH52EX/PNuNA9B2p8L/GlFA0xBGYHLbBOV6LXKdL3iwQfdnjN9uSCzmdGh7xfTAlDnK7shVOkiRSJPOxemO0aQff0vCpo1PbcOwJfQIg2RZQ9Kf8nnLK6EHvonHhZKcFhmAhFizrVd+gUvv0FFjitJ5XPFkSm0Wvtxla3F0eeOmB9UaNJDiPLNTVBTD/sR0K67+NFMPvAD5fvJU5LPpyP39KWOP5a0QSxh64fW13K3sj4Ix1hr1wRE3THgQdu1AQL4PBZ5UQo4n+2wSJ4ZAFr7KFbrpeCbhX3Ky8hARIgARIgARLYyAQo6CjoVmXfL4ZtsAdfYgkmnHZ/g3OzzaiLC03UT8y1WS5FleY4QRZrRCzbIszbcaTBgqKfn6DIpfFWiWyN9teo9Gk8TeFp9LpcSibK9/aj3H4ai8NAtfM48vUeusgkuq0u/Ou1iMrshyW/Hy7XMJRLy2E/vYhhVMsiLTI9DE9HPyb/WpT7uv1gJazN55UsjsIjdc8Bq0jJubsBft8ZFGqzXMrd/BKS4WcC9B//jhI4Dbe8X3Aej7t98N19CvFdcZN5K4o+robVugdPbHbMN8XEbPRKWejeO4lez3480n5Y3GTG9gOnYWmowaEkX1JXRLKaWlRk57S5YD+unKzNcin/sN+GXvm7d6kE3Y64bKWm7cdgc9mhFLlClkvdJzFStW1VxsuLSIAESIAESIAESGADEaCgo6DbQObMrpAACZAACZAACZAACZDA5iJAQUdBt7ksnr0lARIgARIgARIgARIggQ1EgIKOgm4DmTO7QgIkQAIkQAIkQAIkQAKbiwAFHQXd5rJ49pYESIAESIAESIAESIAENhABCjoKug1kzuwKCZAACZAACZAACZAACWwuAhR0FHSby+LZWxIgARIgARIgARIgARLYQAQo6CjoNpA5syskQAIkQEUk2usAACAASURBVAIkQAIkQAIksLkIUNBR0G0ui2dvSYAESIAESIAESIAESGADEaCgo6DbQObMrpAACZAACZAACZAACZDA5iJAQUdBt7ksnr0lARIgARIgARIgARIggQ1EgIKOgm4DmTO7QgIkQAIkQAIkQAIkQAKbiwAFHQXd5rJ49pYESIAESIAESIAESIAENhABCroNNJjsCgmQAAmQAAmQAAmQAAmQAAlkM4H/97///e9/2dxAto0ESIAESIAESIAESIAESIAESMCYAAUdLYMESIAESIAESIAESIAESIAEcpQABV2ODhybTQIkQAIkQAIkQAIkQAIkQAIUdLQBEiABEiABEiABEiABEiABEshRAhR0OTpwbDYJkAAJkAAJkAAJkAAJkAAJUNDRBkiABEiABEiABEiABEiABEggRwlQ0OXowLHZJEACJEACJEACJEACJEACJEBBRxsgARIgARIgARIgARIgARIggRwlQEGXowPHZpMACZAACZAACZAACZAACZAABR1tgARIgARIgARIgARIgARIgARylAAFXY4OHJtNAiRAAiRAAiRAAiRAAiRAAlkm6CbQ8fkASm61o3RL4uDMjVzBpWcW/NRUIv9zYdwPtzSC30NL6slmnO38DtZi8WcYU8FWtA79jtCSCeYPyuBss+JwXLkLGO9wYKy0C2qR78AiJtDxaTO+T1LzF96f1rxtEx2fIrjvJq6XbXsH/c21Khcw2lKFrw93oati19o3fm4ELfV+/La4BPMXXtxuKkHeqmuZw8iVS/D9oRZgMsGEvbD2XIcy1DpbM5mxs6QMDTYLDr8NU5jowKfBfbh5vQyZVaf065ll7e+FVaPmhW+HgLCZ5vino8lkwjZLF3rW435ct15l8m6Lv09Ff5fyT8F7qwklcQ+HMJ6N+OAJLqCi5xrKDN6Z69YdFkwCJEACJJBVBLJQ0LXgx6NO3HYeRb4W1cIoWqsk/HKqXRF0Cz/g6t9vYKenC03xKk2+KjLmxlcDxei6VoFdeRHMDF1F/XgFbreXKuUujKPD4cNzE7DXcmvNRdPqRnktJq4zGLkSAJzt6iQ+sSUUdJmMjiLobpR04tbFfZlcmNa549KnGCj+GtfWfDYWxkRHPYL7vBrhLiaKQey7GRV4C5ga8aHVv4DqZdGXVrNXdxIF3eq48aoYgcgEOqr6UNx1DZ/llIARgi7Nd1vceIt3QjOeWcSio/aNKH6vxcAWK5y2UyjesvplIJoXCZAACZBA7hPIPkH31RBCe6dQUC1EVvQlFcFERxVGFotx31yhCLqJDnzuzkfnbQuMptnh0RbUP7+MWxb1v3NDqPcVwCsLugWMtPqAS3YUjpzFWGm2rPyvhaDTT9op6LL3Nl2L8TbuXXhcQm1fMTrjvGHGtjHlv4DG55fx9bXPsK5zZAq67DXFHGnZwg9XUfVbBb5zHn0DT/a76OwEOtJ9t2maNzd0BY0zFvQ0lcQtcE75q+Df5sH1nPJSvgvurJMESIAENgeB7BN0n47isBeQfNvQ2XMRcpDbzABqmxdw6eIUPDPRkMsp+C9cxVRFJ9ov7ov35olrIlMINrrx6pQdlz/Jwy9uN+YSVjmFLvwUo1ks6MLPRuDz+HH/1RJM5g9Q1tYGa4mYds9h1O2AdP8V5IDTD2y4eX0nBuLCNz+AbdkbEzNo0efA0lnsnBpRyt15AnaPE6VqHFzyOqfg/6oR3y4qZZnMH8HapXoC50ZwxQdYTkzA57uPVzDjI2snGkw34RJ/L5mw82w7Oq3xE5PlVi2Mw9/qxsgfi3J/zGc78Z21GGIC93fv7+pp8WVMdHyFsaNtyOtrxdAfi8DOs2jzHMWEW/1b076FH1pxY+kUCn6QlHMFS2cbrLJ3dwE/XP07YtXsxNn2TljVFXG9R1PhE8TYK9FWE8yFxbB4rqFsl7CnrzBW4gSG1L6Y4svSjIIu1FYdqzwNB9NOnLA6YCtT7FuEHPsiFSgckvD9/FG4vnfiqNHCfHgcUm0fijujnrhorUnE/swAqi4/R4NReVN+fNX4LZQhN8H8kRVd7UrIpNKeahydCsAv7NAkxrwL7cuhvAsY97shjahhz2ZgcafVMOQy9fjohW+q8RIT5zEoQzCCPxaFfZ9Fe6cVynCuZMMRVBQOQfp+Hkdd38OpAxyeCqKlZUguV/D4wvtvxbuvtV953Fywl+2SRUdqmzC6jxW+Cffhsr2qZRZb8Nznw+/bGnCj5xQWgy1oGfoDStO+gPffTVCC0zfKMYOh2kbM2aNh9bnUL3HvpftuU/s1N4QrjTOw9DSptqv+LqJTmkOwRd+PuYSBbSUBEiABElgXAlkp6Ep/qsZCSxWGDvfgekWeHPL2S9ltXA61xO2hQ/gZfgj4cGMqH6cabLDoNgKFnw2gpfkGxPz9A5vxnrGsFnThUbReCKCgTQ0rnRnClfopXPzOiaNTHfhcykfnLb2HMj0PXfMvX8DT1YTDW5Rw1MsjpbjRU4FdqerUiYfwaCvO/laGn+yHxeweVy75gYYuXKvYhbxnQdQ2DiFyqg1dTYeRL8o9O4TDX1832OuhivOL6rVJTf0ZglVebPF2oWKbIsZj/Qhj1H0B0lgxLF3XIBaunwWr0Bi2499NJbL4UJp3Xf7fwngH6ltDaLjdhtK42F6IC1Hl3QJvV4U8sY4TdJExuL/yAfZOOGUFPIOB+suYa1C8vEqbTsDRqQjkmaErMbYJ/dILlRgHeeVdhAXXtyLUcBttpflKH/r2wtPThMP6NmvKfha8gMahMJaQjw8r2tBmKVYXPJLZxjikT/tQbCD+45scxmjrWfxW9hOUIVeYXu5sx8V9+RBewarWCOzCPvNE32tRP3oKne0XsS9fCYP+YqDEUNClHp8VPJlx46XsP/rlhAOdzlJswwyGrlzGSOkNwz1XiTbch72eHjQZAl7AyJW/Y7ziW3k8YsczBC80YiJqv+FxdNQGsMvbI9taSpsQkQZG9/HCKFqqAihsU9oSmRnC1foBlHTehgg6EGW2PG9A1/UKZdFrYQRX/j6Oim8N7HldXh3voFCxuCCJhT61z++gCauvUhF0ab/bIO61C5DGAeRtw1GbR33eACL6pPm3nbEFuYIPUdHWBktxiofC6hvOK0mABEiABHKAQJYKuiaUCK9c/XNcbiuAFNgie+vydElRYnznMN7hgvtVGbquqQkXhMCoHcHeNgcqMAJP6whM1p6ERCDZLOiiE+Cvr5epoXBhWdxOVX8HqymIC40TONXuRHXJNk34UXqCLrDrJrqEKhKHEClfDKDk5nWceq5Mug3rlJPNaA4RxurOg0uE9cmCbgrVP9lxWD5FtCOAXTcV8SU8imLPxzOL6tHQliM8RPVzsKfhURB7zsZOxcSTth+yKJiqVgSm3AQlCYfoS0T/PyHEqi5jzm4UbisEzhhO/aR4OLSCLlGUxIsN2fupZStzeQaLWpYOYHyyDwMOcp8mLuJ751EsJLV/4ydNZG4UUqME2L5TPU1JbEMz/ivlyZkbqoc7zyXfRwm85TGP7tETfOsxZ9eMd4qQy8SytOOzUmiqdrz0dqcKT00ypdQ2nGysxFXKJDuQZ4On4TPsi8anGozblP8r9BXfQntpvmw/SW3imfF9bCR+Jzo+h7StC7cu7opfZJCbpiz+5Nk8aPhs3/qGzr6TF1sEY+6vcP9E1JbfSSPeoNKooMv03QYsTA2g9eqPKO2KLhB8jpbn1csLJcri1DwakiQTe4NG81ISIAESIIEcIZC9gg5i39wFtPyYh1Ptyn46fZbLeMZhjLkv4Eaxkv1MTH6C+zQCTgjExgXYv7NCq0uyWdDJ/V1OWRjtbSEu37iFi8KBMzGEgK8PY3PbUNbmUcMH0xN08VkuY9d89FuqOpUQOt+PU5iX47oAnPJoPHTaybC+HSkm5Skm+nLYmbcPY89DSmgp9qJBFYn6UMgE+9CUiwQxpG2Pki3O2zeG59GMqXsbcNPAQ5dog4mCLo5tJoLOiEPKPqz8lBECrHamQfZSKiJbmxRFvV4OuXwF27IY15QrQgndPvw4Na+E8slDrvHQxQklbfkGda0k6OLK0nLV206q8UqsN37MMrFhA77hGYz2+RAYmULeYStc9jLse56YiVFceUIN2UxIQqSzCaP72OhZp/3NKLFReGYUfb4ARqbycFgO+TQIRV/ZZLLzDBFmWPscFt3zOzsba9QqjaDL+N0GiIWsvuKvcb1si8E2gTkM1V/CjBolkDtM2FISIAESIIG1IpDFgk6EEY2iRYrA3q4ka0gt6MRWuypcnrPLSVMShZr2hRrDl82CTl6lv39C9s6kzGEmQjEvi3CrdpTmr0LQhUfRcvZHnPq2HUcnktcp8/+hFIFrFdinbA7Cp6OlSpKaBOGSgaBL6qETmeFaseTsge3oFuTJXj434FT2hr2ZoBN7qVqA9u9gjXTg89YlOHtsOCqyxYm+yNUo3l5tPSLc6ezQUY0HM34ytdLkPf7G1QmVNfbQibrEPeGAR/bqJBN0IinK1ZDNINGE0r4fSgO4VrFP3Q8W23OaeD9qx1zwvYpIm8ZDNy7h077i5CGXcYJOMz7FOk4iTDHpeKUWdJnZcKrHbBjjUhXc5nZ8VzaBKgfguaXu+dVdlrZNaO5j+T7Uhaem9NBp6xR7KKvcMAvb1nvV1+rN8ZbLEeG7Lrhy7FMFWki6909G7zbhnfwC908oezqF9ze4twfXltN8imdQLWYaDKIf3vI4sToSIAESIIF3QyC7BZ2OSSpBF5kZQWujH/l2JSRHJNOo/a0MXfZSbIt+tmDqYsKkNZsFnRJGdROF7V41EUoSI4kTdEpo41T1v+V9ToZrxSIEbNsNdMmTfJGUoRESbMqnIlLUKQvmqUv4uk0IbOU6j9n55oJOJKowSnAjhwIGUNjZA0txHuQ9kY1j+ExNsZ+xoBsvU9sexrOBFjSOfYYeEc4qhHOgEJ09FhTnxf8vYQ+dLFxj+6zC4x2odXyPT9TvBaY9eZcHRu95MtqL1Yr5BhG6t2XFBQ39WCuhWjFeCYIuIj5b4MbVgS1wdjlxNCHFpRL2OHXpa7SJyePcKNyNHpidSphqakEnhPDnaJm3oaf9M3UvWz0CME6KIpeVZHy2qZyie9fkhY6k45Va0GVmw2kKOqsJwQvNeF7diTY1EUrcVF7/3cdkXlvtfQyj/bMDKL52WxZpKT89suEEnRD3QeztybVPFaQQdGm/2yKYG5XQGDDDGf0O3ZQfF8T+X3Wf7tyoG40+M5y39d+pezeTCtZKAiRAAiTw9gnkrKCTvzPnuq+G4QGmgg9RZrfDupwYRYRWtcI9IrK+mbDzhBUOW5mcnEGeShuEM67HR7wzG9LEsERtpju5rA+b5fTy0GZ/FFn17LFN88+G6tEYeC5nYFzOwqdpyNyYBMk3qnyQ3WTGB6U22O2lSnIFXXY9bZ1bwlMItrQoWSLFRnxnGcJDgKWtFPlv4qGTB2QUbockZ90Uh+mESxbfC6NuOCQla+bOozY0FP+I8eJ2w0ntiiGXflHKomwPBR9WwNlmUbPHxTINwrwTR20NKP5xHMXtSnhugnCMtknO3GnFJ1M+hNWPXr+ZoDPKlhif5fJSsr1g6tg9G6hF4w2R+dQE886jsDhsKIsafcKHxQvwYellNIj9YEnyKcSyOoohr4CzLIwhWGJJWpKGXApD0tiL+QNUtFUgHFzERYMPiytJUZKNDzAnFmhEGtK9NvR0fYQpNcNr4nitEHKZkQ3r715thkwTzB9UoL3dAjkXhS5LK8xn0amGB6ayiZ0p7uPUWS4/RVxorzYbqbinK9rRvpwMJ7OnULadHR5z48L9Ezn4qYLVCjqxfaAK7vtKFt2CD8tgd1qh/dzqwrgfrXIWV8j3eYPLic+iD/BsG0C2hwRIgARIYN0JZJmgW/f+soJNSmClcN3VY2G40+rZxa5cv/FZi9axDBIgARIgARIgARLIXgIUdNk7NmzZGhJYL8EQnvCjsfkVLsn7F9ewwZusqPUan02Gkd0lARIgARIgARLYhAQo6DbhoG/GLq+lYBB7w5q/V0ND4z5QvhnJrk2f13J81qZFLIUESIAESIAESIAEcoMABV1ujBNbSQIkQAIkQAIkQAIkQAIkQAIJBCjoaBQkQAIkQAIkQAIkQAIkQAIkkKMEKOhydODYbBIgARIgARIgARIgARIgARKgoKMNkAAJkAAJkAAJkAAJkAAJkECOEqCgy9GBY7NJgARIgARIgARIgARIgARIgIKONkACJEACJEACJEACJEACJEACOUqAgi5HB47NJgESIAESIAESIAESIAESIAEKOtoACZAACZAACZAACZAACZAACeQoAQq6HB04NpsESIAESIAESIAESIAESIAE1kXQ/fe//yVZEiABEiABEiABEiABEiABEsg5Av/3f/+XU22moMup4WJjSYAESIAESIAESIAESIAE1pMABR0AeujW08RYNgmQAAmQAAmQAAmQAAmQwHoRoKCjoFsv22K5JEACJEACJEACJEACJEAC60yAgo6Cbp1NjMWTAAmQAAmQAAmQAAmQAAmsFwEKOgq69bItlksCJEACJEACJEACJEACJLDOBCjoKOjW2cRYPAmQAAmQAAmQAAmQAAmQwHoRoKCjoFsv22K5JEACJEACJEACJEACJEAC60yAgo6Cbp1NjMWTAAmQAAmQAAmQAAmQAAmsFwEKOgq69bItlksCJEACJEACJEACJEACJLDOBCjoKOjW2cRYPAmQAAmQAAmQAAmQAAmQwHoRoKCjoFsv22K5JEACJEACJEACJEACJEAC60yAgu6NBN0k/Oe+wf6gC8cLEkdq/k4z6l7WYNh6QP5n6HE3JN9dPP3PknqyGV9K/agrEn+GMd3rgXv4Kf6zZIL5/dNodtbhkCh30o9y5924CkwmE7bW+BAo37HOJmJUfCb9nkZvtQPfRPtseg/7j9XAYjmJPfmzGLTY8Nr2DVREACJ4JDkQqvbiTGG07ml0V0ookII4/y66+w4Ip65yHnea6/CyZljDLZNGhvDAZcE3B33wvRP7yaStPJcEcohA1j2rV8suk2d8fB3ivSfBDu/yA3wej7t98N1V3m3bj1lgbziDPfmrbRuvIwESIAES0BOgoHtjQefCvSN29NqPIO79FHoAt8WHX0+6FEEXugdHTS92tPpglVVa/BF5JKFysAg+Tzl25EUwO+yA7Uk5el3H48sVl0Um4bf0o8jnwUkDIbn+Zi5e9mn2G5Pwl/did7cq0ELTuON3IxiqhN97Bv/proQLLvQrqlaoV/jPOTFr7YUn2rn5O2humkVdfx2iZ61/H7O5hswEXfixH/YnxxCoUxYWAEXQ9e2XEDy/J5s7yraRQG4TeOfP6tXiy+QZr6ljfhjN1l7A4o8JutAD+PvNOGc9hELMYrjZhsEDEvpq+OxZ7ejwOhIgARKgoDOwgf/+97+rtIxJ+CuHEdo9jYLKIKwH8tRyIpj0W3B3sQgPzeWKoJv045xkhtRXA6PXWPiBC00vqxGMvuTmh2ELvAe3gaAL3XPA8qQc/fYjiNa4yg6s8rIM+q0XdKJG0be6Bzjd68WZWT/O+bbCFzwP2fk26UfzvQjwn4NwqX0XbGqensM3MTfeKtu9US7LTNDpPcUbhQL7QQLZTuDdP6tXSyiTZ3y0jml0V3dg6UgBXuy2aTx08W2Qn0dPz2Pwnb2/VsuE15EACZBA9hKgh+5NPXTlD3HQDfj8WyEFVFEyO4gGRwiV56fhnY2GXIqXnQPT5RJc5/cYeN2m0WuXMHvShpqP8/BIkvC6pgPWA/q4lFkMN9gx3xQN1XwXxiW8bun2W+ehWxZ0T3Duny4cz3sE6fwg9qsevOnuatnjCdddHOy340ie0HjncPdgP+zij7hDTDoeoaj6JfyBp9hq8SPw8SSa616iZtgKxR8VL34m/ZV4tL8ZGPbi7p+LWDJtx5cuCXUyZxH26oJr+E8siqhY02m4v4mWo604jBd3ApCCD/GXHD27H7Ze4S3V/q4LmxXCtvIRPnbkod8zjD8Xge1fOuA68hSS+rf5oAUdrjMQkaahe270Rk6i4J4Pw+Jk8/s43exEnezdNRB0ocfodsf6dMzihO3MDoTE5CnwZ6zxp93yAsOkvxy9u7uXJ13hF3cQkIJ4+NcSTHF1Cf6pmL0L+2OdJJALBLLhWb1aTpk840UdYUz6rejdIcFuknQhl/FtmB20wB6ya6IyVttGXkcCJEACJBAlQEG3BoLu2HAlQi4Lhg/64S3Pk8PZfj3di+qQK24PHcIvcC/oR+90Pk5aGlBzaHmTmDwe4ReDcDn75Mn++w2xyXacuU53o7KjEFKgXPFovZNDedmn1+8kIZd5VjVMNYwHrn/g19ODsB95ie7KYRzotQG+Sjw8JkSc+K0fRd0uHE/YcyHKduGFxQdvdC+YCM9MKejK4Xx0DM2SHccLgdnhZljvHIdf8AzdQXPNE5T/02lQVwx06IELluBWOHxWZY+jeiz/7rfiUL4aNjt4QPXKirY68eh0K3zWQygIP4BU48OjoholzBYv0GuxY1HdTyivYgcBi88L0bXQYz9snhAsvaJtekH3Ar3Vdkye98FTvgN54cfwW4PY4QnI1xp56OIEXegBXJYgtjr8sB7KR2R2GA7bIA5IfRAOY3FuUmbvxP5YKQnkAIGseFavllMmz3ggPOlHU+9uuL1ngIQ9dNo2zGKwwYFQU5+6d3y17eN1JEACJEACWgIUdGsi6Kw4ILxytpeocbwHX7BA9taZdElRYuDn8djvgXf2NDo8ikcGQohY72KPw45y3IHkuQuTdh+CfLFIGBIVOu8m2FLpQ/Rln06/FSETTeliMm/HgdMW2GoOIaqFhOCwvqzBN+XTslDqcB1HnthT+PAY+qtDcEiA3atyirt/jbx/Kwu64I5u+MpVMa0VgOEHcNcEkWd1wXJyz3L74h8ZYgzOY3C/XnAb/S72ofiw1SeSuYi2BrGj2welakWUTVcOo+mQSlX2mvXCe6ZAEWHTlRiO/hMigYwVr20iEYpO0M0OwmJ7DZvGmzjdXYn+om64juevKOjE/s3zg/vRrWEsvKK+rT4Ez++QBV1SZnyekgAJGBDIlmf1agcng2d8+BGkpnv42O2UF8kSk6LE2iAvev38NwRdx5M8X1fbXl5HAiRAApubAAXdWgk6iH1zNXDdM+GkS9lPl3rvUhiPpBr0FimZKsUEune3ZiO5EIj2EJq0iUBEYhXrC9S88+Qgmpf9iv02EF36e04IEnsI5879iocFkpIMJfwArpqn+JvtNfpeW2RhkXisTtBpQw1lIa3x6IVnH6DfH8Td6TwctDhgO6MPj022f83od+1v+rYmnq/1miXajvZ83bUGmfUEq2MO4fU0tsPUdcV79fThmXpmm/sRyt6TgAGBrHlWr3Z00n3G78YDdw28v0YzN2vrex8N0WRY4mch/GoGsd+vzWC82vbxOhIgARIgAS0BCro1E3Ri49MDuHxLsLlOyquPKyWjEHsJrK9ty3uaHh7TpqHXvlCVIZsdboAbznf0qQKt2ejalrLfaQg6iM8S9OOvojA+boi+7EUopgs/YxHbKwNJwnPSE3TDtjrMWhS2aYuT8GN01Hlhdun3Kr6Jh06T7dNgH1xqkSUYuQC5PQYeOvGvaGIZ3TNupZDLdDx0qUQwH6kkQALxBLLnWb3akcnkGR9fh7GHTjyzrLh3UrNoudqm8ToSIAESIIEEAhR0ayno0phIR0+JzN6Bxx6E2aYk+xDZ0KxPTqPDdhyF0c8WTJ/XZLIUE/pe7PG/q08VpBB0KfudjqBTEp84J2uUvWxqeco+sj1JEpOIk4zKFmGOHkQc3Wg6lI/5BxKcvkc46FK+dffmgk7odrGHzgybug8v2v3wAzdqggXLe+vE/jzbYBE8feJzC6vw0D05g16nWBwI48WgC/ZHJ+VPPRSqYvBJ+T/hlDcWij10TryslOA4syMx86nw4PXuQLe3XAnvlZOJapKiqKGmBQ71kxqzw2i2DaLIo+xzSZsZH7AkQAKAvECVLc/q1Q5I4oKitqRUi5WJgk4kTGmCDzZ0WA8kJgRbbRN5HQmQAAmQwDIBCrq3JOjk78x5HiIamGJ6bz9O22yoW06MEsLjbje8d0WGxcSPr4YfSagRe8qyItVzJi/79ASd4GOdrYwPrZwdRkP/VviS9tm47PkHbjh9v+I1zHj/dDOain5Gf55NFs4pxYlIYmD/FxbF7WEy4/1yF1w1RQYTEF02TGyHxS8SkKyQ5VL7Pb50PHTBv2DGomwP7+0vh91Rg2jS03mxAOB7CuxugN93BoXaLJei/eYvIUVDc0OP0GGX8PPrJZFtR94r9zqjLJfxGTEZcsk3CAkkJ5Bdz+rVjlQmz/j4OvSCTt4jHXgJmJawtByZeRru5UzEq20jryMBEiABEogSoKB7I0FHQyKB9SGwUrju+tTKUkmABEiABEiABEiABHKNAAUdBV2u2eymaC8F3aYYZnaSBEiABEiABEiABN6YAAUdBd0bGxELWHsCFHRrz5QlkgAJkAAJkAAJkMBGJEBBR0G3Ee2afSIBEiABEiABEiABEiCBTUGAgo6CblMYOjtJAiRAAiRAAiRAAiRAAhuRAAUdBd1GtGv2iQRIgARIgARIgARIgAQ2BQEKOgq6TWHo7CQJkAAJkAAJkAAJkAAJbEQCFHQUdBvRrtknEiABEiABEiABEiABEtgUBCjoKOg2haGzkyRAAiRAAiRAAiRAAiSwEQlQ0FHQbUS7Zp9IgARIgARIgARIgARIYFMQoKCjoNsUhs5OkgAJkAAJkAAJkAAJkMBGJEBBR0G3Ee2afSIBEiABEiABEiABEiCBTUGAgm5TDDM7SQIkQAIkQAIkQAIkQAIkQALvnsD/+9///ve/d98MtoAESIAESIAESIAESIAESIAESCBTAhR08WIyxAAAGd9JREFUmRLj+SRAAiRAAiRAAiRAAiRAAiSQJQQo6LJkINgMEiABEiABEiABEiABEiABEsiUAAVdpsR4PgmQAAmQAAmQAAmQAAmQAAlkCQEKuiwZCDaDBEiABEiABEiABEiABEiABDIlQEGXKTGeTwIkQAIkQAIkQAIkQAIkQAJZQoCCLksGgs0gARIgARIgARIgARIgARIggUwJUNBlSoznkwAJkAAJkAAJkAAJkAAJkECWEKCgy5KBYDNIgARIgARIgARIgARIgARIIFMCFHSZEuP5JEACJEACJEACJEACJEACJJAlBCjosmQg2AwSIAESIAESIAESIAESIAESyJRAlgm6CXR8PoCSW+0o3ZLYlbmRK7j0zIKfmkrkfy6M++GWRvB7aEk92Yyznd/BWiz/F+P+VrhH/sDikgk7T1jhsJVhX7566two3A4fxl4tYsm0EyesDtjK9iH670xBrv78Kfi/uopI27+hdmu5qJmhWjTO2fGd0iGDYw4jVy7hmeUn9doFjLZU4evDXeiq2JXG+Zm0eqWyMylrjc+d6MCnwX24eb0M2/Bm7VwYbUHV14fR1VUBI4Jr2fKJjk8R3HcT18u2rWWxOV9W+lwm0PFpEPtuXsebIZyC/8JVLNq/g/1wniG/9NuU8/izqwPi3m7+Pq5NJpMJ2yxd6DF8xmVX82Otyezdpu2FeO+54TR4ToTxbMQHT3ABFT3XUGbwzsxWGmwXCZAACZDA2hLIQkHXgh+POnHbeTReXC2MorVKwi+n2hVBt/ADrv79BnZ6utB0OPFNJsRQ/WgZuq5VYFdeGM+CLWicv4jvnEeRhxkM1TZjpkG9dmEcHfVu5LVFxeDaQl6ptCn/V7gasqtti54t2tiIOXuqNhkLuhslnbh1cd8bCbrweAcax0vRY1XEsxDIQiwmL3ulXq7j/w0EXVrtnBnBlQDgbBdCUO2lEHQ3StB56yKMCK5lLygSjGmmz2VtBd287TbajuYDBnaRfpvW0kJYVgKByAQ6qvpQ3HUNn+WUgBGCLs13W5yaG8KV2iBg7dEJOvHsr8XAFiuctlMo3mK8EEELIgESIAES2BwEsk/QfTWE0N4pFFTfQlNJ9CUVwURHFUYWi3HfXKEIuokOfO7OR+dti8HEWy90xGCKF+oIDn/nxNE84RUbQPGtNpSqLrlx6SuMl70bQYeZIdTWT+Gy3DbV8GYGUOUAPLcupvAUGfUzleGmf77eG5rVt0OcoMugpau9LoMqUp1KkZAtgk7XDgO74FitkdG/YTELP1xF1W8VusWvNyz0rVw+gY50323L7RGeYwmRTwrwfJ89TtBN+avg3+bB9ZzyUr4V0KyEBEiABDYlgewTdJ+O4rAXkHzb0NmjipmZAdQ2L+DSxSl4ZqIhl0qY1FRFJ9ov6kMlhXfrMmZs0VBEMbZCzLgBpxKeNTfaiuavC3C5+SL2vroBx1AJvHLI3rs4lPaOX/oW7arCnBmogivPg56KfPxw9e/w/q62y7QTZ9s7YS0RSjRRoOknnuFnI/B5gmpoqRlmLOJEu8JFTI7+HisYO8+2o9NagrAIbfX9EQPxhVcW0cZl+3H/1RJM5g9Q5myDVfWWTnR8hbESJzDkxsgfSlhrrN06xnMjuOKLoKJwCNL38zjq+h7OLUF81fgtFuVTTTB/ZEXXsidNhNO6IY38jtCSCWYzsLjTqoZcCq2vDWUU4r0R3yoFwWT+CNaudpTN60K5PrAp1+sn8wvj8LfG+qANzRWi1xepxtGpAPz3X2HJZMZH1i60J4v/E2W5JYz8HpLPFWOx06qGXE75k/ZXrgcWnJjwwXf/FSD60NkA002X/Hc82yT9VQ07zh4E18JiWDzXUCbHlyaGKbvsZdhlsPgvj+/RNuT1tWLoj0Vg51m0eY5iwq3+HeUs16uGhvnv45UYrw/K4GyzYtmxnoqLwbVtbVaUyN6ZFB66hEWSRI+38OK74EJPRV4sdBnGdjEvbCq/GSUTAbm/Ke35XTxCNkWd6UQtZCsIYavpvtuUe2aioxbBXZ1w5rnjQy5FdEpzCLbo+zFbu8x2kQAJkAAJvDUCWSnoSn+qxkJLFYYO9+B6RZ4c6vdL2W1cDrXE7aFD+Bl+CPhwYyofpxpssByOybEp/wVcnbqohlwCC1MDaL06hs9uXVf3GixgzF0P1/0QUHAKnh47Dr/9DXTLAy2Lqx9P4etrn2ELxKTcj11dBnuDngVR5d0Cb1cFtq0k6CJjcH/lA+ydcJYKNjMYqL+MuQat0I024RmCVV5s8XahQghe3X5FefqsFUoLo2ipCqCwrQdNh/MRmRnC1foBlHTehmWfcm7zLyfg6HRCVD0zdAWXR0pxo8dgb5oQdJf6sNejlJV4hDHaeha/lf0E+2FRlginPYXO9ovynsjImBtfDJQkEXTxpYVHW3H2tzL8JAoy8tDF/aYuGlzsUlbC5dDcVoQabqOtNF9h5Acud7bj4r58hMclVLVGYNd6WperF5PReoyeii5ARDDm/gIDJUZ76OL7G62noesaKnbl4VmwFo1DEZxqEyHD+ZD7NHQYX18vgz4KLa6/K9jDs+AFNE5E75kwxjtqEdjlNdyrpIzvF/B0NeHwljBG3RcgjRXDIrcReBasQmPYjn83lUDelxgoRFtPEw7nRzAzdBX1AyWqdz01F9H+C4ECtMn1KHZUPxUNnU4VcqmUO3X5OziF23vKj1rpN4T3XsYtOexaLIY4ELH3oGKXbmEkiYeu+f5HsHW2oWxXntKOoaPoSulBf2vP8c1RkVj0kMRC3/rvb117oIqgS/fdFp7oQH1wn7zICN0euvBoC5p/24mdUyPKYlrBh6hoa4Ol+B2+wNYeGEskARIgARLIgECWCromlAivXP1zXG4rgBTYInvr8gxEhtLXOYx3uOB+JfbMRb1scxiT3JBG1aQon5Qgb7wQDf9uQom6+ukOVaPt8l48v+GGf+ojtN9qwnKUZwYQ1+TU8Chazo7gxNfX8Nm8H18F96JHFnf6YxzSp2M49ZPoR2oPnV7oGHn0tKWPS59i7JQi9lYSdIllC330OaRtXbh1cZcs6AK7bqJLqEN5iIRoewaL3G7dkep/6qlzQ/Vw57lwvSyCgap6zNk1SWR0E/CU4XFzQ6h358Fl5I1TVGsswYoIe62fg122mWg3ruDSxEV87zyKBWGPU9WKOJSPVB6jxLJStTPW323KWGjrEW0M7MJNWdSrbGufwaJp5zJhTX+36IRvvD3MJHIVE+i+YtxqL01IFqQfX8M2Bvfh6+unMJUgXEX4s4RtXbdwEam4bFFF79e4Hs34IO6TqilUf2dFcSreMpYrqJ1QxN9z/wUMldhgdg+h+NY1fBYZwRVHBHZZHKQn6NK25zV5ILCQeAJiAeQr3D+hCvScwxMVdGm828JjcNf/iE+8bfJimD4pinjOtjyvXl7QWhjvQH3rPBqSJBPLOVRsMAmQAAmQQMYEslfQQeybu4CWH/Nwql3ZT5d6X1cYY+4LuFFsnP0sMtGBqpHDyur8wgiuiAnw7aiAU64d+eT2cshjxiTf+AJlwiLab59rRF/xLbUtSriat28Mz6PZPPc2qJP51IIukVf8+XL4nbcPY89DUPKE7kXDzfQ8dEZjof0tQaxkKujkMDwffpyax6KaxPSUR3joDERTSkGnhGf6fpzCfKyg9Dx0K3jwxMq5NutqSkG30r6spP01ENf6suLYJu9vansQXJsRn08QwAmXLF71UZf68U0oe7mNH+G3uEyssgKND3FczlCqyuJlT7BwTlyCNvpXPqPwMm7InrEVkqLIXCZw8esTuF8/gYrbVsD/FaRtnfCafWhdiu5LSk/QxWUkTWMR4o0fCSwgRkCEGdY+h0UW8rl4aARdynfbXoy2XoDnl2jmZm1fP4Dt5nXsHPgUo6Xx2wmG6i9hxjDyIhdZsc0kQAIkQAKZEshiQSe29IyiRYrA3q54qlZK1CH2nV2esy9/1mAZRngCHbU+bPP24KLYKyQmY/J2utieueSpoTNF+gbni0QvA8Cp+UUc7lITpIjfWpfg7LHhqMhkFtf21IJOhOacHTqqCcWbQ+zFL7wkrVhy9sB2dIsagqbZY7hCyGU6Hrq0J8AJk2OlXz+UBnCtYp8sJoSAUCYxBp95GJfwaV+xYcilbDM/lCJwrQL7lILw6WjpcmKd2OcO1HHL1EOn+YxGSkEnvF1XI2jTeNGER7SvWIRcKsLFuL+ZCbrCFP1NbQ/CQydn4VHukRWO9AXdKTxP5aFbTMVF8dDdP/G9EjaZcKyU5XJB3n86tfML/JL3GW6Lz3+IvXWOOXxUPIVdl6MhzRR0K433u/5/bL9jGsb5rhtrWL9W0GX2btO/m0RW5ODeHlxbTvMpnuu1mGlI/PRNVqJgo0iABEiABNacQHYLOl13Uwm6yMwIWhv9yLdrQ3IimJkYwQ0piIWL2rTPyh61vHax72CLujcqgF1esZ9mzRlnUKCyZ2ukxLmcxU0WToFCdPZYUCw+vzDQgsaxz9Aji1FlIjpe8a28p0sccRNtWSgNodirJFERnyKodXyPT7w/oal4DO4vAv+/vbsFaisLwzj+GDDBgCkmmFY0pjGLWUwrKDNbREGwFWVFiSDMEJiBiBDBRoSIwAwfMyQiG1EqUkR2BbszbQU1WRPFGlakBgwYaoIBs3PuTdoEwlfbQ7Pwj2u4vPfc3z1QnpyPqzvLWQV8rSqXcoqECurLVv7IdYJNl9ZWKtP6TtYub2p2KKV2Zx2Xs7hJ46M5+RbWnecAft0InQkXI9oefq2Y+aPFPDMwNCdP1P1U2plytD+hbKJPneYRFOOjSqnxpihOyN8e1uuY+VBgT5vxkOY8UTfQGZ8X2/rlr7Cqkybr19WVlBkKaetZWguDXWotF7X4Ylb7QTN62tHgA4bzAoa7bfn+RFaJPmdRocZHU5KzKYqZRnr29Z49+lX5QKImELdfdL01axXr+oPfrHsb0rSZyhVrvBFKbUe+fKDrV1ujdXA5nxbWK9Mmz3TpdNYHDq3dUWK+uhFKXSu02JtUW+qVs26z0cvd+Oejgr9Vf7ZNyHuhVGugZpOdE4GuQb+4Un++wk88h15GwPy+zuhu9v/2qIKTfdWsoWsw5fyCDytPfdi4vaqh2Y8KVtYn723GFVryKPppxsllTDkGAQQQQOAmCfxvA50JOk9/fV+ZKihnYXh/OKyxmo1RzE588d0ejQSD6vv0RHH39rm7/TXeofF73uCd3Lg2/CuVh6OblpgQMqOks7uhVz0TQfneFuVLuFOP9t5M6YXZqfLuhLLpfjm78dU8rNr8Zz+TdHcX9D4MK+jLq3B3xV0nV/2aPPL2TCjoe6uiL+Ge+6CgZCiut/vHUmUHyJO1zzO80h/ADaavlbczikTyMhsotj8YVLS/rLwCbnAtbysTibi7K3ruazA2qHLmUM8qI65156491mweEO1XOS8FYmZdWEn50ZBSH46llieaN6NnV9zl8tJTLk2fq7kmz/1BxQbLyhw+c7YjP+96rxLo/Odeb809N/1hYEw/bi+pXPNg+uLqrOIbZt2p6XseDSw3fpTHVQJd5wW7XJ7nUr9DpvuT+WD6dWV04khbqy8U+X1fejynP8Ldp6aGOs+rNAPPNetRze+OqY8jNdvAnxzpPt0vdPIh8Ey5vLZfk+VCXEPvH/4PH1VgKdCZX8/FVc3GN5zfjx5vj4K/RtX3XT+MvLbuwIkQQAABBBoINFmg4x4hgMD1CTBV6/qsORMCCCCAAAIIIGBHgEBnx5WqCDS9QHlrVaHpXQ3/nlBlxm7Tt5kGIoAAAggggAACCNQLEOjoEQjcIgGz/nD6T3cHvZMPg79FDFwqAggggAACCCBwYwQIdDfmVnIhCCCAAAIIIIAAAgggcNsECHS37Y5zvQgggAACCCCAAAIIIHBjBAh0N+ZWciEIIIAAAggggAACCCBw2wQIdLftjnO9CCCAAAIIIIAAAgggcGMECHQ35lZyIQgggAACCCCAAAIIIHDbBAh0t+2Oc70IIIAAAggggAACCCBwYwQIdDfmVnIhCCCAAAIIIIAAAgggcNsECHRNecf3tDE+rFLgnSb9TdnA79Soba0OTekw/IfC3a3fqQ2cFgEEEEAAAQQQQACB5hEg0DXPvahpyeUDXbm4qFDxkbJjtyH5uYFuf2JdsZ62prxzNAoBBBBAAAEEEEAAgesUINBdp/alz3X5QLe3Ma7hUkDvGMq7tC4HIoAAAggggAACCCBwUwQIdE1yJ8ulDS3NZVTYPdRxi0ceHephwp1yefBmSj/P/1NpaYu8Awktj/lVNmFu6d/PV/BkXu8mvXoz9bM+H+7VQGJZY/7GI1rueVf1fvfYqfNg+rUW+jpU+36L5776ozGNdXc4x2wtPlWhJ6bWl7PK/3soeQcUm+vRVrzyb88PGksn1N9p2j6r344fq/1N0j22rtbBOW3d0uLTgnyBD1pa+kedwd+UHWytn4q6t6n4TPJT2+9PrGnFnFRllTaWNLf6XrvHLfLc71c0Nia3+W5df1TKxzf07+GxWrwDSiyP6QyiJukhNAMBBBBAAAEEEEAAgdMCBLpm6BVHBcWfLknhZUUfmUCyo9zoiPaCjdbQlZR5Pq+O+bQGO6ULR+hKGT2f79B8elCmct3rYFOR5yndiaU1WQlrztc/vZ/VZHebjnbymhrNyb+8rsA9E+h6Nf33E82lJ9XdUdZmfEjJgk+B9IIGu6RS5rlC5bD+mvS77VuVgukV52sHxUWNzn5UcD2mRyczZl1bt7TYG9GHYFor5hudV/3I5dbiT0q2LeuVaVTN62AzouepO4plJ9XddqSd/JRGc34trwd0zwS63mn9/XBGy9FH6tSO8uMj2nhkAmP1PM3QKWgDAggggAACCCCAAAIXCxDoLjayfsRRIa4nOb/WVvoroev8KZfFZK8Kj92wd2GgU1HJ3oIev5vUyVV2p8/rXmqj953w1JnWq2ddTqBLda0pbRKliVkmtG3/onfhbrfA1qJ6M/f0eqVfRye/ZsLq8xHthRuF1dq2muCV0b21FWekr1GgK2WGFNp6rET0F/k7q5ukHKkQf6Kcvzpa5zRIiz8l1Zl+pWddpm5KXWtuIP7UfqatWu/nnAABBBBAAAEEEEDg2wsQ6L696ZUrng5l9YHOmf44/1KFDx/lToy8q2AlkJz+Xne64fzLgj58dI/W3aDWGozQnRUGG71f+54JdJl7nwPTqeMrgc4EVJ1a41d7bee19eJAJx1oK5/S0suC9jr7FZsz0yobheHa907XvTgUX/mW8g0IIIAAAggggAACCFyLAIHuWpjPP0l5M6KBfI8zouWuUttTfnRYO86USzO6NKvjaFYTPR1qdaYdxqWoO3LVKEz9NHusaHZCPR2t5gC5h1dH/z635WtG6L480G1r9WlESvyhsaNFnd3WywS6z9eykx/XSHFQvyfMWr6LRujqR/4IdE3wQ0ATEEAAAQQQQAABBL5IgED3RWzf+JtM6BrOyzfvbl5iHkXwYuZP/Tj/TpO+guJPUrqznFXA16pyKadIqKC+bGUqojMa1qW1FXeNnBPSUne0nA3I11pWKRdRqNCnbINAV10r1/Zp7V7lusqbmh1Kqb26tm4nr/HRnHwL6xrzuWvorhToiv16HetTh9mspKY9Hee29UsD3SNpc1ZDqXbFnDV+kgl7ozmfFtbH5HPW0BHovnEPphwCCCCAAAIIIIDAdxIg0H0n+JOn3duMaybp7srofRhW0JdX4e6Ku06u+jV55O2ZUND3VkVfwglXOigoGYrr7f6xdH9Cays/aDs+o+T7XcnjVc9EUL63RfkSJsycfpW3M4pE8s5uj+bldXaT7Lpgl8srBrrVXWfXzsPjFrU/GFQ0FqjsKLmnzTPbelGgq98hs8X7UOG5qJw9ZS7a5ZJA1yS9nmYggAACCCCAAAIIfK0Age5rBfn+cwWYzkgHQQABBBBAAAEEEEDAngCBzp4tlas7YLKDJH0BAQQQQAABBBBAAAErAgQ6K6wUrQowQkdfQAABBBBAAAEEEEDAngCBzp4tlRFAAAEEEEAAAQQQQAABqwIEOqu8FEcAAQQQQAABBBBAAAEE7AkQ6OzZUhkBBBBAAAEEEEAAAQQQsCpAoLPKS3EEEEAAAQQQQAABBBBAwJ4Agc6eLZURQAABBBBAAAEEEEAAAasCBDqrvBRHAAEEEEAAAQQQQAABBOwJEOjs2VIZAQQQQAABBBBAAAEEELAqQKCzyktxBBBAAAEEEEAAAQQQQMCeAIHOni2VEUAAAQQQQAABBBBAAAGrAgQ6q7wURwABBBBAAAEEEEAAAQTsCRDo7NlSGQEEEEAAAQQQQAABBBCwKkCgs8pLcQQQQAABBBBAAAEEEEDAngCBzp4tlRFAAAEEEEAAAQQQQAABqwIEOqu8FEcAAQQQQAABBBBAAAEE7AkQ6OzZUhkBBBBAAAEEEEAAAQQQsCpAoLPKS3EEEEAAAQQQQAABBBBAwJ4Agc6eLZURQAABBBBAAAEEEEAAAasCBDqrvBRHAAEEEEAAAQQQQAABBOwJEOjs2VIZAQQQQAABBBBAAAEEELAqQKCzyktxBBBAAAEEEEAAAQQQQMCeAIHOni2VEUAAAQQQQAABBBBAAAGrAgQ6q7wURwABBBBAAAEEEEAAAQTsCRDo7NlSGQEEEEAAAQQQQAABBBCwKkCgs8pLcQQQQAABBBBAAAEEEEDAngCBzp4tlRFAAAEEEEAAAQQQQAABqwIEOqu8FEcAAQQQQAABBBBAAAEE7AkQ6OzZUhkBBBBAAAEEEEAAAQQQsCpAoLPKS3EEEEAAAQQQQAABBBBAwJ7Afz+765ATHF9O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97038"/>
            <a:ext cx="84201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 flipH="1">
            <a:off x="5422900" y="3657600"/>
            <a:ext cx="13843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H="1">
            <a:off x="5435600" y="4000500"/>
            <a:ext cx="13843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5435600" y="3327400"/>
            <a:ext cx="13843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Publications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30" y="1549399"/>
            <a:ext cx="854494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00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500" y="0"/>
            <a:ext cx="4838699" cy="1077238"/>
          </a:xfrm>
        </p:spPr>
        <p:txBody>
          <a:bodyPr/>
          <a:lstStyle/>
          <a:p>
            <a:pPr algn="r"/>
            <a:r>
              <a:rPr lang="en-US" dirty="0" smtClean="0"/>
              <a:t>Common sensor productions </a:t>
            </a:r>
            <a:endParaRPr lang="en-US" dirty="0"/>
          </a:p>
        </p:txBody>
      </p:sp>
      <p:graphicFrame>
        <p:nvGraphicFramePr>
          <p:cNvPr id="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203137"/>
              </p:ext>
            </p:extLst>
          </p:nvPr>
        </p:nvGraphicFramePr>
        <p:xfrm>
          <a:off x="173564" y="2736999"/>
          <a:ext cx="88542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3898"/>
                <a:gridCol w="2333224"/>
                <a:gridCol w="20570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Responsible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D7.5 Wafer Layout MPW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CSIC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M30 (OCT 2017)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31790"/>
              </p:ext>
            </p:extLst>
          </p:nvPr>
        </p:nvGraphicFramePr>
        <p:xfrm>
          <a:off x="160864" y="3641874"/>
          <a:ext cx="8854220" cy="66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3898"/>
                <a:gridCol w="2333224"/>
                <a:gridCol w="205709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Responsible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MS87  MPW runs completion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CSIC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M42 (OCT 2018)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4950" y="1104900"/>
            <a:ext cx="86741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least three common productions foreseen in WP7, one for each technology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/>
              <a:t>Processing of MPWR for 3D and planar pixel </a:t>
            </a:r>
            <a:r>
              <a:rPr lang="en-US" dirty="0" smtClean="0"/>
              <a:t>sensors on thinned substrates, compatible with the RD53 chip</a:t>
            </a:r>
          </a:p>
          <a:p>
            <a:pPr lvl="1"/>
            <a:endParaRPr lang="en-US" sz="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/>
              <a:t>Common submission of LGAD sensors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/>
              <a:t>Prototyping of LGAD sensors on thin </a:t>
            </a:r>
            <a:r>
              <a:rPr lang="en-US" dirty="0" smtClean="0"/>
              <a:t>substrates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41276" y="4708525"/>
            <a:ext cx="9547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3D</a:t>
            </a:r>
            <a:r>
              <a:rPr lang="en-US" sz="1600" dirty="0" smtClean="0"/>
              <a:t> production at </a:t>
            </a:r>
            <a:r>
              <a:rPr lang="en-US" sz="1600" dirty="0" err="1" smtClean="0"/>
              <a:t>FBK</a:t>
            </a:r>
            <a:r>
              <a:rPr lang="en-US" sz="1600" dirty="0" smtClean="0"/>
              <a:t> </a:t>
            </a:r>
            <a:r>
              <a:rPr lang="en-US" sz="1600" dirty="0" smtClean="0"/>
              <a:t>about to start. </a:t>
            </a:r>
            <a:endParaRPr lang="en-US" sz="1600" dirty="0" smtClean="0"/>
          </a:p>
          <a:p>
            <a:r>
              <a:rPr lang="en-US" sz="1600" b="1" dirty="0" smtClean="0"/>
              <a:t>Active edge </a:t>
            </a:r>
            <a:r>
              <a:rPr lang="en-US" sz="1600" dirty="0" smtClean="0"/>
              <a:t>production at FBK second half 2017, trench technology to be defined with test wafers</a:t>
            </a:r>
          </a:p>
          <a:p>
            <a:r>
              <a:rPr lang="en-US" sz="1600" dirty="0" smtClean="0"/>
              <a:t>or test batches beforehand</a:t>
            </a:r>
          </a:p>
          <a:p>
            <a:r>
              <a:rPr lang="en-US" sz="1600" dirty="0" smtClean="0"/>
              <a:t>     </a:t>
            </a:r>
          </a:p>
          <a:p>
            <a:r>
              <a:rPr lang="en-US" sz="1600" b="1" dirty="0" smtClean="0"/>
              <a:t>3D</a:t>
            </a:r>
            <a:r>
              <a:rPr lang="en-US" sz="1600" dirty="0" smtClean="0"/>
              <a:t>   production at </a:t>
            </a:r>
            <a:r>
              <a:rPr lang="en-US" sz="1600" dirty="0" err="1" smtClean="0"/>
              <a:t>CNM</a:t>
            </a:r>
            <a:r>
              <a:rPr lang="en-US" sz="1600" dirty="0" smtClean="0"/>
              <a:t> </a:t>
            </a:r>
            <a:r>
              <a:rPr lang="en-US" sz="1600" dirty="0" smtClean="0"/>
              <a:t>already started.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r>
              <a:rPr lang="en-US" sz="1600" b="1" dirty="0" err="1" smtClean="0"/>
              <a:t>LGAD</a:t>
            </a:r>
            <a:r>
              <a:rPr lang="en-US" sz="1600" dirty="0" smtClean="0"/>
              <a:t> production at </a:t>
            </a:r>
            <a:r>
              <a:rPr lang="en-US" sz="1600" dirty="0" err="1" smtClean="0"/>
              <a:t>CNM</a:t>
            </a:r>
            <a:r>
              <a:rPr lang="en-US" sz="1600" dirty="0" smtClean="0"/>
              <a:t> </a:t>
            </a:r>
            <a:r>
              <a:rPr lang="en-US" sz="1600" dirty="0" smtClean="0"/>
              <a:t>to be decided during this meeting.</a:t>
            </a:r>
            <a:endParaRPr lang="en-US" sz="16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" y="6356350"/>
            <a:ext cx="9143999" cy="5016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WP7 </a:t>
            </a:r>
            <a:r>
              <a:rPr lang="en-US" dirty="0" err="1" smtClean="0"/>
              <a:t>Vidyo</a:t>
            </a:r>
            <a:r>
              <a:rPr lang="en-US" dirty="0" smtClean="0"/>
              <a:t> Meeting,5th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30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Converge on the technology and the devices to be included in the </a:t>
            </a:r>
            <a:r>
              <a:rPr lang="en-US" sz="3600" dirty="0" err="1" smtClean="0"/>
              <a:t>LGAD</a:t>
            </a:r>
            <a:r>
              <a:rPr lang="en-US" sz="3600" dirty="0" smtClean="0"/>
              <a:t> Common Run</a:t>
            </a:r>
          </a:p>
          <a:p>
            <a:r>
              <a:rPr lang="en-US" sz="3600" dirty="0" smtClean="0"/>
              <a:t>Continue the discussion on the active planar common Run, not to be closed today.</a:t>
            </a:r>
          </a:p>
          <a:p>
            <a:r>
              <a:rPr lang="en-US" sz="3600" dirty="0" smtClean="0"/>
              <a:t>Define the devices and groups to participate on the coming WP7 Test beam at SPS (baseline to continue the activities of the last year test-beam)</a:t>
            </a:r>
            <a:endParaRPr lang="en-US" sz="36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this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97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 and I. Vila, WP7 Vidyo Meeting,5th April 2017</a:t>
            </a:r>
            <a:endParaRPr lang="en-GB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AutoShape 2" descr="data:image/png;base64,iVBORw0KGgoAAAANSUhEUgAAAwQAAAJzCAYAAACxq9QvAAAgAElEQVR4Xuy9D1SU1373+8k5guFUSe9YFS9E7HX0VSi373BzATGGVKwJqQZoRdcSDqlwXZhkMFjgLJmsK3/WCrAqVCPEyHWBDRXvUnxfMNpgrNhwjARolnP7UtSG8VYM1H839Ii2RPQ0d+1nZmBmmAEERdHfrMUyeXieZ//2Z+95nv39/dm88NNPP/2EfISAEBACQkAICAEhIASEgBB4Lgm8IILguRx36bQQEAJCQAgIASEgBISAENAIiCB4iIngGEyRwMpDgJNThYAQEAJCQAgIASHwjBB44YUXBnvi+N9TuXsiCMYwemrx/5//+Z84/iuCYAzg5BQhIASEgBAQAkJACDxjBJQIUD8/+9nPnP6dyt0UQTDK6CkhYP/57W9/O/jfIgim8rQX24WAEBACQkAICAEhMD4CdjGgBMHPf/5zTRiof6dytEAEwShzQYkA9fPgwQP+6aKFmzdu8KL3UKhofFNJrhICQkAICAEhIASEgBCYqgT+/cf/ZN48P/5gqZ5p06ZpgkD9TNWPCIIRRk5FAZQYuH//Pu0XOjl19h85dPKf6b55d6qOt9gtBISAEBACQkAICAEhMEECAXNm8M6fLOWPIv+AkKDFeHl5TekogQiCUQSBEgPq5++bmvnVniYRAxP8AsnlQkAICAEhIASEgBB4FggoUfCXW6P4o6hITRCon6maNiSCYBRBMDAwgPppbW3lT3914lmYv9IHISAEhIAQEAJCQAgIgUdA4L//5RrCw8Px9vbWfkQQPAKoT9stVDGxXRC0tbWJIHjaBkjsEQJCQAgIASEgBITAEySgBEFYWNigIFAFxlPxIxGCEUZNBMFUnNJisxAQAkJACAgBISAEJoeACILJ4fxEWxFB8ETxS+NCQAgIASEgBISAEHiqCYggeKqH59EYJ4Lg0XCUuwgBISAEhIAQEAJC4FkkIILgWRxVlz6NJghSyorIM8A3H+ewoXYSgCQYaf9Az60vMlhZONH2NnLm6zD0XW3MTzw00ZvJ9UJACAgBISAEhMCECYRRfWwjr3OR92MrOO5wvwiDnhazZVgLno6PbkoUhxviWdjxGa9kmYdON2zkTFkY+s4m5m+qG/02o56h2nkT9uWw4ZjzyWodtY3jhKQ3u7+LXzLnjvrT8moRmaO28whPeIh2RRA8Qu5P660elSAIyMqmObqfvJhyqibS2YkKAr8EGo6G0jdZAmYifZVrhYAQEAJCQAg8ZwSi8nawP7CPy/O9aIneSb5D/1MSoqiqbRpGxNPxUdFpi95QXnZyDOrYXpFNit6HW63lLDcNFyCj3tf1BEMq58p0nHrVuT9jus+WDL6L6SfTRRyN6VqHkwK2ZlO/qI1X0ofzc3uvh2hXBMHDjsYUPP9hBMGXr6loQT/ftIAhQseL9HP+SCWXw40kBNo7f4PaV7swfB3G7M4e7i3yZ7q5jpCDc2jICyN4ppd24u1rF9mVXkHVdYgy5bD/rbm8yH0sHTeZHeyvRQgOzlPt9VFrU82lNbtJ0Fk00XEqOoH9WcsJnqnu1s/3LSfZ0BtJ81tzB0fB8kUbvOUQIQhPcG9DSg5X3/Klo6WXgAh/XuI+3//6BMtNY/xSTcFxF5OFgBAQAkJACEw6Ab94GmoM3Cqpgy3rmV415FHPPbCbqB/OgyEU/XS4aa4jLr0JQ0kBhTO7uOAXwrJZ8GNXG5tV1D8rm/I49c4G7vXy1b5ykmt7nbukFr0rfOiecYfK2HJq1G9j0vh2q46+AV9uHcxhw9koqsvW8Po82/qk8xzGTbU0+Tke76ej/jNiSi4R5dDuj9cuUqzWMnFqUe/FhYE5hKr7/HCRvNgKzUGq+rX6Wjmm3njKY/x5abqzvRGFOzgyr535m5pIKTGyLUJn7dOdHg7m7cTU6tglHYl5aWxfNdd2zg2+3FfB5uA0rtrWP9//2lnkONrryGmo3dEjJCIIJv2bMvkNPrwg8LF+ST+aSXnNKkLvWkN+rzss1quwperc66EybSf5Flt40PsKRem7OR6YyuH8EGZ3HGdx7lzOHA1Df+08v0xoJKjCSE6wD5YRBUEbr6two7eFvE2HuLXVyCev+VjTmhZZF/fWFCfHlCGLNUTpzoauMO2LZH3InCepdgtvzOuhcjxKf/KHUFoUAkJACAgBITAlCKj0me0z2li5qY7UAzuJ6sy2pQdHcfhYFPeOHMFUcwm2ZnMmpp/imEME12QTZD5OZkkzF8JT+bZ0Dk2v1tJXtobZp2sxHuvn3Yps3hs4SYiLd3xtSQG5mLkcvITuGJWSo6e0Jg1DRzu8tYAL6wowrkimPvwOlSV1HJ+RzLm/Vuk7FfQdyGEdzZhy6ri8PpvDMf3s3XOf1Ky5mPdUsrl1DvvL3mGheRe7dKl8Yujn85JqjOYwGmrC6FPpQ7W2VKKzV1j41gIuH6wkc18vhkIjnyy6wvqEat6wCYYN1+M5EzuNU+oeDUpIZJA4cJLFaY2DY6uiAA0retlVWEeVGdYWZvBJ4CXmJ/ZYU5aUwHJK79aT64GTXaiMJUIigmBKfL0mZuTDC4KhegJHj32wO0EwGKKzLsxnq0iB9mW15vQtw0JeFWz7QE/f6QKW5/WCQ8qQ5whBL0lO93NgYPIkCPBsw9mZ5L01VxMhqm7BWjcxFJmYGGG5WggIASEgBISAECA8lXOl/lzILGBzK6jFeuH0Ruu6IDqNb7c8wJhQSYtCNZjOcpP3GgJpitlNsTpuT83JvILBFEroLJ9BsN/b1xEOqHMP7CTCnE2LoYCgL3aQOSuDhug7GI/4UJ6CJjimF6axLXyu1XOveeZVJoJaZ+i5nF7AZofSg8SyInK9z7E4zfmPuKr1UESX3TMfT8PXIXSra3VpfGvy4eKFuYQ7XqfWOimwK+Y8bzSs1Rby3XGO9wDUeia4y6EGUkdpzQ6HjAybvaoOYo+Oc2VzhtchhCdQ75bTEg7b2h1LfagIgufg+/ukBUFOFWx3FATqIZC0gO5hEQI9+2uNvDHD/kV1FBgTEwQ5Z2dSJILgOZjt0kUhIASEgBB4MgSsnvmEQGtazuDn2nkiE6ohbwcNs5oGPfxKLJTObGPx6QW0r+8jJqGabnXR1myurujlq4EQDHdPszn3BC3XI62L22EFver4KvpMBXyeWMD2uye5bFjL9IM5ZAbvoHmRhflHdLRn62j6qBJjQ8/QIrxeZ1uwO9dFagv/TpsDc7ATtvbt3vlYI+1b1GK/nFN51nZqCcPQMbRZipauE2hhfqJyVuq5sK6J2QecPfzbK3aSOKAcqfZiZFu0YVgUwFFAORdpK3tXu+WkHLWq3QKM10efESIIRmc05c94pILAr4fKxJ3kX3fd3cfA/mPv8MYMawpRbbiRw+/qme4mZej1AxmkLvLSvPWmGTs48tpMOo7sZnPHm1qa0cuacneXMjST859mExeoIgQ6Oo4UEbPnTYddhi56tsGWMiQRgik/naUDQkAICAEh8BQSCNiSwZkkX05lFmC058SrqIDJh6PRu5nulD5ky7vvKqB4RgaF01UqkHVRbI8qnNLFE9X1GXF77rB6SwLbVsGpYbv0bORM4xxORe+meEsG38bOZfr1NmI21ZFUsZN1dw7xSuty2rf4cFStTRYlkLsljKCrJwj5yJ8zR/Vczi1nc5eBw2Vv4tuQTe0ia8pT3KYmFualUWroJTOtn+2OuwQ5ePbtaTmVM1PJ87vI++nVmIOTqTaFcO9YETHXNmrCQ0UqQmt2sPrucTaoFKFEtU6ag/mjHSQ3DA2odYFvOyc2lfKkaRxMqOCWElCzzCx22TFJne+Wky1CURxjq6sYZc6IIHgKv1SP2qRHJQgumHKo1gqDb3Dw1S4iXLf7dC3o7TpPcWY1NdchpXAH219TRcr3sZhvMttgLSpeWRXF4Yp4axHRtYuYWcoyLUJQzqnYZKq3hKJ3LCrOaqJbbSVWEqYVJFnq2yBuhKJiuw1aUbGkDD3quSX3EwJCQAgIASEA1jrChR37WG665ABkDfWNYfQVNjI9K5p7JTtI1tLl7R73ndxav4OFZzOI2WO9zO6hzxxIs6057qM2ELm1YjnLel22GFeLXnt0QUs18sesCRKDZo9a4Mfti6L6WDyvzwJ+sFBp1pG6StUk7uTLcCPbtQ1U4GZHE5lpdTRpaxnbhib3bvDlngo2z0t22iVoaJtRr6GtSFudC5S1jVCymggYLCiuA6d799PRYC1idvo4ndPLV1WVJNf0EGFbg/W1HOGVrKHtTe3HtfWVA6f1XXpbITND6U0OqVGus1YEwXPwPR5NEDwHCKSLQkAICAEhIASEgBAQAh4IiCB4DqaGCILnYJCli0JACAgBISAEhIAQGCcBEQTjBDeVLhNBMJVGS2wVAkJACAgBISAEhMDkEhBBMLm8n0hrIgieCHZpVAgIASEgBISAEBACU4KACIIpMUwTM1IEwcT4ydVCQAgIASEgBISAEHiWCYggeJZH19Y3EQTPwSBLF4WAEBACQkAICAEhME4CIgjGCW4qXSaCYCqNltgqBISAEBACQkAICIHJJSCCYHJ5P5HWRBA8EezSqBAQAkJACAgBISAEpgQBEQRTYpgmZqQIgonxk6uFgBAQAkJACAgBIfAsExBB8CyPrq1vIgieg0GWLgoBISAEhIAQEAJCYJwERBCME9xUukwEwVQaLbFVCAgBISAEhIAQEAKTS0AEweTyfiKtiSB4ItilUSEgBISAEBACQkAITAkCIgimxDBNzEgRBBPjJ1cLASEgBISAEBACQuBZJiCC4FkeXVvfRBA8B4MsXRQCQkAICAEhIASEwDgJiCAYJ7ipdJkIgqk0WmKrEBACQkAICAEhIAQml4AIgsnl/URaE0HwRLBLo0JACAgBISAEhIAQmBIERBBMiWGamJFjEwQ6EvPS2L5iLi9NV+3d53ZnG8ZNtTR5at4vmXNH/Wl5tZmAhjdhXw4bjo3D1qxsvgu+wuJNteO4eCyXLKG05h0iuo6z2dTMBe0SHQF+vXRf93x9SlkR2zhOSHozGPREmC20jKU5ojg8ER5jagOCEtPYn7KU2ZbTLE47Yb0qPJ7DWZEsm+cF9HH+yCHi9lwClpBbtp5Eg44XgZsdTWSm1dHk8biLEQlG2j/Q85LD4R+vXaQ4vYIqG8OorWnkxujRz1Rtw4/XLNSUlJPfOrxDUVuNFMbqeVnNtTs9HMzbiakVnI7TT0f9Z8SUKPs9fLZmc3VFL+sTKp3HZpi9/VhOHyc5r5ludJTX7uBt74u8H1vBcdut1Xin3qlkuWkJ9Y1h9BXuILnR3q6B6mMb8W3IJm5fPA1fRxHsatK180QmVNM9xvGT04SAEBACQmDyCQTFprJ/awgvX29jfuIhFwN05B7IIdXb7OZ3EJWVTXmcv/VdeK+Xr/aVk1zbS0BCGoe3LB32Thtz7/wM5ObHkxrsxTcf57DBZTkUsDWbM+uncfzVIjI93TQmjW8/XMBl+/XhCTTkLSd4prOtni4XQTDm0Zq6J45JECRm8F2SF0f3HMLU0EOAYQ2leVH4ns0mpsRD37dk8F1MP5l5D9hepuPUqzvJHwemxLIitnOSkHSP0mMcdx26ZHVWKm931mE81utwnyhSEpqoGqsGSYgipbaJqglZ8ugujsjbQfUK6BvQca+1gOV5qm86Cg/ksPZuE5s/OsH0pBz2R9+hOKacU1nZnInup8p0iGLvaM4UhnJrXw6Zge6PD3sY5e2geZFl6AGpD6O8aCMRXZ/xSpaZKJNqywdzwwnyS9q4oA+jMDueJL8r/EVsBUcdux6eyrlSPd0HK8nc10/qgQwSB06yOM2Xhq8j4UgFm/dY8E3M4PC7XhwdYV55mjsBLvYGxSSz/0M9l3PVIj+Kw8feJGjGfcwlO0huUMYpkZDN7CM5bLCkcm7YfFYiIITu9AI269L41uTD0ejdFD+6IZU7CQEhIASEwOMmEJvGuSQvLtz15w3v9mGL/gj1Lgv3gbuXCHEVC34bOXN0Cd07K0g+1s/aPCOfGG7wfqyF1MY38T17iOS8m6wtM5Ljd5H1CdVjdCJC4YEiIrquMH3VArpdBYFhI2cKl+BLP00xngSBeq9FsxAvLh9UgkJPea2RqOvH2ZBuZmFeGqUr+tkVvZtPPTAWQfC4J99TcP8xCQJTDlfDb/LL2MphEQFPijiicAdH5rUzvzXQKgxiK+hz9Pze6+P8MbuHeghEQGwq1VtD0E+HH7vO0+QdykJzBisbHb3b97nZ0ax5sS87Km+3XuMlFB54h6RFPlojg55rIikvXcvbgdbjt7vaKc6spOa6dXHX1wKGCB0v/nCRvIOQqqn7fs4f3Encvl5yD+xm9bVyljdG822WD2aLjjcMvnDvBrUm9aV0UN/c5/uWE2zIaqIb++LxONPz1jP7ah8LDXB8XRPT3dlDFNVla3hd8+rD7c5zI0dmgAC9P1gCKW1YC1VD3oSg8BB8u9ppUV77aIeFq34Jq2fe5JRZCQcHb/dpD8f3OU/c7RU7WXfnkLb4t3+sERQl5HQ0KI/6vp1sqHUUXf5EhUNTa4/Tzd6t2KldtzjN5n5Xcy+4i/mJN6hvXAVV5cTV9LM2K5XCFX3kuwoKh7uV1uzG0JHBysLR7LVFbRQrteAv9KGpYw7rZjbZ7FhDfWMo3YkFGNe7iTrEGmnfArtiyqlS9hpuDo9KPAXfdTFBCAgBISAERiDgpyPgei+ry4rI07kIgvCNnDHN4dTBByTG9doEwUbOfB2IeZhn3p91eakUBl8heZ8P5Y5OosHsiRG8+S4mBvjp6L7+Jme+DuGWkyBQGQ4bWXi2kXuxkXTbBMHQ+1c5UnWklGWQeucQLYHvEFCv1gQOTizttT165oIIgufgmzMmQeBnX5Q+4PvOHlq+OMmuWgvd6MktW8Ps07UYj/XzbkU27w1Yvfn2BXOxdzKlM9tYXO/Pt1t9OWWLMgRtzaY+pp/8mHJqBjmHaakXQZ1HSM66ZFWtq3xoyT0BW+OZfbaOTM3DHE9DRRh9e3LoXr+bqK7PiDOZ8U1MpTSij13ptZyy31Olh2zx4WjaTvLvGij8cBWzWyrpXpXN6msnydzTRAsG9le8w8LWDFZ2Gvl2/X0qS2r5tFWv2WPobcOUc4i+rQX8TeAl5if2DKb9ZAbn0LDIQvFHtdRYlrD/2BbtPqa7RrbrzmPKa6YvMYOGpAfWBaOyJwWKY3pJ/doAp+sw5l0i4YAHe7CKsffTKjk+I5r9Hy7lVlU5prOjTU5PDyp1nXqIpLK698SwyIvmzV9hjRw4Rjw8HbcKiHeY3ZhBzB6rTQHR8ezPioLGAmIGUrka3eeUfuPZ8kgON8Qz/ZhKvbHda9Cb30RKYSrbX7OmNf14rZ3inEqqLJ7u5ukB52qvjrVbkymM9eFUVhGZK7L5LryHxSXTOFcyl6bEnZjmWUVCZUw5t0oK+CTCd3ijtpSgqLIiigxWkTn4uWMhz4XnaKMnvxcCQkAICIEnQ0AtqJ0FgXXhHVC/mw1spH1QELixTzmF3prLjz9YqMkrJ19vfedr73/t9JHezSP1V13nLAjUe7l0XjNx6VDaMCQIHO8SkGCkPq6PzMRq3q4psgkCVxscnGIeMiNEEDyZuTiprY5JENgsCjCEkRQbxupwPbOvniamSinfUEJnDS2Avj+tUlSWcNjmne6O201EZwGVs7LJc10o/eCcp615rfN9OW5PA9EW89Oo2feARJccdZUD/1XuDr6K3sH28GlcNrdTW9NIlebldvgY4qkvjGRhbxdNZ9vYu6+NC1poLwy9C+mOIxnsnV/A9oFqlpvUStP5SzKYglK/ZDAtZPqBIgytObYFrJ79tUYCzu7DHLyRtcG+Q3n1tgWjoaTAKpC+WED71mnsVSG6EeyJuZbKuS1LmH7VwqkvGtmrhJjmYQjlZWX/HQs5TqLK1qlB4eEouCAgNpnqLUuZ3nHSFrGwne9njZhEeV9hl0PuP67HcW27hyTXnPl7/VhaT2M0NXJh0MPvmovpsOBfpdP+57b5X7hleInLKvXGFmxQ0YfEgTr2esfznnczppw6TRjVl73J9IYiYva4jLd9TA3uUnvUL93k+N/p5auDlSTX9LC2pIBc6nglq0tLsYrqqmD59TV8t+ImixMPoaIOaj5b07CsH8d6Ene/n9QvtDQmBISAEBACEyLgKgjUwrtwXjMb0pvoVu/WkQSB1rKKECRTaOjFdNCL3FEFgVqgqzXJDWo91gG4CAIVscjScTC9nKrraq3iRhD4RXG4LJLukiIyW6FUBAEv/PTTTz9NaHY8wxePLAh0RKzwh05bmomdg22x+S+9en7/7mk2556g5bry7q61FQ+riavnwrrTzD5gTVtRwsBd+oYTWi3domew+FJLO1p0hUizP81a2oj7RSX6JbwbF0VCtB7OVrCy0NVtrCMiJpKkuDBWz79JcRVsc/qC2q1wyBVXKtlpUWktNg0yZ5Dsbc+ZV5GCKG5tKsCoFc/awnAt93kjuJ+9pmqKzb1YhYQqQL40eI+VyvNv75ON55AHwXXC+ROVGEnqW6FE0E5y4qFRcw9d8+S1sGGJkW2L+ji6p5r8xqEFrVbwlOLPrYY6jHvMg4Wvno47WeeYLgOsKymgcJaZlZvqrPdxm0KjI3FLJH31JzjuVLjt6rWIpr7xTag6wb0k9e9Q+pNTUbe776cqKHYXmXCx1/XS0pqdBLVmW6MdqnZmfT9Vnf4kTleRLwaF7lAdxdC8WFk4upflGX6USNeEgBAQAs8EAVdBoBw9CYEuXXON/BqiKIyGz0tU1oH62N5nub1EOaYMaeuKObSMVADslqKLILBFIpxP7XcuOnaz4Yc63/JFE/festW9ac43lRa7nHt7PG/+IhGCZ2Jqj9yJkQWBntIaI2s5j6nkBEeV912/hO0fvMN7fhf5aiCUIJWus+cOq7cksG0VnFKT3O6d3tTHe9pOQ0WcV6kUfhd5P70ac3A85VtUEedOMq3b+lg/ahEXe5+9ibs5GGxNOwmwHCHkdCjt2TqacssxdgSSm79WK1g13Y2ndJEF00cntLSf8jK1W5C1kNX6iWR/zXLuHTyEsaGHoMFC1B6iVJ3ApyofHRILkzXv8/Isle++hAvRttw+p11q1BfGurvM5STH+gEvLRSopT2pCEeWF3vPziRPS/Op49aKNRSmhMJZlcs+lLf3TYrDLkXag8ONPVU66j/0p6XkEMVmHIqUhna/8TS66oH23r0jNhYqhzCbbTPOD6s/UOHEhhQfjtt28rHfz9PxYe25iDgMyZwrW4A5vQCjGga/eBpqIvFtrbPu4qQKij9Ywzr9TYo3Kc+G4x3VgnoNvo27iTnow/YPU3nPz8IvE5pIqjVi6FKpZM2g7QKxhFtV2XweYa9VcC46V55+LRJj32HJ3oyrvU4dUu1H0WeyRyhUClsCQWpPptZsVlbZd85yzP0cmhfJHe5+/xw8RKSLQkAICIFniMDwlCGHznmKEGjvvqXcOliJcV8vhsFC3WaWHUsgwDxUVKzexSs31T7krnPDU4aGrPIQIXAZk6EIgX2TkZNDRcUqmjFCTZ4IgmdognvqyqgpQ/po9uevIirQR8vdVp/b1ywcLSnny+gcqt+ay4vcx/JFG7dWLGdZbxvru/TDCoqPD9YhqOJYtWXkETaXDHmjrXeOYn/tGt6Y56UV/5pZiu9ZlZtu9W5vV0W+tsJaU04tx10Lbq9ddE53UXd02gasn44G61aVjsdVW7tyKvjUYKQ96b72pVDbTTrtUjNYhGvGYNs2NNOwg+bAduZvqrOab19sFj6guiTMVhjdxtHeEJIMfdR+fIfVWv3ASV7XUouG8u7d2mNx7jcqtaXKuo2Zp89wT4ZKrbpEQL5ripQ1NIkbz4fliwzMwcM9Iuq4a4GuO0+9a2GwNU0pFL3a3kxtWdtl4eieCrdbjmr5jh/omWMrANfGxYLztm0MbROqokipdwuIcSkcHs7B6jn58jVHIeZCUaViHfDVagXs9RNqx6Yjq6Zp6WnJOnv9h0MalmMUSe2slbRg8HsyePcud9vXPQcPF+miEBACQmAqEXDjdR/23nMSBM5R7cez7aha7MezTHt/2j7D6tKcBYFzUfHQZUOCQG1DLtuOTqWpOSm2jioIJsUKaUQIjIeAntIDa+jL2U3+CH8zYjx3lmuEgBAQAkJACAgBKwGJEDwHM0EEwXMwyNJFISAEhIAQEAJCQAiMk4AIgnGCm0qXiSCYSqMltgoBISAEhIAQEAJCYHIJiCCYXN5PpDURBE8EuzQqBISAEBACQkAICIEpQUAEwZQYpokZKYJgYvzkaiEgBISAEBACQkAIPMsERBA8y6Nr65v6Ew0DAwPaT2trK3/6qxPPQa+li0JACAgBISAEhIAQEAJjIaAEQXh4ON7e3trPCy+8MJbLnrpz5A+TjTAkShDcv39f+zn991+TU36W7pt3n7pBFIOEgBAQAkJACAgBISAEJpdAwJwZ/OXWKP4oKhIvLy/tRwTB5I7BpLSmBMFvf/tbTRD804Xv+Luv2znaaOHaD//BFBWAk8JNGhECQkAICAEhIASEwLNK4KefYN6sX7DhjcWsXBbMHyxdrImBn//85yIIntVBV4LgwYMHmij4585/obe3lxe9f6Z1d6qqwGd1rKRfQkAICAEhIASEgBB4nASUs1h9/uPHB/ze7N/jv+h/XxMD06ZN0wTBVP1IytAoI6fEgPqxRwrUv6rY2D4hpurAi91CQAgIASEgBISAEBACD09AOYR/9rOfaQLAHhlQ9QPq2FT9iCAYZeTsQkCJgo6LFm7euoWP99QsGJmqk1TsFgJCQAgIASEgBITA00Tg33/8LX5z5xK8VC8RgqdpYB6HLY41BO0XOjl19h85dPKfpbD4ccCWewoBISAEhIAQEAJCYIoQUAXF7/zJUv4o8g8ICZIagikybOMz03GXob9vauZXe5pEDH63qqkAACAASURBVIwPpVwlBISAEBACQkAICIFnioDsMvRMDafnzsjfIXhOBlq6KQSEgBAQAkJACAiBcRCQv0MwDmhT7RL5S8VTbcTEXiEgBISAEBACQkAITB4B+UvFk8f6ibUkguCJoZeGhYAQEAJCQAgIASHw1BMQQfDUD9HEDRRBMHGGcgchIASEgBAQAkJACDyrBEQQPKsj69AvEQTPwSBLF4WAEBACQkAICAEhME4CIgjGCW4qXTaaIEgpKyLP4OPQpX5udl5kV041NdfB+nv45uMcNtQ+wZ6bcrj61lwsX2SwsvAJ2vEMNT3y2OpIzEtj+4q5vDTd2ukf79zg1L5qjMd6hijEpPHth0uZQy9fphew2Wz7lW28hk68z+0uC0f3VJDfOjkQS2t2k6CzkBdTTtVEm5T5N1GCcr0QEAJC4LESCMjbQfOqaXyVu4PkRltTCUba1/ezOaGSoLIitnGckPTmh7JDvSsf6rrweKq3hhER6MOLqqV7vXxz7Agb9lx6qHbtJ2v9WmRhfuIhj9fbbYz5YdWo57q7iQiCcQ3N1LpobILAvuDXEbFlI+VJeny72ticeIimqdVdsfYhCIwkCKIKd/A3r83k+1+fIFNtVTtvDaWFq1g2s5fP0wsw2hb+60oK+KsIH37Ei76Wz3gly/YLlwV0UMxGSrPCCB6wkLepnKrrD2HoOE+dqCDQ+jbv0ogP4XGaJpcJASEgBITAIyaQUlbANr0P9zpqeSWrTbu7Wkw3zGoiJH28qxk9+2uNBJzNIGbPGAwO38iZQgO+F9oo/riWoxZ/1mUlkBunw/zRDpIbxnAPZffWbOoXtfHKmOx+SBvdmCCCYGzjMqXPejhBYO2qdZHnpUUFvnzNIUJwNYGGvDCCZ3pp592+dpFd6RVUYaCwaD1Ji6yRhsHjKcqr7zsYXbAuQPuofbWIzHAP9wr0cFy7lz1CoCOlxMi2CB0vqQbv9dPR8BkxJZdsEY1+vmkBQ4SOF+nn/JFK4vZYnMfRU/vXN3Lm6zBmd16k228pwTPhx2vtFCdUuniZ/Xm3JFWzQXkAfrzTw9G8nZhax2CbeRrLDL6a1+DLhhsExSzl5en3tcX3chMcbohn2V0L33jrWTbL2v7RLn/WqbbUNfsK2FwLAQlpHE5ZysszVdfuc7uzDeOmWpq0xbgvHS29BET48xL2ezs/ED0LgiirDQMX+YvYCo7aycVEs51LFDfYIwS283rb+dI7hDe8L/J+bAXH1fluPOoBWdk0x/lj+aKAlYW9Q+Nht9fcx0LDXF5U9racYENWE6u1OdNPR+dMghf1UvtqBR0exh6/KA5XxGvM+MHC+QE9oTNUhKCdN1R/ettsi3vbGJvrtJdEUGIa+xVHFQnR5tJ5+qKXs0zjCtyxkHd2JnmPcv5N6aeKGC8EhIAQeNoIqEVxKr6tV1gY40Nl9G4+BbZX7GTttSKW5/WSe2A3q6+VY+qNpzxOvRvV+/Uixdo6Jorqsjd5fZ5tHdN5zvo+ZQ31jWH0Fe4g+a7j+mToPdXtgCL3wE7W3T1BTHoTjseDwpdA6yUuaGuP5draQr237e+67q3ZXF3Rr733g7jDS7OsL6Dvf11OsXcypTPbWJx7h+qyNbw+zwvuXOHLq3MJ+qGS5aYlgzbWxhQMP1etywb7437cRBA8bfP5MdgzHkHAlgy+S1pA9xcZHJw3JAg0cRB0g72JuykOTODw1gX0fbGTLw12AbGTzN54DueH4KsWW9ciPQqCDrXQc3OvbyLcH98cOCQIku9mc2a9P7dOf8aGvJukHsggddEdzXN9PsWaAnXTXEfcRzMpr1lF6F2HharGOIzqYxt53fsKRem7OR6Yqtk8u+M4i9PmaoJAf+8GtaYiPo9VnnIdHUecvQNKvVtt2Mfyg0tpqIgi+Hobf9rqz6FRbPv+15+x2bycwx/oeUktNjedZlnFFt6YcYW90WYMavE6s5cvcyv5Js6o9ee2uY6Yg3rqS0Pw7TjN4lwvGmqiCO49z/vp1Vxen0291m45ywcSNPH0oxblOU9S7RbemNdD5as7yXeYY54FgfOC2eO0VKHYD/Tc+qIA0wwjR15zCNW6S7ExpHKuzDY3HL0etnN/7GwibtNF3qvdwtvzrJEI+3gqZhtMZhjk7mnsVbRLzcM1HM4P5WXFdyRB8JFukOMvExp5XZtLvdSuaybggIOIcOjPxOffY/iiyy2FgBAQAs81gXgaGpdwIbqW6bVpLGwtIqZEZxUJR1TKs3JgvQlnr7Awei7mPZVsbp3D/rJ3WGiupGlRMone7ZhyqzlKPA0Vkdyryibuehrfmnw4Gt1M0LGNGK6eZvNHJ+gOVusGf8wOEXPUdV8buOWYsuQyJhFbjWzXnceU10xfYgYNSQ/YFVPOvbIiiub3ULnnEPmNIVZbq5TdOsprdxBkLqBpUQ7rBprYnHuCvugMDr/rz+WD2cR12m2sJkA7N4OVncnUh9+hsqSO4zOSOffX/rQoZ6yHOSKC4Dn48oxLECilul55cp0Fwa5FOVS/NZcX7/Xz/dUezK3nKN5nZpunXG2b59def+AYIag1ub9XgIfj3Q4LMqtI6efzdQUYVerJsN8N1Ty4TxtxXfDaPN2oxWMvSUoQdNm8yYOLXufaBWtfHGywzaVhxz3a5mzDEJtmApQg0Gwpp8qJod0j38b8ep22GO87XaB5PsB6P83ujkCnegunyMy4BIGtXZvH3F7H8W7FTnKC71hrB3RpfJu/FFoOWUO17gRBtPWc6TbP/KAptnMHRZf2/zrOH8zm82DnGpaR+JqDHWsGrA/Rt0eLEPw6xIWj3SoH1ipv85HOv+fgwSNdFAJCQAhMJgH1ftkK+bEVmLOyORN+g+SEXrY3hnA5uohM9XuTDxcvzCXc+xyL0044WKfen3ouO9TBqbWDoSODleRw1dBD5EFfGrZOoyZ6N8XalTaBoS3a7bdS9wnE7HHhvYTCio2sDfa1Zjeoz7XzRCZUa+uoiM5yludZQHOezbEt4JXICKE7vZ2AMvWvvVbPavMFtQ5SGRTKxoQ77NfOLeebhDS2hQ/VAGqR7hHq6UQQTOZkfUJtjUcQWFOG0ApzvopzXpAFxSawbdUCFs6fg36WF9+fLqdlkdF98aaLIFChu/eCVdqHVaW6u5f6Mrg9bvN6D4mUxyMIcmJ6SX3uBYEKka4itLed9QmVtAzOXavoQCvsjqa+cS2htoLjwVN+sKUZjZAy5BptsS+2H60gsOZUvuFOEDhGKkQQPKEnkzQrBISAEHiEBEw5fLfoEos31QHq/RRFX20PQbFemge+yVaYW0sYEZ12R5qtfeX4S0E7z7oBhXoHLufenhw+X1XEdk5aMx6Cu4ZqypwW7Y6CwFlYqN8ExK4h6W4zxeFpWlrQXlM1xeZeEsvUvVWRs5c1IrAvhw3HQMvSiOknU6Xg2mwrLrnPtiwv9tptTFSZHA/IjykH7T4nCVHvsxQo3gfbs3U0fVSJUaX4qvexo+1usIsgeIRz8Wm91cMJAmtR8f4kPdO72khOPKRV5Vt3GdrHhfCNrJ7VQ3FONcdnqJBaFAEXjpB/701bzcFQypCWfmMO0VKP+n79GXFVC9iv0mqm36D21UP0lbi712mO3gtx20bItaghr/fdbL5T6TEqjWQPbC/dyNuBjilDo0UIDOw/9g5vzOihMm0nteFGDr+rZ7pjytAoEQJ7Pvz3jilDvedZf3Yu1WOybYIRgsR+GhpVylA776fXwZY0SlfNdUoZsnvyHz5CYK8j8RksKm6ZsYR3U9az7TWdlkq2siuD795dYG1PeTSAiMId1rQhVThlcN4VKigmmfKsUPSqqNjVSzFqypDDLldbxzL2Q/PQmjJ0kmVKHOjUeFdyPsXIJ6/ptDSskI/m0HB0OcHXzjOUMqTmUhOzC1UdRTu/jK201WXYalgmPP+e1qeF2CUEhIAQmJoE1Hsu9Y7Kp7e+j5Rjs3ARcPcSixMPDdYPVM5MZfuMNuI2NbEwL41SQy+ZaXfYdjSEvk/LiauBd8uM5My/wl/E1vL6YAqOSpHV0ZRbjrEjkPLSjaweaGblpjqHWgEduQdySJxxifycSmq0guJ4tsf4c3nfTjYsSuNq+E3eT6vj1oo1FKaEwtkMVlYlc+7oUErP2pICSmeZNXGj/beqHzjiz7f5czHnlpPfG0lp3iqW9TYxf1OTLaUog10627mnF9C+xYejan2zKIHcLWEEXT0xYmG1CIKpOe8fyuqxCQLHbUfvc7OjjfzcWo67bDuaiWMRqyrGsVBTUk5+VyTlpWt5O9ClqPj6EkprUkkIVAUwPXx1Xcfri6xFxbucCmKH7lU530Mb0SMVFQ9t6eWaF+9xpxnXouKu8xRnqq1WHVJvVKqIh5QhWEJu2XoSDaMVFXuybaKC4NCwouLvzc2Y0uucF6+F9q1jbcXcDrNn+Jaz6pf9tiJwfxLzkl22He3jsrmNvXtOEJBvTRdy3HEIW0qQljbUG60JOMfP7a529uZW8qlLfbc9QvB91w1mB7orKnbc9ta1aNthOzdDPPWFUYSq1KYfLHwzoGeZFiEo51SCkfoP9MzRiri6IEJvrXNJbyJqq5HCWL1DUbGtQL2kgLwIX/jhIjmtOoo8FhWPY/491LdYThYCQkAICAHPBFSKaDaztVoB21mGZM6VhTJd2/3Od8gDf92hqPfeDb7cU8HmY71EZWUPFRoPbhLiUFDcaH33bLdtJDK4eYrrjnl+zushtV13S0MdyWrLUcNGzpSEoZ+OVuN3tDeEJLXRysF+1tojAsq5Zkud7ms5QUvgGmtNQKGe3IpUUoN94N4NOq7rmH1Npej62wqKd9O3xVY/UBhF9bF4XrdtsFFp1pG6ymfE7eNFEDwH36/RBMFzgEC6+LQTkD3+n/YREvuEgBAQAkLgCRIwJCTzXmA7+SVmiE5gvymEWyVj38Z0NNNFEIxG6Bn4vQiCZ2AQn/UuiCB41kdY+icEhIAQEAITIeC0XWk/37ec1LbmdtzadCK3F0EwEXpT5FoRBFNkoMRMISAEhIAQEAJCQAg8AQIiCJ4A9MluUgTBZBOX9oSAEBACQkAICAEhMHUIiCCYOmM1bktFEIwbnVwoBISAEBACQkAICIFnnoAIgmd+iEEEwXMwyNJFISAEhIAQEAJCQAiMk4AIgnGCm0qXiSCYSqMltgoBISAEhIAQEAJCYHIJiCCYXN5PpDURBE8EuzQqBISAEBACQkAICIEpQUAEwZQYpokZKYJgYvzkaiEgBISAEBACQkAIPMsERBA8y6Nr65sIgudgkKWLQkAICAEhIASEgBAYJwERBOMEN5UuE0EwlUZLbBUCQkAICAEhIASEwOQSEEEwubyfSGsiCJ4IdmlUCAgBISAEhIAQEAJTgoAIgikxTBMzUgTBxPjJ1UJACAgBISAEhIAQeJYJiCB4lkfX1jcRBM/BIEsXhYAQEAJCQAgIASEwTgIiCMYJbipdJoJgKo2W2CoEhIAQEAJCQAgIgcklIIJgcnk/kdZEEDwR7NKoEBACQkAICAEhIASmBAERBFNimCZm5NgEgY7EvDS2r5jLS9NVe/e53dmGcVMtTZ6a90vm3FF/Wl5tJqDhTdiXw4Zj47A1K5vvgq+weFPtOC4eyyVLKK15h4iu42w2NXNBu0RHgF8v3dc9X59SVsQ2jhOS3gwGPRFmCy1jaY4oDk+Ex5jagKDENPanLGW25TSL005YrwqP53BWJMvmeQF9nD9yiLg9l4Al5JatJ9Gg40XgZkcTmWl1NHk87mJEgpH2D/S85HD4x2sXKU6voMrGMGprGrkxevQzVdvw4zULNSXl5LcO71DUViOFsXpeVnPtTg8H83ZiagWn4/TTUf8ZMSXKfg+frdlcXdHL+oRK57EZZm8/ltPHSc5rphsd5bU7eNv7Iu/HVnDcdms13ql3KlluWkJ9Yxh9hTtIbrS3a6D62EZ8G7KJ2xdPw9dRBLuadO08kQnVdI9x/OQ0ISAEhIAQmHwCQbGp7N8awsvX25ifeMjFAB25B3JI9Ta7+d3QqQFbszmzfhrHXy0iEwhISOPwlqXD3mlj7p2fgdz8eFKDvfjm4xw2aMshtZaIZ9lMh7t0ubE5PIGGvOUEq/Pu9fLVvnKSa3vB03EPRokgGPNoTd0TxyQIEjP4LsmLo3sOYWroIcCwhtK8KHzPZhNT4qHvWzL4LqafzLwHbC/TcerVneSPA1NiWRHbOUlIukfpMY67Dl2yOiuVtzvrMB7rdbhPFCkJTVSNVYMkRJFS20TVhCx5dBdH5O2gegX0Dei411rA8jzVNx2FB3JYe7eJzR+dYHpSDvuj71AcU86prGzORPdTZTpEsXc0ZwpDubUvh8xA98etDyOHh1/eDpoXWYYekPowyos2EtH1Ga9kmYkyqbZ8MDecIL+kjQv6MAqz40nyu8JfxFZw1PFm4amcK9XTfbCSzH39pB7IIHHgJIvTfGn4OhKOVLB5jwXfxAwOv+vF0RHmlae5E+Bib1BMMvs/1HM5Vy3yozh87E2CZtzHXLKD5AZlnBIJ2cw+ksMGSyrnhs1nJQJC6E4vYLMujW9NPhyN3k3xoxtSuZMQEAJCQAg8bgKxaZxL8uLCXX/e8G4ftuiPUO+ycB+4e4mQYWLBZpxhI2cKl+BLP00xShBEU9/4Jr5nD5Gcd5O1ZUZy/C6yPqF6jE5EKDxQRETXFaavWkC3kyB4E6rsAsEdHD3ltUairh9nQ7qZhXlplK7oZ1f0CYLdHt/NpyIIHvcse3rvPyZBYMrhavhNfhlbOSwiEJWVTXmcv9U77KA+Iwp3cGReO/NbA63CILaCPkfP770+zh+ze6gdFpexqVRvDUE/HX7sOk+TdygLzRmsbHT0bt/nZkez5sW+7Ki83XqNl1B44B2SFvlojQx6romkvHQtbwdaj9/uaqc4s5Ka69bFXV8LGCJ0vPjDRfIOQqqm7vs5f3Ancft6yT2wm9XXylneGM23WT6YLTreMPjCvRvUmtRDwEGVc5/vW06wIauJbuyLx+NMz1vP7Kt9LDTA8XVNTHdnD1FUl63hdc2rD7c7z40cmVHeCL0/WAIpbVjr9LAICg/Bt6udFuW1j3ZYuOqXsHrmTU6ZlXBw8Haf9nB8n/N83l6xk3V3DmmLf/vHGkFRQk5Hg/Ko79vJBuWVGPz4ExUOTa09Tjd7t2Kndt3iNJv7Xc294C7mJ96gvnEVVJUTV9PP2qxUClf0ke8qKBzuVlqzG0NHBisLR7PXFrVRD1a14C/0oaljDutmNtnsWEN9YyjdiQUY17uJOsQaad8Cu2LKqVL2Gm4Oj0o8vY8AsUwICAEhIAQUAT8dAdd7WV1WRJ7ORRCEb+SMaQ6nDj4gMa7XJgg2cubrQMy2SICKtpfWbGTh2UbuxUbSrQSB47tWa8OePWGNHozlE+Cno/v6m5z5OoRbg4JAvZeWc09lX7g46Zzev3ZnlfZ6tmcotOGbbXNiOR33nMkhEYKxjNQUP2dMgsDPvih9wPedPbR8cZJdtRa60ZNbtobZp2sxHuvn3Yps3huwevPtC+Zi72RKZ7axuN6fb7f6csoWZQjamk19TD/5MeXUDDIM01IvgjqPkJx1yapmV/nQknsCtsYz+2wdmZqHOZ6GijD69uTQvX43UV2fEWcy45uYSmlEH7vSazllv6dKD9niw9G0neTfNVD44Spmt1TSvSqb1ddOkrmniRYM7K94h4WtGazsNPLt+vtUltTyaates8fQ24Yp5xB9Wwv4m8BLzE/sGUz7yQzOoWGRheKPaqmxLGH/sS3afUx3jWzXnceU10xfYgYNSQ+sC0ZlTwoUx/SS+rUBTtdhzLtEwgEP9mAVY++nVXJ8RjT7P1zKrapyTGdHm3iuDyrH89VDK5XVvSeGRV40b/4Ka+TAMeLh6bhVQLzD7MYMYvZY2wiIjmd/VhQ0FhAzkMrV6D6n9BvPlkdqIdDpx1Tqje1eg978JlIKU9n+mjWt6cdr7RTnVFJl8XQ3T6lZrvbqWLs1mcJYH05lFZG5IpvvwntYXDKNcyVzaUrciWmeVSRUxpRzq6SATyJ8hzdqSwmKKiuiyGAVmYOfOxbyXHiONnryeyEgBISAEHgyBNSC2lkQWBf6AfW72cBG2gcFgbN96j1ZOq+ZuHQobbAJAts7X3v/a6eP9G4eqb/qOkdBYP1/32vTmKMcho7pQIO3cW3L7vxqZ/YHjkLGwSnmITNCBMGTmYuT2uqYBIHNogBDGEmxYawO1zP76mliqnwoN4USOmtoAfT9aZWisoTDNu90d9xuIjoLqJyVTZ7rQukH5zxtzWud78txexqItpifRs2+ByS65KirHPivcnfwVfQOtodP47K5ndqaRqo0L7fDxxBPfWEkC3u7aDrbxt59bVzw28iZo2HoXUh3HMlg7/wCtg9Us9ykVprOX5LBFJT6JYNpIdMPFGFozbEtYPXsrzUScHYf5uCNrA32Hcqrty0YDSUFVoH0xQLat05jb/RuPh3BnphrqZzbsoTpVy2c+qKRvUqIaR6GUF5W9t+xkOMkqmydGhQejoILAmKTqd6ylOkdJ20RC9v5ftaISZT3FXY55P7jehzXtntIcs2Zv9ePpfU0RlMjFwY9/K65mA4L/lU67X9um/+FW4aXuKxSb2zBBhV9SByoY693PO95N2PKqdOEUX3Zm0xvKCJmj8t428fU4C61R/3STY7/nV6+OlhJck0Pa0sKyKWOV7K6tBSrqK4Kll9fw3crbrI48RAq6qDmszUNy/pxrCdx9/tJ/UJLY0JACAgBITAhAq6CQC30C+c1syG9iW71bnUnCFQEIUvHwfRyqq6rtcPDCAK1cFdrkhvUDkYbXLvgThAop6I1FSkiL5lCLR3IMe1HBIErxRd++umnnyY0O57hi0cWBDoiVvhDpy3NxM7Bttj8l149v3/3NJtzT9ByXXl319qKh9Uk1HNh3WlmH7CmrShh4C59wwmtlm7RM1h8qaUdLbpCpNmfZi1txP2iEv0S3o2LIiFaD2crWFno6jbWERETSVJcGKvn36S4Cral2FI8nAxwyBVXKtlpUWktNg0yZ5Dsbc+ZV5GCKG5tKsCoFc/a0oFa7vNGcD97TdUUm3uxCglVgHxp8B4rleff3qdhHgTXCedPVGIkqW+FEkE7yYmHRs09dM2TV3nwKSVGti3q4+ieavIbhxa0WsFTij+3Guow7jEPFr56Ou5knWO6DLCupIDCWWZWbqqz3sdtCo2OxC2R9NWf4LhT4bbrw8uae0nVCe4lOedKOhV1u/t+qoJid5EJF3tdLy2t2UlQa7Y12qFqZ9b3U9XpT+J0FfliUOgOhWiH5sXKwtG9LM/wo0S6JgSEgBB4Jgi4CgLl6EkIdOmaa+RXvevemutyUj/fNFxh4UqHujJtXTGHFo8Lf08IXQWBO8Hg6PV3WJMMOtlsaUZ7XFOG7MclZeiZmMDj7cTIgkBPaY2RtZzHVHKCo8r7rl/C9g/e4T2/i3w1EEqQStfZc4fVWxLYtgpOqUlu905v6uM9baehIs6rVAq/i7yfXo05OJ7yLaqIcyeZ1m19rB+1iIu9z97E3RwMtqadBFiOEHI6lPZsHU255Rg7AsnNX6sVrJruxlO6yILpoxNa2k95mdotyFrIav1Esr9mOfcOHsLY0EPQYCFqD1GqTuBTlY8OiYXJmvd5eZbKd1/ChWhbbp/TLjXqC2PdXeZykmP9gJeWCqSlPakIR5YXe8/OJE9L86nj1oo1FKaEwlmVyz5UfPpNisMuRVoI0Y09VTrqP/SnpeQQxWZYm2fkE8ONMaXfqAfae/eO2FjoSCnLZtuM88PqDwISjDSk+HDctpOPfSg8HR82z1xEHIZkzpUtwJxegFENg188DTWR+LbWWXdxUgXFH6xhnf4mxZuUJ8XxjmpBvQbfxt3EHPRh+4epvOdn4ZcJTSTVGjF0qVSyZtB2gVjCrapsPo+w1yo4F50rT78WibHvsGRvxtVepw6p9qPoM9kjFCqFLYEgtSdTazYrq9zlfg7Ni+SOh88NHe/3Vq4TAkJACAiBx0NgeMqQQzueIgTD3iW2CAHW90iAeaioWL2LV26qfchd51wEgZZRMZeWjyoxNsC6vFT+ynDDZaMO+2YiJ4eKig29mGJrCdU2GXE97rLJh0OfJGXo8cy1p+quo6YM6aPZn7+KqEAfLXdbfW5fs3C0pJwvo3OofmsuL3Ifyxdt3FqxnGW9bazv0g8rKD4+WIegimPVlpFH2Fwy5I223jmK/bVreGOel1b8a2YpvmdVbrrVu71dFfnaCmtNObUcdy24vXbROd1F3dGp6LmfjgbrVpWOx1Vbu3Iq+NRgpD3pPibbdpNOu9QMFgaZMdi2Dc007KA5sJ35m+qs5tsXm4UPqC4JsxVGt3G0N4QkQx+1H99htVY/cJLXtdSiobx7t/ZYnPuNSm2psm0Z5mEWDfdkqNSqSwTku6ZIWUOTuPF8WL7IwBw83COijrsW6Lrz1LsWBlvTlELRa9uj3ed2l4WjeyrcbjmqhEj9B3rm2ArAtXGxuGzbxtA2oSqKlHq3gBiXwuHhHPq17dq+fM1RiLlAVKlYB3y1WgF7/YTasenIqmlaelqyzl7/4ZCG5RhFUjtrJS0Y/J4M3t3dVnBP1VNAjBECQkAICAHtHe7i5R/23nMSBJ7qARxShia87aib7UW16MQh7hWmsf21udbU5Ds3+HJfBZuP9drSWG27M8q2o04TW1KGRviejyoI5BkhBJ5aAnpKD6yhL2c3+SP8zYin1nwxTAgIASEgBITAFCAgEYIpMEgTNVEEwUQJyvVCQAgIASEgBISAEHh2CYggeHbHdrBnIgieg0GWLgoBISAEhIAQEAJCYJwERBCME9xUukwEwVQaLbFVCAgBISAEhIAQEAKTS0AEweTyfiKtiSB4ItilUSEgBISAEBACQkAITAkCIgimYFUEPwAAIABJREFUxDBNzEj1JxoGBga0n9bWVv70VycmdkO5WggIASEgBISAEBACQuCZIaAEQXh4ON7e3trPCy+8MCX7JrsMjTBsShDcv39f+zn991+TU36W7pt3p+RAi9FCQAgIASEgBISAEBACj45AwJwZ/OXWKP4oKhIvLy/tRwTBo+P71NxJCYLf/va3miD4pwvf8Xdft3O00cK1H/6DKSoAnxq2YogQEAJCQAgIASEgBKYigZ9+gnmzfsGGNxazclkwf7B0sSYGfv7zn4sgmIoDOhablSB48OCBJgr+ufNf6O3t5UXvn2mXTlUVOJZ+yzlCQAgIASEgBISAEBACzgSUs1h9/uPHB/ze7N/jv+h/XxMD06ZN0wTBVP1IytAoI6fEgPqxRwrUv6rY2D4hpurAi91CQAgIASEgBISAEBACD09AOYR/9rOfaQLAHhlQ9QPq2FT9PFJBcOPGjanKwaPdauFvFwD/b1cPv/m33+AzfeoO+DM3QNIhISAEhIAQEAJCQAhMMoG7/Q+YNUvH/xLorwkBJRJcM0fmzp07yVaNv7lHKgjGb8bTeaVjDUH7hU5Onf1HDp38ZyksfjqHS6wSAkJACAgBISAEhMCYCPyP/57BggULxnSuu5N6bvwbrd/+DwL8fpeQIKkhGDfIqXCh4y5Df9/UzK/2NIkYmAoDJzYKASEgBISAEBACQmAEAhMVBOrWFy9f4/I//5PsMvSszzT5OwTP+ghL/4SAEBACQkAICIHnkcDYBcEDBvoewC9exHvacFKnT5+Wv0PgdgLdPMcn+Xtp+q8mjmwOtp7SsZ/1+X/ncPoi/o/yj1g9x/kON8/tpnBvM//KL1j0lglT4mJ+B/B0/HFPYPlLxY+bsNxfCAgBISAEhIAQEAKTT2BMgqDnN+xuuM/5Aat98/UvkrN6prY2tX+UIAgLCxv8w2RTtbD40dYQ/OYrdu8f4H//n5v4+D82OguC5sih/3c37j1/S0bev/LnuzfzX3+nh7/98Fd0xh4gw//v3B8P837ss0cEwWNHLA0IASEgBISAEBACQmDSCYwqCHp+Q/6x+7xk+B0ylv0C/r/bfPLfBvhF1EtsWjK0BhVBMMLQ3Tz1IcauIUEw0LabpH/8YzeCoIP965uJPLKZBec+4le3/pxP4vytd/5/PiHxH17n/wqqd3u8xh59eIxTSATBY4QrtxYCQkAICAEhIASEwBMiMKIgcBUDNhv/tfEWBQM+7IuZIRGCsYybqyBQ/5//D7/LLy78A10u6UD2+6lzPuYDPrLnEak0o+ZIygMPuT0+mI40FoPGeY4IgnGCk8uEgBAQAkJACAgBIfAUE/AoCBzFwB/+J182PiB07e8ymwFaDt/mS7/fITfqFyIIxjK27gTBtqZI/vKjP8F/oIe/zbelAzmk/UxJQeAXRXXZGl6f5wXc53ZnG8ZNtSwsKyLP4OOAqp+bnRfZlVNNzfWxEFTnRHG4IZ5lWMiLKadqrJfZzkvRbIBvPs5hQ+1DXvzUnb6RM1+Hoe9qY37ioTFYZ2M3c/ipt811hKQ3jeEeU+OU0prdJOjGN0ee5h6Oaf6acrj61lwsX2SwstC5N2O6fpIAWG3po/bVIjLH1ObEvvtjakJOEgJTjYA+kvIP3yRqkS8vabb38725DVN6HeqJHpC3g+ZFllHeEXoiDBZazJ47r91nlc7lhF6+TC9g8wjXOV1g0BNhttDyqBhvzebqelv2BPDjnRuc2leB8VjviC0MMenhcMObsC+HDcfGYJRLe4q15fRxkvOa6R7D5U/0FL9kzh31p2UMz1u3gsAmBrz+19/BFPqfnPhv/Xzp7UXOn/2C//i7Pop6fkbWRh1Lh/QAkjI0woi7CgLXU4ct/oF/d0kZUmlGm/7xj4elDNmPPw0pQ7kHdpK66A6fZ5bzZayRT17T0XEkg9pFjotxHRFbNlKepMe3q43NiYe0h9fj/jxNC6LH3deR7v+4OKwrKeCv5l0ao0B5fATGIggCsrJpju4fl7B8fJYPv/PEmIZRfWwjAa3DxcFk9sFdWyIInvQISPtTnoBfFIcPxBPUe55dJSeoMvcSFJNMeVYo08+WszzPMsYuRpGS0ETVCE4y9X3dxnFC0pvHeE83pyVEkVLb9NCOPE8Nri0poHRmG4vTToCfnpQtCWxb5UVLZgGbWz2bub1iJ+vuHOKVmlDOlek49epO8sfQK6f2gKDEDA6/68OpERfZ6hkcTV9aEcbrjv89hgZHOCVgazb1i9p4ZayOvC0ZfBfTT2ZsBcdHaXqYIPAgBnZs+AW3G5QYeIH3/ux3+d/+p5873VkEwUMIgu/++s/5bPZH5P6JP95ahOBDbr3z1/z5Yoeb/OYr8rI7iRssKs7j1jv7+fM5Ho47Xjux+ebx6pFThvSkZEUSOmCheE8z3QlG2j/Qc+uLDA7OG+6d1xY7EV7DPPbWxUI/35insczgq3k9Ouo/I6Zk7lCEIK+XpMIwAq63kZx4kqCybO2aL9XDoEtFKd7k9XnWiMTtznMOUQo3EQItqjF0/o93ejiatxNT6xIKD7zDukU+vKg8ENcuUpxeQdV1q3d+dudFuv2WEjxT/a6d4oRKqjzeS0dKiZFtETqrJ+dePx0Nqk+XsPe3o3MmwYt6qV3XzGy39jgOi2OEAM/2uBnJYYJA8yr70tF5n+BF1vHIJI3DKUt5WYsouPC/a+ErAq1RoDtXqDSZCSqMZ5k9+nBHeecPgYf+ep6aNq72iIXD/FmJzUZzHwsNc3mR+3zfcoINWU10qxdjRTzLZgE/WDg/oCd0hjVCcDkrm/I4/0HvmZpHFwxbSAi0W3FD81J/rs6L8eel6WpsevlqXznJtS6epvAEGvLCCJ6pol9w+9pFdo02Hxw76xQ9c5xP/rxbkqrNDW2eafOvjYV5zkxPWvx5U4twHeFe0ju8zkX+IraCo+gordlBgt8V9jb68J6KEFywMDtIb+s3qCjQLt4cipCddf8dafI4fx064rEfI3wvWEJpTSoJgV5w7wbnr/oSumh4hGBM330P4zr4fBg2P3eTb/b8/XtMj0q5rRB4rAS092eghV8mVDs51AIMenzNFi4Ag4vY3DsOkfuhd2IT8TR8vYRbpyFilXqu9vHNx7vZ4PTs07O/1kjA2Qxi9rh0SXnNV/TzjbeeoKt1GLvChp63js/R6DS+zfLBbNHxhnqn37tBrUlFB9Uzdbn2Dh167uL8rrzTw0HtfezctnL8RHSVs9xkFz46Cg/sYPUPn/FKlpkox2f/oC26ob4MDC2S+9ye6/z8d27Pn3V5qRSG91KsshX8IikvXcvbgbY1R1c7xZkW3j5ge4bf66VnQIe/1s8r7I2u5maJke22Zz5u+6gjMS+N7avmWp/jd27w5b4KNgenaVFg9fn+1479x0Ofe4ko3MGRee3M31Q36px0EgT/9ht2/t/38VIFxH84FBkYTQyoRkQQuEM9bHtR+OPcI2xecIW/3f0Rh/7xNve9XuIPN35Ixp8s4HcYKipWG5RO3W1HdawtVBEC+Dy9gPMpbtJ1lGpNWkC3S3qDdVHgw/e//owNe3wpVV8q7ysURZt53SFl6IIph+q3dFxu6SIgQk/f6X0sz7vEuxU7yQlWUYoCimekcjg/BE6XUzkr1X3KkLYg9tLsNF6LYn9RJL4dJ9g1I54jq3z45uOdbDBH0VARxULLcRanzbWm69geap/H7uBvbJGQmBnu75U58CZn1vtz6/RnbMi7SeqBDGskZZCNrb8mM90e7NlQ0u4ww4YLArf2uD7AwSZAHISRLc3kx84m4jbVcYFo6hvXEtp7nl8mnMB3cBybmK0t/K0vjcxZyZxJWkBfi3oA+1rFWq81hUl5MEbur7vUrdEEwVysNl7kvdotvD2v12Vu7SSzdw2H80N5WRMl5wk9EEXQD5cwZrXxXm02b9uEQrBjWpEhmXNlofia64hJt1jHZn4PRdG7+XSQuNXb/rqah+m7OR5onVezO0aZDw78DVvTKA334cKRaopnJNPw7gJNLCfftbPax/KDS7V5Fny9jcjEHkodmDoKuYPhBXwSAV/l7iC5I4GGo8tZqGzpChtKGeocEuQqfcjx+q9Wuf+OLB9IcPtdcJx7nvqxstA2J918LzbPyKH5rbl8r76jB/2pL1tL6EyrGHNMGRrbd9/TuLbzhuLldn4u1b6z008rz2kvKYWpJM28QnF6LadGfUXKCULgaSMQqT1vpx/LJm6fJ9t0lNfuIMicwcrOZOrD71BZUsfxGcmc+2tb+kiCkW/X36eypJZPWyH3QA7r7p5wSSFVosHALfWsaXRuK7GsiKL5PVTuOUR+o47csjXMPl2L8Vg/71Zk897ASe1eAaYcGhZZKP6olhrLEvYf28LC1kN0hyewsKOOzaZLLFTvmUALm1v9KYudxqmSaowNyqYMEgdOsjjNsXHV/7VQ5Zz+a41kqDZ7PNiio+HrELrTC/g80R5huOTR7qHeqvbWDzm9bA7CXTkVfGrRkXsgm9XXTpK5p4kWDOyveIeFrRkkew+lbDmnb0VRXrGEW0dqyW/0obw22zpODmme6h3asKKXXYV1VJlhbWEGnwSqCLwt1cml76D32I/cA7tZfc1ZPHiaNY6CQBUL/5+/8WbPn3nR+jf/Tp23F85i4CWW9Nyl/fdmEuEnEYKn7Snx2O0ZW1GxbWGg5didxJjXRIS7/H1bTp5rvrN1UXDfuthptC9k+vkyvQlftSAdrCHQsb0ih/eCvfjRIfVISxkZ9ABbkQzzkDqGR22e6Jfo52bXDS6Y2yguabbZ7Fj3AGg5+1aP/GD+vqMn27YIc3+vfj5fV4BR1Uw45HoPi554sEd5fIY+bgSBvZ7A0R6XPHJ1vfsIgWPeuX38HNvr55uPT0KKI3/HBTxOgsDu6XXXX9fcdtc+zfYYIZirpZ9pXiqNn47zB7O5vMKxZsD6ErQu/K1RikEvjOZlsUYOnATBIG/H/rouVl3EilM9Sy9JnuaDI38twmDzhtmaUnPfOv4Oc2PQDFvevE1kOY2bJZVzZSGgPETX47m6fg7nP80mLtChhmAEQdAd5/47EvLrEC2q5zp/neaeh34MCgI389C1j55Shsb23fc0rjZBMPh8cDM/Z8LtH25wudNC7T61OHnsj0xpQAg8BgJqbuu5YH+f4Lxgvak5aRbYFr/lfJOQxrbwudYIqMNz8FZJAdsHqge97IPpNFkOhQHKu5+/FOc/kaTeBzmo50hEpy09KTyBelMoobOG3pnfny7QBHjugSIMrTk28WKLOPRYCAiZRk30boodCA3z/KtnfXCXSyqqa/+tN1D2Jw7UEaKcDu5sMf//7L0PTFTZnu/7OeeoNPOUvq88KgZanFh6FYabV6SjtLZdPWJUerSVO4KJMHSE+KA9ha0DTIRO5E9eA7nA6NFqG2LA2xwhkfI9sTVie8GRtlXgdqzc4aJOW2ZE4frvdSWiM4h4Xr+svXcVu4oqQPyLrkpI28Xea6/1WWvt9fv+1u+32EhHOuzS1oDoq4UsaYzxW2/PtUnHO9hEUfFG1guhkjeD04cXYvTqZbFWtURo9ck4P1i3jPOExqdSkzIfo7bbLHbhPXMbtV1fLzuGqy3M2mPg3N7pQ/MB/PKf71M8jSwIHtFa94CzfzmF7LmPKKj/M3H/5xT+QskZEGFCQgz0suOHPxO1zPPIUVG23CF4AdP+dStydIJArbUaYzeb/h++Zd+UhCHeeTVkSPNy6sT/6IwCkVQ8H6viKdYMvU1Wqm+Dvxjy4WLnQ2NWsz3WiClsBsaZgTzqPEbJ4+V+DDWvhF4vA3xUZQ0nCEQymI/6eHpIXrwgcBvm3gbqcAaXh/HqWwCNWhDod5CUkKHRCAJ1sVkpBEHZAFsKFhDQeYwNac2k6nYFfAmCXm3x8j3n/AuCnFgnqaMQBMJLkzrXyXd5ViyGjV7hdE8pCGxaO+nA9jCS+GAtiVqfVDySIPCTeD3S2PPXjqcRBGLh3hLh9LNDMIIzwG+/DicIWiDYxI6UhURHzGBOmIF3+8Wuo34X6HV728r6SAL+CAhnwaohHnIQDpEcQpuzWfeLhY4UKKmAHdkGWr6qwtLYozpTFAP7pOKZnlbv8rKblF3QoEavXQdxvamHxfE1XsmzWh20pFyx7q542MTmvOO03tY8+MrvxHVm7m3SnGFKmFIk3a0DrAzzLndou9xGvj5/Qay5Kaph7z5cJDiOxtrF9Fdnc+0TP3WJcLXFQbm2wyBEje9669j7ep6LY4NhaF2UW/WhVvp/q+IttK2OzfntXEKsLWHYPXZL/fUv4CcfwD9/3+JpZEEAlxvuUfu//2/8X2Y4/ad/478+ACb9li9GEANSELwlb67hBYF4oXzmEVbRUBBJgL2eXazRCQI1qXh/kpGALpEDUOdx8sDowgasXCsSoTqBXKi/TGiCK+SjRTlZQYT6XPzGiuX2KmpyjfQ3VmALS/cZMpSYn82WuX0czLPyzUN1u2/lw3ZmnZjOzyKsQ4T5HJyNtXwx0zptLMk1+t0hqJrkp6y2EH4WIUNKGBTsKN/Ip2H6kKHBEBq/9fE4TehFCgIjVpuFTyeL8JgaulPSKDc94XBmO3PKR9gheNzB362tomVrtt/2WvyeSrGahublRD3s4A9pJ4kqFmFVE9UTczRBMHLIUJwSyqOEDFXA9mwj/a11rGucr4YSKfGbu5kmxEFwD1WJpRTcHgyR+kNGM1EFaSQausiNr+Kwe16b2H/0M1ZO7qEqrRTbIguHPjcqYsMdQjbCDo26c9XDwfV13CywkBMhwsSsbHDGcX5diBZOo4UMOS+SEN/FdhECozFVT+oaHCfRyjifwqP+ifTa63g/q91j52mZJgj6f6jg/VxXrop6/64I33Pk4OQE33NBN/b8tWNJ7kK/8yIZfciQ1saAMYYM+e1XOyaPU8h0Iq4pjMakEHobathQ26duv3/U9xSnHL0lL3jZzHFDQAmNDe7iYMURcoWhb5xP4nIzW5JmYF9fyPdZWkhM02w60gM5LN5bc+PJS19I+A0RFmSgsXk+l2JcYXuqoX7NveugohgMw/E6+sPr5BrxXjB3fcu6PQ9YoST4oibcKvkDExXjvVYUqP3/vmrYrtWrKixZWae7i3ZzL2UnKx6qThwSxXt2OvavdpLcONg1nuE3IZgTY8hLimKaQ4R9trDdT106XcnRXxndp+7gr966keB9WlOoaTXlRcuZ0yneu8IeiKT3GyvraiGxKJktk86zJEuEJ5noztzJ5jY17Er9tzD2VxPUuJvYEyEUfbGa9ca7ai6C7pmqga9xWJuKNWkCB+MrEbs65VPtzPPKB/DLXxMzonyF/wgffcjQ4//xC5//999oJwg95t96/z8m/sU7DDic7Djte2fAVbzcIRiJ9Bvw+5F2CELXJlOTHoVRSzC9f8vB4TIrN5O8jx0d4G5nOwV5No55HTvq8uQ7ugYwhvlLKu4jtTxSi/tuYY5LHIh4f9t0JRk4ae4ok4q9kkVF8s53yvFlanKTK+TEO6nYZ8hQs2fiqXdZg0nFTi4crWfDHk9DTTkO1W999ElOL1IQuOrgCm/xkdStvLw8veYpZYXkRwfBL5fJWWsjwCOpeJj26uaFOTeH/Z+I5LY+OludhEaHKHH2LkFws+sO08K8kopNcTQUmYkSY+4XBxceG/lACRlqIsKVyCqSts4OsP6T2bzT1U5CZxg1ynPucPDDYvbFp3EofQHvPU1ScddFSjLFsbnD7xi5mhcab6HhCyPTlYTodi6FLWHlzD4ulH7LpeUJJJr0ScVqEp2e6fEbs1mtPzZXy314j17OuBZMj2NHzdQcjePjqXC3tZ59AXpRribMe8+RllGMPf/t6GBatp9QuiIz+22rWSkS0fvvcOFGEB/4TSqGYee+337t4oIhTBdSqB+fdzwOCBhXRwa+AeuGbMILICDCVgriWBPhOnJ0gPu/3KWluk6J4XfnDxQNvgfE+7HKbiBV5Ma19BD+VwPkuk6eWWtxh9MMGqa6PATv8FMvT3W0ktOnvpsdJ9q5t3SJklO2+KqR82G6hFb3jkM7W9zvoAEcPxwhOfe8klcwmGg8ePiGnqC6w6ge7qB8HvTS2XaSzPzzSjK177pc5vtJC9TkaF1C8T0/9dYf5z3keV7Hu+oTmIWdoOYWuI76FmvMeeYo+U3qeuNwrZUiibve4XZoehz/7cHByZnqKpJre9xt622t5/2swVOf/PFP6DK6E4pHk0vgecrQYy433Kf4f/2GFaZJ/Kcpv/L/Ogao/V+/8qGPMCF9H0lB8ALm/OtW5EiC4HnU90Udi/k86ibLeEUEhjlf/xXVSD72BRCQc/8FQJVFSgKSgCQwSgJD/w7BE+79zwfU//MTrv07/P73E4n7cDILfj9h2BKlIBgl8PF8mRQE47n3xnHdpSAYx503+qpLQTB6VvJKSUASkASeNwG/f6n4KR8kBcFTAhuPl78MQTAeucg6SwKSgCQgCUgCkoAkMJ4J/PBtGv9H5IJnboIUBM+M8PUvQAqC17+PZA0lAUlAEpAEJAFJQBJ4WgKrP1pARtISZv5+8tPe6nG9w+Fg4cKFTJo0Sfn57W9/+0zlvaqbf/Prr7/++qoe/ro/VwqC172HZP0kAUlAEpAEJAFJQBJ4dQT+n/+yWgqCV4f/5TxZCoKXw1k+RRKQBCQBSUASkAQkgfFIQAqC8dhrT1lnKQieEpi8XBKQBCQBSUASkAQkgbeIgBQEb0FnS0HwFnSybKIkIAlIApKAJCAJSAJjJCAFwRjBjafbpCAYT70l6yoJSAKSgCQgCUgCksDLJSAFwcvl/UqeJgXBK8EuHyoJSAKSgCQgCUgCksC4ICAFwbjopmerpBQEz8ZP3i0JSAKSgCQgCUgCksCbTEAKgje5d7W2SUHwFnSybKIkIAlIApKAJCAJSAJjJCAFwRjBjafbpCAYT70l6yoJSAKSgCQgCUgCksDLJSAFwcvl/UqeJgXBK8EuHyoJSAKSgCQgCUgCksC4ICAFwbjopmerpBQEz8ZP3i0JSAKSgCQgCUgCksCbTEAKgje5d7W2SUHwFnSybKIkIAlIApKAJCAJSAJjJCAFwRjBjafbRicIDCTmp7Fj6QzeDRCtG+D+1XYsm2y0+GtscDLnDofQ+uF5QhtXQUUOG46OgUxWNj9HXGfeJtsYbh7NLfMpr/2M6K5jbM49zyXlFgOhwU66b/u/P2VvMds5RmTGeTAZibY7aB3N4zBz6Fl4jOoZEJ6Yxv6UBUxzNDEv7bh616I4DmUt5oOZE4FeLtbXsW7PFWA+eXsTSDQZeAe429lCZtoRWvx+71WJeAsdXxh5V/f1o1uXKcmopFpjaN6aRl6sEeMU8Wx4dMtBbZmVgrahDTJvtVC01sh7Yqw96OFgfim5beDxPX10NnxLbJmov5/P1mxuLHWSEF/l2TdD6tuHo+kYyfnn6caA1baTTydd5g9rKzmmFS36O/VBFUty59PQvJDeop0kN7uea6Lm6EaCGrNZVxFH449mIryrdOsii+Nr6B5l/8nLJAFJQBKQBF4+gfC1qezfGsl7t9uZlVinVsDHGuc4sY1lRZ71C41P41D6giFrl7/vR926YBN5BXGkRkzkwh9z2KCYQ8KWiOODKbpSunR1dn29KJ7G/CVEKNfp1k399/1OzlRYSbY5/VZJCoJR99b4vXBUgiBxGz8nTeTwnjpyG3sINa2mPN9M0NlsYsv8tD19Gz/H9pGZ/4Qdew2c+rCUgjFgStxbzA5OEpnhV3qModTBW1ZkpfLp1SNYjuongpmU+BaqR6tB4s2k2FqofqaaPL+bo/N3UrMUeh8b6G8rZEm+aJuBogM5rHnYwuavjhOQlMP+mAeUxFo5lZXN6Zg+qnPrKJkUw+miKO5V5JAZ5vt79WU0+AnN38n5uY7Bl6dxIdbijUR3fcv7WXbMueJZgdgbj1NQ1s4l40KKsuNICr7O36+t5LC+sEWpnCs30n2wisyKPlIPbCPx8UnmpQXR+ONiqK9k8x4HQYnbOPT5RA4PM678jR3v+obHJrP/SyPX8oSRb+bQ0VWETx7AXraT5EZROSESsplWn8MGRyrnhoxnIQIi6c4oZLMhjZ9yAzkcs5uS59elsiRJQBKQBCSBF01gbRrnkiZy6WEIKyd1eAqCFNgVax1mnY+hoXkVQWfrSM6/y5q9FnKCL5MQ38MOn9/XjNKJCEUHionuuk7A8tl0ewiCVVDtEgi+4Bix2iyYbx9jQ4adOVmplMcOUB1znFD99/lplC/tY1fMbr7xw1gKghc9+F6D8kclCHJzuLHoLn+3tmrIjoA5KxvruhDVO6xTmdFFO6mf2cGstjBVGKytpFfv+e3v5eJRl4daZ1yuTaVmayTGAHjUdZGWSVHMsW9jWbPeuz3A3c7zihf7ml6R+/Qaz6fowGckzQ1UHuL2XLMYa/kaPg1Tv7/f1UFJZhW1t1XjrrcVTNEG3vnlMvkHIVVR/X1cPFjKugoneQd2s+KWlSXNMfyUFYjdYWClKQj672DLLSYTvSof4GbrcTZktdCNy3g8RkB+AtNu9DLHBMfWtxDgqz6Yqdm7mo8Vrz7cv3pu+J0ZINQYAo4wyhvXeLwswhdFEtTVQavw2sfoDFfjfFZMucspuxAOOm93k5/vKzwH7o7KUtY/qFOMf9dH3UERQs5Ao/CoV5SywcP7EIJ5EbS09XgU9nllqXLfvDTN/S7GXkQXsxLv0NC8HKqtrKvtY01WKkVLeynwFhS60sprd2PqHOrFGVpfbddGvFiFwV8USEvndNZPadHqsZqG5ii6EwuxJPjYdVhroSNdWyxEfU13h+5KvAZzXVZBEpAEJAFJYBgCwQZCbztZsbeYfINOEAgH59onigPN0/G3kdM/hmH/sJhM/ZoqHuGKkshzYtY7idzRE8JOGN0nNNhA9+1VnP4xkntuQSDWpSX0i+hQj6TjAAAgAElEQVQLLyfd4PrbQfTSELiqrfvuZ18h3OXEUpbtkSMXpCAYXV+N66tGJQiCXUbpE25e7aH1xEl22Rx0YyRv72qmNdmwHO3j88pstjxWvfkug7lkUjLlU9qZ1xDCT1uDOKXtMoRvzaYhto+CWCu1boILldCL8Kv1JGddYY5QrcsDac07DlvjmHb2CJmKhzmOxsqF9O7JoTthN+aub1mXaycoMZXy6F52Zdg45SpTbPWlB3I4rZSChyaKvlzOtNYqupdns+LWSTL3tNCKif2VnzGnbRvLrlr4KWGAqjIb37QZlfqYnO3k5tTRu7WQP4VdYVZijzvsJzMih8a5Dkq+slHrmM/+o+lKObkPLewwXCQ3/zy9idtoTHqiehdEfVKgJNZJ6o8maDqCJf8K8Qf81AdVjP0hrYpjk2PY/+UC7lVbyT070rDTvaiGXCrCpFJZ4Tw+ZOdF8eYvVXcO9C8+f9+rAuIzpjVvI3aP+qDQmDj2Z5mhuZDYx6nciOn1CL/xX/PFyhZowFEReqOV5d59aCGlKJUdH6lhTY9udVCSU0W1w19p/l5w3vU1sGZrMkVrAzmVVUzm0mx+XtTDvLIJnCubQUtiKbkzVZFQFWvlXlkhX0cHDX2oFhJk3ltMsUkVme7PAwf5w3qWRupL+XtJQBKQBCSBl0VAGNQegkA4epYGcnNSkBIO5B0Sq9RLW9sHdxG0NfiPD1jhsbsw3No8XAvFfXpBoP5/0K0JTBcOwxHDfgyk7M1mx+R2lm0KpMYlZJRH6pxifiIjpCB4WaPvFT5nVIJAq1+oaSFJaxeyYpGRaTeaiK0OxJobRdTUQQPoZpMIUZnPIc073b1uN9FXC6mamk2+t6H0i2ectuK1LgjimCsMRDHmJ1Bb8YRErxh1EQN/Jm8nZ2J2smPRBK7ZO7DVNlOteLl1H1McDUWLmePsouVsO/sq2rkUvJHThxdi9OLeWb+NfbMK2fG4hiW5wtL0nCTuEJSG+e6wkIADxZjacjQD1sh+m4XQsxXYIzayJiJoMK5eMxhNZYWqQDoxm46tE9gntuiGqU/srVTOpc8n4IaDUyea2SeEmKLyo3hP1P+BgxwPUaU1yi089IILQtcmU5O+gIDOk9qOhXZ9sLpjYp50nV262H+8v8f72T0kecfM9/fhaGvCktvMJbeHX4vF9GKuhO8sNyjf3rf/K/dM73JNhN5omw3Cm5/4+Aj7JsWxZdJ5cnOOKMKoYe8qAhqLid3jJ+bR5Cu0RzzFR4z/AydnDlaRXNvDmrJC8jjC+1ldSoiVuauSJbdX8/PSu8xLrEPsOojxrIZhqR99Pomv37/C6S0fLQlIApKAJPCUBHwKghj4rqgSS5cRa0E8Kx7qdrKfWRAI417YJHewid0Gn/X1JQiEU1ENUYrOT6bIX9iPcTHWgjWs4DKZmTUcu+0tSqQgeMoh8mZePrwgMHhuN7kQaMbmvzqN/OXDJjbnHaf1tvDurtGSh8VgM3JpfRPTDqhhK0IY+Arf8KCqhFv0uJMvlbCjuddZbA/hvBI24tuoxDifz9eZiY8xwtlKlhV5u40NRMcuJmndQlbMuktJNWz3GQ+oixUXKtnDqFSTTcPt20ie5IqZFzsFZu5tKsSiJM9q4UCtA6yM6GNfbg0ldieqkBAJyFfcZSwTnn9Xm4Z4FrzHWgjmxMWkfhJFNB0kJ9aNGHs4JK4fAyllFrbP7eXwnhoKmgcNWiXhKSWEe41HsOyxuxNf/X3vUTt9uAywvqyQoql2lm06opbjM4TGQGL6YnobjnPMI3Hb+yWlxmRSfZz+JM9YSY+kbl9TUyQU+9qZ8Kqv963ltaWEt2Wrux0idyahj+qrISQGiJ0v3EJ3cIt2cFwsKxr5pfpmvkVkqyQBSUASeHMIDBEE3k3z5ejyDhlS7IfptHqHDLm+92v4++PoLQi8r/O182BQw2vXTae/9STJWc3awSm6vDfF+aaFH+3xf/iL3CF4c8a335YMLwiMlNdaWMNFcsuOc1h4343z2fHFZ2wJvsyZx1GEi3CdPQ9YkR7P9uVwSgxyl3d6Uy9blJOGirkoQimCL/OHjBrsEXFY00USZymZ6rE+6kcYcWsH2Je4m4MRathJqKOeyKYoOrINtORZsXSGkVewRklYzX0YR/lcB7lfHVfCfqx7xWlBaiKr+lnM/tol9B+sw9LYQ7g7EbUHs8gT+EbEo0NiUbLifV6SJeLd53MpRlPoHqfUiAmjni5zLUmfPzBRCQVSwp7ECyFrIvvOTiFfCfM5wr2lqylKiYKzIpZ9cBJeSNGdUoQ60YfUp9pAw5chtJbVUWKHNfkWvjbdGVX4jXihbemv11ioW4XbJ18ckn8QGm+hMSWQY9pJPq6u8Pf9kIHkJeIwJXNu72zsGYVYRDcEx9FYu5igtiPqKU4iofiL1aw33qVkk9V9CpFarjCoVxPUvJvYg4Hs+DKVLcEO/i6+hSSbBVOXCCU7D8opEPO5V53Nd9GuXAXPpHPh6Vd2YlwnLLkq7l1fjwaJ55vpzXXtUIgQtnjCxZlMbdksq3adnKX34AyOi+ROX79/C14isomSgCQgCbxBBLwFgVhPvg5z8Pc5NRzGdWiGyJtr17VaXS9C7YNJxWLNXbapiyKf39ue8tQ5L0GgRFTMoPWrKiyNsD4/lX803fE4qEMJ9f1kBv32I8RmiBxG18d1yMhJNdlYhGebnOQOk5MnBcEbNMD9NWXEkCFjDPsLlmMOC1Rit8Xn/i0Hh8usfB+TQ80nM3iHARwn2rm3dAkfONtJ6DIOSSg+5s5DEMmx4uirejaXDXqjXQbhfttqVs6cqMTo2VlA0FkRm656t3eIJF8tsTY3x8Yx74TbW5c9w12EiemR9NxHZ6N6VKX+e/GsXTmVfGOy0JE0oEwKcdykxyk1bvVvx6QdG5pp2sn5sA5mbTqiVt9lbBY9oaZsoZYY3c5hZyRJpl5sWixhSexJPlZCiwbj7n3Wx+HZbkRoS/XwR4OJkJX4MH1vi9CqK4QWeIdIqVuTDLkexHFq9gjvctTvvY9Z8+Wp904MVsOUojAqx54NcL/LweE9lT6PHBVCpOELI9O1BHClXxzgcWwbg8eEil2k1IeFxHod/zaUQ59yXNv3H+mFmNesEKFYB4KUXAFX/oQ4sal++QQlPC3Z4Mr/0IVh6XeRROJZ0mz3PHGX7usouLfg3SKbKAlIApLAuCIg1vBPZnhUWVn3qhezv3wNK4ccQuLplX8xx476OF5UyUuro78ojR0fzVBDkx/c4fuKSjYfdWphrFe5ZPxPnseSult2B1umg3DXcaQj5h+AFATjaiSPrbIjCoKxFSvvkgReAgEj5QdW05uzm4Jh/mbES6iIfIQkIAlIApKAJPDGEpCC4I3t2sGGSUHwFnSybKIkIAlIApKAJCAJSAJjJCAFwRjBjafbpCAYT70l6yoJSAKSgCQgCUgCksDLJSAFwcvl/UqeJgXBK8EuHyoJSAKSgCQgCUgCksC4ICAFwbjopmerpBQEz8ZP3i0JSAKSgCQgCUgCksCbTEAKgje5d7W2/frrrzx+/Fj5aWtr4z//w/G3oNWyiZKAJCAJSAKSgCQgCUgCoyEgBMGiRYuYNGmS8vOb3/xmNLe9dtf85ldh9cqPTwICzcDAgPLT9E8/kmM9S/fdh5KWJCAJSAKSgCQgCUgCksBbTiB0+mT+y1Yzf21ezMSJE5UfKQjewEEhBMGf//xnRRD8z0s/899+7OBws4Nbv/w741QAvoG9JJskCUgCkoAkIAlIApLAyyMgXOkzp/4FG1bOY9kHEfzVgnmKGPjd734nBcHL64aX+yQhCJ48eaKIgn+5+q84nU7emfRbpRLjVQW+XILyaZKAJCAJSAKSgCQgCbwZBFyBNf/+6Am/n/Z7/qPxLxUxMGHCBEUQjNePDBkaoeeEGBA/rp0C8V+RbCwjrcbrkJf1lgQkAUlAEpAEJAFJYOwEhEP4t7/9rSIAXDsDIn9AfDdeP1IQjNBzLiEgREHnZQd3790jcNL4TBgZr4NU1lsSkAQkAUlAEpAEJIHXicC/PfozwTNmELHAKHcIXqeOeRF10ecQdFy6yqmz/4O6k/8iE4tfBGxZpiQgCUgCkoAkIAlIAuOEgEgo/uxvFvDXi/+KyHCZQzBOum1s1dSfMvRPLef5hz0tUgyMDaW8SxKQBCQBSUASkAQkgTeKgDxl6I3qTv+NkX+H4C3paNlMSUASkAQkAUlAEpAExkBA/h2CMUAbb7fIv1Q83npM1lcSkAQkAUlAEpAEJIGXR0D+peKXx/qVPUkKgleGXj5YEpAEJAFJQBKQBCSB156AFASvfRc9ewWlIHh2hrIESUASkAQkAUlAEpAE3lQCUhC8qT2ra5cUBG9BJ8smSgKSgCQgCUgCkoAkMEYCUhCMEdx4um0kQZCyt5h8U6CuSX3cvXqZXTk11N5+ji3NzeHGJzNwnNjGsqLnWO6rLCo+jZ++WMB0+rjwxxw22F5OZcprdxNvcJAf28HKxjg+QPzbSvWoHm/m0FPfM6qCn9NFGzn940Km2Y8QmdHip0z1GmNXO7MS6zyveeY+0fhMGfro+1qdwhNTsSbNxzhlonrRAycXGuvZsOeK+6bQrGzOrwuB/uvsi9lNifab5zHf1DJ4TmNuLONhGP7PaRTIYiQBSUASGJFAcByNtWYibrQwa9MR35cHJ3PucAitHxaTOUyB0SYjrXbHkCv8fT9i3VDfrXM6v+X9LPvg5aaNnN67EOPVYeo8cuFPf8UIHKQgeHqk4+6O0QkCl3FhIDp9I9YkI0Fd7WxOrMOfSfbUIF5rQbCQmqMbCW17OrGSuLeYYtMA32fuZHPbUxMZ8w2DgmCUIiA4nsbDUfS+RNEy5sbxbILgefaJT8M7No2fvlxAUNdFcvNqOMxCyr+MI36u3kA3UHRgJ0mzBngUMJFr9duI3aMS8SzzBc63UXfA6ASBInBi+p5CeI66AvJCSUASkATGQMBAyt5stky6A8F9FKyt5NgYSnHdkhJvpto21OLx9/2Ij1IM8Cje83BcGdhRmU2KMZB7bVaW5A4VICOW+4IukILgBYF9nYp9OkGg1nx9WSH/GD1R9UCeNVOzdxUfz1R3Ee5fPYdl0xN2/Ggm4uo5Fm+y0a0p4Q8edpCQ4WDLkOtttHgIAgMpZRa2Rxt4VxTa30dn47fEll3RDKY+Ltgn8IEpCOijs0H8bobq2X7o4MIkIx9MhUe3OjjcFcL6aAPv9Dv5vqKQzTYwZ2VjjQ3h3QBRtpMzFVaSbZHu+88QxsczJ8KD61SdesL6vzWq9RDtG+KZnk/Rgc9YPzeQd8QFD5ycqbZy5qNs3c6K9w6B2r4dol5K+1x1cOqGhmaIPeyh0xBCxO12Zu0ZoDF/CRGad1plbaMl2Myhyjilzfzi4OJjI1GTh+4QXBPtXheitUXjNilO2ZlxfRwnjnBvqW5XYVE8jfkLidC83fdvXWZXRiXVtzXD/OpluoMXKHUSvEviqzx3IpR+DaLT3ssc0wzeoY+LDRcJiFHbcb+zhc1pR2jFN8dkm5PQeAsNXxiZDty1X6ffNJsgrR989+UqnzsEnt530SelfL9o+HHWeXUKEXOd2Hx4j3wJgh2VpWyJeMD3GYVsdjl9gheTEuOktfYKlwTo4I2cPix2OS5yLTyKKJ33yleZHvNNv8vkp2/4UrdDMHd0/MOVXYVedzv97TL5GkOXTOnEh7lG0B1sH3Zh0u3QhMancShlAe8p43aA+1fb1XHrGhutTkKjxbgc4OYPx1mS2wJ+x93r9PaUdZEEJIHXloBwzmQFcSzRQXTtfC7FaDsAW7O5sbRPsRPCbxwhsmE+P+UGcjimhrv6dflBDwfzS8ltg7wDuzH/chFMURgDxDp0hHUZLZjKCima0sWl4EjV5tAcpejXWp/rO5C+jZ+XBtI9+QFVa63UCpCizlsN9D4O4t7BHDbc0K+/A9xsPc6GrBa6vdpg6Vrow6ZxKvVOnavrISE+qqfwU4GIXHB9+rhQmsOGh2kah8Eda33fSkHw2o7051exsQgCZSAnzab7xDZsYaXkRDzgu8xCSiancqggEpqsnAqzkDq3h6oPSynQvKb9TVYOzkzzef2Sx/HukKHkh9mcTgjhXtO3bMi/S+qBbaTOfcB3GYVcTFFDmG7+8C0b9gRRfiCODyZdpzjGzsdCEExx8n1eFRfWWZTrhAEfe9BIQ3kkQZ1NzKswcG5vlGJQxmY41LJn9eju7+XCH3eTOTWZ00mz6W39lvfbltDxhZF7PsKZXMbaxW+srGuezv69n7HSIOqzm34vI8vda+Fx1Hw5n6CrLVgqArEeWEOU0zu8xRWaItpjZXOzk8T8bFLn9tKSV4ktaScnlwcqouz7j1wGYCmZztUcKojivQfeguAiUQfMhP9yBUtWO1ts2XyqiAYr1ZphpoY16T3C7Xx8dCMfC74ZuzkWpvbvtM5jzEuboRrd/Xew5Rbz3dqd/OkjA506b7fSXk3oCcN/Q/UU9pdH8V7/Hb7LreReeo7Sr8J4/j5RFZlDOWr9KsKeNtVxL93C18sNqjCrDvPTl3eJ9xMypBrcquG7a+sox1munW4fU86X8T6a3ZnQ3BzOfxKk9J19uRAQd9V5MmSHQHuobr7pw+mU54ffYV/ibkrC4jm0dTa9J0q5EO0tCGYowms4/heUeTWSIPA/hiLcYWpiV0oXMpTZp27ZOy/yh4wariVk06DMbSuuOa8uohdJsqWzcqb6zrjpp22blVVTfiQBSUASGI6AkfLaNMy3bLyfNUDN0QQCqnPYcBSUXeJZPVTtqaOg2Ulo/k7Oz3UwK7EHa+V87tXbKGgOxGrLJtwuogLMHDpqpr++ntzaKyDWjdg+SmLriKgV1xwjs+w8lxal8lP5dFo+tNG7dzXTmmxYjvbxeWU2Wx6fHBLiuqaskDzsXIuYT3esECtqnU2dHfDJbC6tP0lQ5UZMN5rY/NVxuiPE+huCPaMQ8b52t2FSPD99OZtrB6vIrHBiKrLw9dzrJMTX0KohUpxq6VNoLarE0uxyPM6nvDYVs/MkyRnN9Lo5eIXZamVIQfAWzLgxCQKhThNClHh/e8RunXdQBaYYa50mfk4K4dLBbKqMhXwd/UQx6Puz/Fx/a7FbEBycKYyTPr5bX4hF5Cnodg/U3w1wJm8nyc2uEIs+vs9oIahI59n2ZeQKo7vBoBj3Lo+/WmPh1TxPqEfsvC405YdIv4LA2wDUG4mqoT5oZA0OJ9UbnjRXl5sxJN59aKiG4mlNX8B7YmdD+ag7D93rXDkDwhgzYLXt1Ix9fQ5BHei9H+J2RTQMJwicJHnE6+vrpP7OHacfb/HNyGPnx7XrcZHF8TV06/rIsw360JkOpn2hyxnQtlmVHQKtX4b2paeHWj+N9YKgUxEHw42z4ePwxyYIjFhtFj41aLkD2lzqbCgktszpFTKk1Vw33/SCIDo3h5pPZvBOfx83b/RgbztHSYWdFfocAmWHwJWb45+/91j1vUPgfwz5FQTafOttKmRJvliIdGKhM8wjb0jfNzY/bfMlzN6C17RsoiQgCTwFgdD0bZyOh2rhLLmtevhXdKnvIPFui75qZUm+Go6j/O6WlQ12MzUputwvV+6fM42f0p9gia9SDWzhoIntI3PtXbY0htESq3nUTamc22vgVOZ1TLlRRE0dXN9vut9/g43IO1BKtD2bVlMh4Sd2kjl1G40xD7DUB2JNgZIK2LF1ArXuHDPx/l4F1eqa72qDEDh5k84xL+24WrhYi1Ngl5Y3KOyGhhQDrWWeYkDYICseNiliQOxcuzj4C1OSguApBuB4vXQsgkD1iqMY5fdS9MaonsJqGpqXE+5opzV4IR8/bGdxYh3bPTyJuuuHGP0vVhAMGiiuOngb4M8oCEpz+H65H0GgGXg3lR2QIMqFEPG3Q+BOCDZRc/Qzt7f+mwQ1FGSoIDCy32ZhpXfIUNkAWwoWENB5jA1pzaTq+8HvDoF/QZAT6yR1rILA1dbRCILSDqZl6wSB8tKNVEOGNEEwtC/9J7W+aEHweaW6Y+YZMrQa61Y4U32cw1OSlV2N97xfGFp4nYcxr4UH6eebEMH6T/jaeLYvn82cWdMxTp3IzSYrVVNTB5OKfQkCH/w9BcHTj6HnLQhEcp+vtrkW8fH6vpX1lgQkgRdNwPfBD2q4L6pRXaHuFqCEM4v/PwbpCYS21bE5v51LiuMiDLvYSc7fSePUFreHX3j2y6e0M69pNh0JvcQK55YoSgnjcXLmcSSmh01szjtO6+3FHGpco3ueq+3i++X05hbyXWIhOx6e5JppDQEHc8iM0HYshMMkomvwYAxl7ZtOq+K8HGyDEDimzsH8xuiindSHiR2POlQxMAN7hZXNRwd3BhQx8LidzLQjWh6oi4OLy9A+koLgRY/b16D8pxMEapLj/iQjAV3tJIsTXPJ3Ur88UAn1sNxeRU2ukf7GCmLLulCMIyNq4qTmAY32d/2kjYPewofZ/CzCCpSwINhRvpFPw0YZMuQyoP3tECTeoaFZhOiIEIZmogrSSDR0kRvvIH6EHYL+Hyp4P3fwpBjRfWuKCvn6o0A663cTe2I+h/au0UKYhgkZ0sSP8Apn3krm0OezefdWBwkuD4QyLrwFiniBJPDB48v8fVo7H+/9jE9nDnDxYDbfRehDhuKUsJ4hIUMVsD3bSH9rHesa56thRa4TbpT6iHCfYmL3aLkUCsdzfHD0M1ZO7qEqrRTbIguHPjcqosIdMuTa2XiaHQIfBulBkz+OXiFDWy18/ZEWMpQxwU9f9rFlFCFDmVtHGmdPv0PAolTOlUcy7VYHBTlV1CpJxfHEz32iiLddEWK+TOHiN9ms08Jf1LyDuxxcX4pDH/9vGzrfXFvAEEZe2UZWTO2hJKeGY5PjaKw0E3qpnl2seWpBsMu0k/qPpijjeHPnqqceQ9OEwAzuoSqxlAItv0TdPeqjsVmEDHXwh4wjkJ5G+fIZHiFDrpPFBsVaHb1+2haZcf41eGvKKkgCksDrSsBctJM/mZzkb7JS7ToJUTPWEzIGKNefKBTjipu3Y2pcTVCjWMdDKPpiNeuNdymJtfLegVLMV7Pdpx+6dhtKJm+jKECEAqnvJCEUigKaOWWIw9z1Lev2PGBFunDYwKkhOWgbOd08nVPC+5++jZ/WziDgdjuxm46QVFnK+gd1WqiygZY8K5bOMKzlG1nx+DzLcqZwSNcG5b0ZfFkJybRHJFOTG0n/0WI234ofpRgA3Bx85w+I9klB8LqO+OdYr9EJAv2xowPc7WynIM/GMWWyeYa/uBNdxa8St/Hz57N5hx7F2Mkd7vphk4qdXDiqHtvoCtNwdA1gDPORVDyiIFBVszv0xjup2O2R159mAzVH4/h4Ktxtref9LL1R4p0Me4fvKiqxHHWFf/gIGdIlAT+6dZnDV2eQpBi59e6Xy1BBAObcHPaLEBElkbqD/tiFRAXcwZZxhTlFZqJE0uYvDi48NvLBkKTiJiJqU4kPE8nSPRw8O8D6T2bzjjDayuB02UIlWcrRcIR7McMkFXddpCRTHDnr5YV/RkGwweafY/TWbexPmK2Eed21O+g3Gd1Jxb770ndSsRiS+h2CTLyT14eOs+GOi/V3vGfo2mRq0iN1x47e4UzjEZL3PHGHC4kck29c81gXNmQL0yejiwu859vg5PdM1hVJ3Q5qy6zcTBqaQ6Aa3ZrI9CHIxOEArsR0MSbtLHiqMZTQGaaGL3GHgx92ET1MUvFN+3lyM454HSTg2Te7PBKRB9tW8BJP63qOr1lZlCQgCbwMAsoxo4vptxWzrkJ3SIcrnOfgAIlKuI964tBg/kAdKWWF5EcLm6KXC/UOQhNEruE/c8k4m/4yNUQZNI9/dSn3EnYy5+zgCXFqKFIhmY/TtHfhAI4T7dxbumRoBIBYL127C0rdQrBnFmJpE5EAGwlqzGZdhefhI+4DPda5Qpa0U5OCxcEuq9WDUOjjZutJJfFYicZwH/aghQhXw3avkGmxNiRPcuVR+M4fkILgZQze1+AZIwmC16CKHlV4vmesv26tk/WRBCQBSUASkAQkAUng9SIgdwher/54IbWRguCFYJWFSgKSgCQgCUgCkoAk8EYQkILgjejG4Rsx3gTBW9AlsomSgCQgCUgCkoAkIAm8NgSkIHhtuuLFVUQKghfHVpYsCUgCkoAkIAlIApLAeCcgBcF478FR1F8KglFAkpdIApKAJCAJSAKSgCTwlhKQguAt6HgpCN6CTpZNlAQkAUlAEpAEJAFJYIwEpCAYI7jxdJsUBOOpt2RdJQFJQBKQBCQBSUASeLkEpCB4ubxfydOkIHgl2OVDJQFJQBKQBCQBSUASGBcEpCAYF930bJWUguDZ+Mm7JQFJQBKQBCQBSUASeJMJSEHwJveu1jYpCN6CTpZNlAQkAUlAEpAEJAFJYIwEpCAYI7jxdJsUBOOpt2RdJQFJQBKQBCQBSUASeLkEpCB4ubxfydOkIHgl2OVDJQFJQBKQBCQBSUASGBcEpCAYF930bJWUguDZ+Mm7JQFJQBKQBCQBSUASeJMJSEHwJveu1jYpCN6CTpZNlAQkAUlAEpAEJAFJYIwEpCAYI7jxdJsUBOOpt2RdJQFJQBKQBCQBSUASeLkEpCB4ubxfydOkIHgl2OVDJQFJQBKQBCQBSUASGBcEpCAYF930bJUcnSAwkJifxo6lM3g3QDxvgPtX27FsstHi7/HByZw7HELrh+cJbVwFFTlsODqGumZl83PEdeZtso3h5tHcMp/y2s+I7jrG5tzzXFJuMRAa7KT7tv/7U/YWs51jRGacB5ORaLuD1tE8DjOHnoXHqJ4B4Ylp7E9ZwDRHE/PSjqt3LYrjUNZiPpg5EejlYn0d6/ZcAeaTtzeBRJOBd4C7nS1kph2hxe/3XpWIt9DxhZF3dV8/unWZkoxKqjWG5q1p5N9HZBYAACAASURBVMUaMU4Rz4ZHtxzUllkpaBvaIPNWC0VrjbwnxtqDHg7ml5LbBh7f00dnw7fElon6+/lszebGUicJ8VWefTOkvn04mo6RnH+ebgxYbTv5dNJl/rC2kmNa0aK/Ux9UsSR3Pg3NC+kt2klys+u5JmqObiSoMZt1FXE0/mgmwrtKty6yOL6G7lH2n7xMEpAEJAFJ4OUTCF+byv6tkbx3u51ZiXVqBXyscY4T21hW5Fm/0Pg0DqUvUNeufidnKqwk25x4fK9b00bdumATeQVxpEZM5MIfc9igmEPClojjgym6Urp0dfYuPDaNn76czTXX/YviacxfQoS4X1dXf3WSgmDUvTV+LxyVIEjcxs9JEzm8p47cxh5CTaspzzcTdDab2DI/bU/fxs+xfWTmP2HHXgOnPiylYAyYEvcWs4OTRGb4lR5jKHXwlhVZqXx69QiWo05dOWZS4luoHq0GiTeTYmuh+plq8vxujs7fSc1S6H1soL+tkCX5om0Gig7ksOZhC5u/Ok5AUg77Yx5QEmvlVFY2p2P6qM6to2RSDKeLorhXkUNmmO/v1ZfR4Cc0fyfn5zoGX57GhViLNxLd9S3vZ9kx54pnBWJvPE5BWTuXjAspyo4jKfg6f7+2ksP6whalcq7cSPfBKjIr+kg9sI3ExyeZlxZE44+Lob6SzXscBCVu49DnEzk8zLjyN3a86xsem8z+L41cyxNGvplDR1cRPnkAe9lOkhtF5YRIyGZafQ4bHKmcGzKehQiIpDujkM2GNH7KDeRwzG5Knl+XypIkAUlAEpAEXjSBtWmcS5rIpYchrJzU4SkIUmBXrHWYdT6GhuZVBJ2tIzn/LuayNIrDukiIv84O3fdr9lrICb5MQnzNKJ2IUHSgmOiu6wQsn023hyBYBdUugTAcHLGuxTCHiVw7KK43YrVZMN8+xoYMO3Py0yhf2seumN1846cYKQhe9OB7DcoflSDIzeHGorv83dqqITsC5qxsrOtCVO+wTmVGF+2kfmYHs9rCVGGwtpJevee3v5eLR10eap1xuTaVmq2RGAPgUddFWiZFMce+jWXNeu/2AHc7zyte7Gt6Re7TazyfogOfkTQ3UHmI23PNYqzla/g0TP3+flcHJZlV1N5WjbveVjBFG3jnl8vkH4RURfX3cfFgKesqnOQd2M2KW1aWNMfwU1YgdoeBlaYg6L+DLbeYTHTqmwFuth5nQ1YL3biMx2ME5Ccw7UYvc0xwbH0LAb7qg5mavav5WPHqw/2r54bfmQFCjSHgCKO8cY3HyyJ8USRBXR20Cq99jM5wNc5nxZS7nLIL4aDzdjf5+b7Cc+DuqCxl/YM6xfh3fdQdFCHkDDQKj3pFKRtsetEVgnkRtLT1eBT2eWWpct+8NM39LsZeRBezEu/Q0Lwcqq2sq+1jTVYqRUt7KfAWFLrSymt3Y+oc6sUZWl9t10a8WIXBXxRIS+d01k9p0eqxmobmKLoTC7Ek+Nh1WGuhI11bLER9TXeH7kq8BnNdVkESkAQkAUlgGALBBkJvO1mxt5h8g04QCAfn2ieKA83T8beR0z+GYf9QrPkhmGOmcK/5ihppIHYVUqCkbIDteieRO3pC3DO6T2iwge7bqzj9YyT33IJArEtL6BfRF15OusH1VzhSDaTs3Ubqgzpawz4jtEFcr3NiKcv2yJELUhCMrq/G9VWjEgTBLqP0CTev9tB64iS7bA66MZK3dzXTmmxYjvbxeWU2Wx6r3nyXwVwyKZnyKe3Mawjhp61BnNJ2GcK3ZtMQ20dBrJVaN8GFSuhF+NV6krOuqKp1eSCtecdhaxzTzh4hU/Ewx9FYuZDePTl0J+zG3PUt63LtBCWmUh7dy64MG6dcZYpJmR7I4bRSCh6aKPpyOdNaq+hens2KWyfJ3NNCKyb2V37GnLZtLLtq4aeEAarKbHzTZlTqY3K2k5tTR+/WQv4UdoVZiT3usJ/MiBwa5zoo+cpGrWM++4+mK+XkPrSww3CR3Pzz9CZuozHpiepdcL0kYp2k/miCpiNY8q8Qf8BPfVDF2B/Sqjg2OYb9Xy7gXrWV3LMjDTv9i8r7WhEmlcoK5/EhOy+KN3+punOgf/H5+14VEJ8xrXkbsXvU54TGxLE/ywzNhcQ+TuVGTK9H+I3/mi9WtkADjorQG60s9+5DCylFqez4SA1renSrg5KcKqod/krz94Lzrq+BNVuTKVobyKmsYjKXZvPzoh7mlU3gXNkMWhJLyZ2pioSqWCv3ygr5Ojpo6EO1kCDz3mKKTarIdH8eOMgf1rM0Ul/K30sCkoAkIAm8LALCoPYQBMLRszSQm5OClHAg75DYofVS11jzLRvvty1UhMHg7sJwa/NwLRT36QWB+v9BtyYwXTgM/YT9hMZbaFjXS2ZiDZ/WFmuCwLsOOqeYn8gIKQhe1uh7hc8ZlSDQ6hdqWkjS2oWsWGRk2o0mYqsDseZGETV10AC62SRCVOZzSPNOd6/bTfTVQqqmZpPvbSj94hmnrXitC4I45goDUYz5CdRWPCHRK0ZdxMCfydvJmZid7Fg0gWv2Dmy1zVQrXm7dxxRHQ9Fi5ji7aDnbzr6Kdi4Fb+T04YUYvbh31m9j36xCdjyuYUmusDQ9J4k7BKVhvjssJOBAMaa2HM2ANbLfZiH0bAX2iI2siQgajKvXDEZTWaEqkE7MpmPrBPaJLbph6hN7K5Vz6fMJuOHg1Ilm9gkhpngYonhP1P+BgxwPUaU1yi089IILQtcmU5O+gIDOk9qOhXZ9sLpjYp50nV262H+8v8f72T0kecfM9/fhaGvCktvMJbeHX4vF9GKuhO8sNyjf3rf/K/dM73JNhN5omw3Cm5/4+Aj7JsWxZdJ5cnOOKMKoYe8qAhqLid3j1d+u8k2+QnvEL33E+D9wcuZgFcm1PawpKySPI7yf1aWEWJm7KllyezU/L73LvMQ6xK6DGM9qGJb60eeT+Pr9K5ze8tGSgCQgCUgCT0nApyCIge+KKrF0GbEWxLPioW4nW1e+cIiVb13MnBsnSc5o5pK2Fg8vCISBLmySO9iU3QZfH1+CQDgV1RCl6PxkirzDfoLNHNq7mO6yYjLboFwKAn7z66+//vqU4+GtuXx4QWAgemkIXNXCTFxUtAH+r04jf/mwic15x2m9Lby7a7TkYTFwjVxa38S0A2rYihAGvsI3PEAr4RY97uRLJexo7nUW20M4r4SN+DYqMc7n83Vm4mOMcLaSZUXebmMD0bGLSVq3kBWz7lJSDdt9xgPqYsWFSvYwKtVk03D7NpInuWLmxU6BmXubCrEoybPaNlzrACsj+tiXW0OJ3YkqJEQC8hV3GcuE59/VpiEvDO/hF4I5cTGpn0QRTQfJiXUjxh4OiesX24ZlFrbP7eXwnhoKmgcNWiXhKSWEe41HsOyxuxNf/X3vUTt9uAywvqyQoql2lm06opbjM4TGQGL6YnobjnPMI3Hb22uhxmRSfZz+JM9YSY+kbl+zVSQU+9qZ8Kqv963ltaWEt2Wrux0idyahj+qrISQGiJ0v3EJ3cIt2cFwsKxrZy/LWvFhkQyUBSUASGKcEhggC73b4dHSF8HlZKtujA7nWUM/mMm0t1YfninIUu2I6rX4Nf3/QvAWB93U+dh58JEOLuxwnWuj/RMt7U5xvWvjRHv+Hv8gdgnE6mJ+m2sMLAiPltRbWcJHcsuMcFt5343x2fPEZW4Ivc+ZxFOEiXGfPA1akx7N9OZwSg9zlnd7UyxblpKFiLopQiuDL/CGjBntEHNZ0kcRZSqZ6rI/6EUbc2gH2Je7mYIQadhLqqCeyKYqObAMteVYsnWHkFaxRElZzH8ZRPtdB7lfHlbAf615xWpCayKp+FrO/dgn9B+uwNPYQ7k5E7cEs8gS+EfHokFiUrHifl2SJePf5XIrRFLrHKTViwqiny1xL0ucPTFS2ApWwJzHxsyay7+wU8pUwnyPcW7qaopQoOCti2Qfj9i6k6E4pQp3oQ+pTbaDhyxBay+ooscOafAtfm+6MKvxGvNC29NdrLEQMYTbbJ18ckn8gthMbUwI5pp3k4+oKf98PGVteIg5TMuf2zsaeUYhFdENwHI21iwlqO6Ke4iQSir9YzXrjXUo2Wd2nEKnlCoN6NUHNu4k9GMiOL1PZEuzg7+JbSLJZMHWJULLzoJwCMZ971dl8F+3KVfBMOheefmUnxnXCkqvi3vX1aJB4vpneXNcOhQhhiydcnMnUls2yatfJWXoPzuC4SO709funmY3yWklAEpAEJIFXTcBbEIj15OswB3+fU8NhXIdmiLy5dq2q6hqbb5qA40QVy4r0p9+p60ioXfXki6RisRYv22R7ylPnvASBElExg9avqrA0wvr8VP7RdGfoQR06mIM7BK5DRk4OJhWbnOQOk5MnBcGrHpUv4fkjhgwZY9hfsBxzWKASuy0+9285OFxm5fuYHGo+mcE7DOA40c69pUv4wNlOQpdxSELxMXcegkiOFUdG6hS0u51m9ttWs3LmRCVGz84Cgs6K2HTVu71DJPlqibW5OTaOeSfc3rrsGe4iTEyPpOc+OhvVoyr134tn7cqp5BuThY6kAWVSiOMmPU6pcat8Oybt2NBM007Oh3Uwa9MRtQUuY7PoCTVlC7XE6HYOOyNJMvVi++MDVogko9iTfKyEFg3G3fusj8Oz3YjQlmr1GDN/HxGyEh+m/60IrbpCaIF3iJS6NcmQ64X3YBv2CO9y1O+9j1nz5an3TgxWw5SiMCrHow1wv8vB4T2VPo8cVeIdvzAyXUsAV/rFgeexbQweEyp2kVIfFhLrdfzbUA59ynFt33+kF2JeFEUo1oEgJVfAlT8hTmyqXz5BCU9LNmhJYvoQLf0ukkg8S5rtnifu0oc7Cu4lzHH5CElAEpAEJIFREBBr+CczPC5U1r3qxewvX8PKIYeQuLzyXZiUkB8fnwcOdlcP8Leu40if+thRH8eLKnlpdfQXpbHjoxlqaPKDO3xfUcnmo04tjHXo6YyDgkAcQy6PHR3FiHi7LhlRELxdOGRrxxUBI+UHVtObs5uCYf5mxLhqkqysJCAJSAKSgCTwmhGQOwSvWYe8iOpIQfAiqMoyJQFJQBKQBCQBSUASeDMISEHwZvTjsK2QguAt6GTZRElAEpAEJAFJQBKQBMZIQAqCMYIbT7dJQTCeekvWVRKQBCQBSUASkAQkgZdLQAqCl8v7lTxNCoJXgl0+VBKQBCQBSUASkAQkgXFBQAqCcdFNz1ZJ8ScaHj9+rPy0tbXxn//h+LMVKO+WBCQBSUASkAQkAUlAEnhjCAhBsGjRIiZNmqT8/OY3vxmXbZN/mGyYbhOCYGBgQPlp+qcfybGepfvuw3HZ0bLSkoAkIAlIApKAJCAJSALPj0Do9Mn8l61m/tq8mIkTJyo/UhA8P76vTUlCEPz5z39WBMH/vPQz/+3HDg43O7j1y78zTgXga8NWVkQSkAQkAUlAEpAEJIHxSODXX2Hm1L9gw8p5LPsggr9aME8RA7/73e+kIBiPHTqaOgtB8OTJE0UU/MvVf8XpdPLOpN8qt45XFTiadstrJAFJQBKQBCQBSUASkAQ8CQhnsfj8+6Mn/H7a7/mPxr9UxMCECRMUQTBePzJkaISeE2JA/Lh2CsR/RbKxa0CM146X9ZYEJAFJQBKQBCQBSUASeHoCwiH829/+VhEArp0BkT8gvhuvHykIRug5lxAQoqDzsoO79+4ROGl8JoyM10Eq6y0JSAKSgCQgCUgCksDrRODfHv2Z4BkziFhglDsEr1PHvIi66HMIOi5d5dTZ/0HdyX+RicUvArYsUxKQBCQBSUASkAQkgXFCQCQUf/Y3C/jrxX9FZLjMIRgn3Ta2aupPGfqnlvP8w54WKQbGhlLeJQlIApKAJCAJSAKSwBtFQJ4y9EZ1p//GyL9D8JZ0tGymJCAJSAKSgCQgCUgCYyAg/w7BGKCNt1vkXyoebz0m6ysJSAKSgCQgCUgCksDLIyD/UvHLY/3KniQFwStDLx8sCUgCkoAkIAlIApLAa09ACoLXvouevYJSEDw7Q1mCJCAJSAKSgCQgCUgCbyoBKQje1J7VtUsKgregk2UTJQFJQBKQBCQBSUASGCMBKQjGCG483TaSIEjZW0y+CS78MYcNNrVlvr4bsc3xFjq+MHLvxDaWFY149RtwgZlDjXF8gIP82A5Wuv9tpXq0rcvN4cYnM3A8BbMx9c1o6+O+Tt+2p2jPUz9Hf8NGTv+4kGn2I0RmtDxTScPePAbmL64yb2bJ6hjtxfZhMZ0+3i9ja7WR8gNpxM+dCF3tzEqsG1sxHnepY874LOUFmygqiGNNRBDvKmUPcL+rg5LMGmpvD1O+1zgMjYnHujWKqKmBag37+3CcPUZy/nm6n0NLX04RL2kOv5zGyKe8JAJrygr5OjrI/bT7txwcLrNS0DZyBUKDDXTfdvq9MDR/J+fnOrT3hZFok4NWu/5ysdatgoocMk36a30VaaLm6Gd8PNX1uz5u2tvJzTjCyCuWr2er5USbjLTaHR4PFO/Q7RwjMuP8yBAAz3YaCA120n17VLe6L5KC4Ol4jcurXzdBsL6skH+ceeU5LeivskuegyDwqP5Cao5uJLRteEH14gTB6J7/4oi/JGNCCoJRd2FoVjbnY/rIj306UagXBJmjftpIF6rjI/RqC8s2HRm7kRwcT+PhKHoVB8izCgIDeQdySJ37hAsHq8iscBKaHo81fgFBt9tJToQif4JDPw6r42isNRPx2MG+3DpKbhnYkZVMSnQg3ScqWVbkaSyMRGqk34+1X0cqF0Y3h591DXjW+0duh7ziZRLIO7CbFbesLMl1gHEhRV+sZn24k+rE3ZSMYNSmxJupto1sjqvtMZMS30K15vj0buOOylLWP6jj/SwPxaC7LI7GHyPpzihksx3CY+PJS1+I6XYLy9KOj/BO8v/soW0wst9mIfTsNmL3jKUnhm+nvxKlIBgL63F2z7MKgu8/Et6+Pi7YJ/CBSaj4PjobviW27Arm3Bz2fzKDdxjA0XmXaREh6g5BtZmavav5eOZEhdajW5cpybjCygNxfDBFA/jAQf6mDj7eu4qPZ6pesftXz2HZZPNS2wZSyixsjzaoHrj+Pjob1eerhkcfF1rBFG3gHfq4WF/Fuj2eC6g5KxtrbAjvBogC+rjZepINWS2scN3valu/k+8b7xAeu4D3Aga4+cNxluS2oNy/LkTzALraP2OUOwTaInnVwb1ZRowBLh6VVKdoOwSXHEwLN2rlw33hJf+ql6LiBJLmamxuXWZXRiV8Kdo8QGfnE+ZE+G8zi+JpzF9ChMbbzVZ4NL3LPTmR7Zv0z/9nLhn/k7r70RhIfkIInQ2FxJY5QdsJ6v3BypI9IdSM2H8QGp/GoZQFvKfUZXD8hMZbaPjCyHTgrv06/abZBCk7BB1Kn+9Q+nQAh/0u00za2CqaT9GBz1g/N5B33GOrkmqPhWMUzP2OU1e/BNHZ6iQ0WvT74Fjwy1Ux8ILovDpAxNyJHjtu4H8M+2ajja2HDs4Qps6jB9epyt1NgX20ZQ1w/2q7Op+GrRvq+PaaH/88M46/CXO97O5g+7ALk34Hx2NHcD7ltanEh02E/jtcvBFE1FwfOwRnxXvBx3xXxupCIqao74v72lgf7FPNcHdVR/HoX/QYBzxwcqbaSrJtlbrTdLWH/rkhBOh3nDQj3FWM40Q7fLIQ463rdE6ercyVR7c6KImvoppRjDNTKuf2RjKts4l5acfdK4N5bQzTbtg5bFfr4nMHQicIcifvpP6jKVw8mM26Clcx80lMDOJaczut7rGteSi5zN+vreQwBsprdxIffJ19MScJ8jkvXHNB5fEfHsEkMXGUj+jXYr7T93+/kzMVVnLZSOMXRlD43cFqS+dTw3X2eRlp/uew9t50jSul3P9OQMpKzzUgtgmjz3qH8HlZqvLeV+b5gx4O57czJ99rDfG6f3AcRKrv54c9dBpCiLj9vHaVxpkB8NpXd7HSTwFH9WNfdU5NaxYGsdf77kEPB/NLyW0DRUg8vAzhYr3u5cwfmyFBtTvudzYRm3YcU1kh5VPamZc2kcYf53OvCaKXC5ullwt/3M0Gm1kz8usgVzPC6xezf+8aTF0nWZfVMmjor7XQsXUCtTG7KXFxjU3jpy+DOPZhKQXBnnbPoD0jhISvZzuVNph/uQimKMU2uGs/wrqMKVibFxLgcK3xom07SbaBeauForVG3hO2TH8vF4/WsW7PFcQuy2A7I+l12US/XCb/IKSmC0Z9XDxYyroK3zsqUhC89pPl2Sv4fARBIDd/+JYNe4IoF0b9pOsUJ94l/rBYTC/yd/HNhFdayIkIVMJfMh+mUb4okEv1NZRMTqbx89laKJHmVXeqL+fPK0vJiXjAd5mFlExO5VBBJDRZWZI/aNCHbs3mdEII95q+ZUP+XVIPbCN17gO+yyjkYoowjgPVSfTVFKy1y4l6eJk/rK3k2ODyrLxwTDeaFBU/J8tCXkQftk1V9CuCQG3bZvsSDn1h5F1FqDTxQWU6KyeLhbad0ANmwn+5giWrnS22bD6d7B0mNFzIkGbM9PdQlVbKmaSd/Gm5gZuinY/jB0OGrnqGXClesGhhWJaS6YxT2AhjeRerRtFmSMzPJnVuLy15ldiSdnJyeaBipNoW+S438odIXciXfvejh/gfzURcbWHWpiOo9Xqi8O9MH7n/IIaG5jVEOcU4OU5QkYWvP4LvMlqYVqSFXG2q4166ha+XG1QxVB3Gub1RvKeNrY+VPp+ojK3cSTupV9pSyga7mcZKM3Mcx5iX1qybLKNj7necogq1R13tbE68SJItnZUze6j6sBSHH64b5mr3XG1h3aYjXPKYump9ApSx7SSlKJWkKdcpyXCyZTg2U9RFK3NqMqeTZtPb+i3vZy3wXdZXT9guvMzOi/who4ZrCdk0KPNmcJw98lk3ta99zQ9j7W7iDWKsix0CL++vThAkk8P5T2Zws6mCJQdDaNi7hqgpqrGpDxk6s9z3eKmamkp++B3V2AyL59DW2fSeKGVzrR6i5/Nd8+PiN1bWNU9n/97PWGm4TnHMXeKFEa7NtwJv57omjtQQSdc4uYMtt5jv1u7kTx8Z6KzfRoFhFOPMJY6bCpV+HfoZXcjQwZmqY+O79YVYRvCIquEVcCZvJ8mdYrdjCXM6j5F8a4mfeTFDFSU6HuX6fjUlK3NNvFtiMxzq+3VWD8Uxu7X34wAXWvswRQdhF3POpm+n7j3hZw4PLdfOx8JQ19aA6HzfnJd1RmnvfTGmFijzXBj1ixN7KNfd738caM+Z4uT7PCubm/2HlTz7KitLGDsBMUeMXPIa+2KMmjq3kfwwm9NrJ3CqrAZLoxAB20h8fJJ5aU84dNRMf309ubVXiBbrUsQDbGVVZD6M46fy6bR8WEmAbSfh9m0su2rhp4QBqspsfKOIiRzWPzyOsu6lQElsD0nC+5/ZQkDWKkI760nOt3t6/cW7w9TD4vga3fei/mHYPywmMz6ZhkUPqCo7wrHJyZz7ryG0Kt/7eXYGHm1A2DqxfZSUDbClwEhvkw1LvoN4V11PzOenrUGc2lNHbmMP4VuzaYjtoyC2jg98ttOoCCuTs53cnDp6txbypzD/0RlSEIx9FI+bO5+PIBhQF6BmV35BH9//306i/1YMWm0x1HsMmz290wKWGifvKQiUhcnthVSRKgahLobctQvgXix1njV1IR3Mf/BY6Nw9ZKS8Nk3xXj564OSa4zotDccpaXZ65Up4GhyDYQ+VdLq91VqhQjR45A2MQhBoBrVrWz1UeBW7Iv0KAt9tGZrf4e86xfOseAVcIPoUQdC9Tm/k6Yaxh8fXM4dgemUpW4w97ItpIVzEUD6+SEJ8DfGj6D9Xe40eM0bUpYNpX+hyBoKTOXdYNUxc4sQ9trZmcyMhRBlDap9rcdauMofEgGuG2EjM/Y1TTRC4cjv0ITC7/HB1CQLf+SAazylw/5c7XLvqwFZho9bh5flW2iPYnIQUV36KtzGO6vn0LsukCko3M82AV7zTnWHD5Kr4nx+eY8u/IPA2aP3lEChjz8d833xrMTVip7G/j5s3erC3naOkwmsx9hIk3uN+MJROHVd+8wJ8CQLX+NHNgVGNs1cgCNB2JRA7dLfjuJEwnYvfZPNdtL95wZBdCg92WhvU/AfXRxVzmcxnvyKG1fdybIbOW6pc6jUmfMzhoeWeJ1Rn0Kv9NnQ+5zsj/YgkH2uIW7Tq34/ec2jcLNlvV0XF+EuBXR5hiWrIzBz7NuwRu4nu0sKJBBkxfyO6mFU9hZ/Sn2CJr6JVy3vczknVdhCe/HRRpnBmqSE+3yUWsuNxjRqWBLjCgwqIUz3rJ2bTsdXAvYdToK2KZUVXhvSDGtevPcP1W2U+Tqf1w0o6i9LYvmiGFokAKHaClXtlvp/9fuNCjzaQvo2fY/vIbDPwtekuCVrbXCFVVVNSh86VX4QD9C5bfLZTy4+oVvNDE/cWs8O7/rpWSkHwFky9kQSB6nHyDHFQX9KqCDizbvDfwwoCMZiTZtN9Yhstc3eTOtfJd3lWLIaNQz3PmnfInzGr75ZnFwSitBASs1bxacR05syawfQAp26HwSUo/AiCPCfmggUEdB5jQ1ozqW7vml4EeAqCCJ2h7A5LGMk49doheDZBoIUWiJ2cjN18k6CGs4xVEFQrfRvCpRMOQj9ZQO+JQpYVOfFXR73Qc7V/aLKwlzGhGTqjEwQjeVNHJwj8jlO/guAk04Qg8sF1eEEABJvYkbKQ6IgZzAkz8G7/oDd7KBvvpG5vw8tHWRVP2DImQeB/fvRnDbNDoJvv3oJALLZbIpxDdgj8ilEgfG0825fPZs6s6RinTlR30HQ7hd7Gp19BUNrBtOznJQhGGGead907ZGh9ViofdLWwy7aQmtGEDCm7Xt4hQwspKjLisJ2k2q73bqvG0ko6sD2MJD5YNTrQwh+HBg+LbAAAIABJREFU7jIM3aXwJQgGhaTu7Rts5pAW5qnultV5hXM+xRx2F+tp0A95v2vX+ftexIErgtjPGuIWhqUnIV0vqt+CxX4cNtEzGVZrgBKGM4NWZRd5FWgGrcuQT3x8hNhfltM4tUVzHnrG3LvLbDBo3n/hQc9mWr3r4BSxPm4kqLGY7hhtB0G882MCueB4gmmyg+TEOkVoDH4MWF1eeN2hKcoOVZiDhINB7M820PJVFZbGnkHhkngSq89nZ2MJ/v/Zex+oKK9z3/+TViCcRNpi/ReImuvEqoTf7wxJ0WAMqXhVUozSiN6KwQjLg03AmAC9Qk7lT0/Ac4TECDESF5gQpVexRYMNxiNWqqLS1LnnR/wTHW8kkah4pAmYQwB781v7nRl4ZxgEQdGRZ9ZiuXx5997P/uz9zru/+3mezSpdH2gP+0lvnaJbuKuQqtkaA/X9qbwmnQ5tsYqq1ZqnQNdP7Z3qzR4VzoRz+/U9FEHggg/QjZrcnSBAe/gm4HGmkpTkUkx+EWxMmYLfVUucqpcurOZ6IUP6sA6l6iNG17F5XjFfpFtCib5QO1opPpYv89YanptTQIvVXazc/nEXZ1GUYqClfAOh2bUd3VyexGkV+qCFLMHKnIU8M1ofMtSNh2BiOEWv+jP0TBlL00x4KTfbfG9Ma5L5aLrew9CFIFjTxIwkAy1HiplbPp6t6QE82KJCiUwYe3TKUM/CV5RLU+3wtvx5A4+lnLKG5tiHDA09Xsbq1uk98IqoL5H5PN56kldiq3kqdzHPjGzTYpQ3GzqHDKl6x+2doGtfnx+hdqgtYT8TaeNej3o2z1tDykWwufuvO34YyCuJ45n7lTgp4nx0LDnGa2xPqGZsji5kaLkKJbKGDL3mwz5dONpT+XHEWMPRptWu4LQKQVMhZJvHkJcTxNDjJUxJqdY9Gj1j3uU8vaoL5cq07TqqmPhKfLvgOtf7OidGzYmifJEPjTuKWLClmdmZK3jryWZKnijBozs2juE6e0d3UdcpJlaokKEaXowvhWWx5Ewfbhcy5NR7cZ3n4/z8tUSMqKMgcg3pF8PYUaFC8mp4MXY3AVkdYVz2IUPW8A6PziFDb/hZwkPs58sOjoyYxowhdaxOLqLs/nAtPMT3xDaHEzbsn8/ZmRm89aQnx7etJfTD8WzNnW0JZbSFDHV1cpDmIVBhQVmErnOI8dd7yXo0z7xZmZ/MC37XOLZtG3HravFdtpC8RQa8am8kqTiMHSrcsfUcBdlFpB/3ZuWrUbxgVCGYnZOKLc/dYL5tcaPRpJIgqyGyq+fC4NxD0D6uHSF9L8ZXEJAeS6R3LSkRpRhU3wwNlOxsYsb80Vz+0HHn1CFkSP8Mxw9qDxW0r9dMhO4dUNmF3Qsagqma62MNQ7POqQblmazlZV15ry7ngTVkSDsF7saS4m/0HSv3956A3Wk6IwzMWzSLlaGjaaxQc61ey5GZcdWyGUdkHFt/NQzTa6s4O38NwWeSrItj+2TfTrv/Kn+gYjwnQpTXS30s95+dV8PY7RYPwuFo26k+ntr3XMuGjlMXLb3rOI1owU7wNQbyQrRKfm6mLCWLhFHKK+HJ9tg1lDxsSTae+Pku/OO9u2g7g8tZ+j5YcyJq38Tk95IlzEkTHh0hScdys8gacVILCTX5hZO3zMDZ1DXsj9blD+j7qTzrUxusngb1/R1IY6Yl0sPZRwRB7+exy5TsVhCoqZ64gpzQMQyzhpfoj/2y7biYa9swjLZPKo7OXMXKJzsnfkadsSWLtvHFkWpOjJ7CzJHNHFaL8KkZpKkjxq6cJHlOJX6bFnckzvYoqbiBwzu3sWCdLam4u5Ahh6QklSBqqtKOChtrdyRiVyFDpWBLmFQJTQfamPf0GO6treWw9+geHDtqXZxeuITZe7jzpGJrOFXRznDtSLP6I9t4LBvycmbzzGhnScXd9RldwrdK4q2hJTSQALVIm1eJh5N6Cy8G09G+ibN+RmvfLC9TS76HG5w5RNCSEmsMpSXxsj3x2en4gX0ibkdS8eTlK9g4f4yWTF1vMtNiNFiTiiuZl5ZMppb81cyxIw2MnWxLKraMpyXhWJeg7SSp2NAN8y7n6SeNPP5Ix3Gw+hCYD9oT6R24fggRXR4ha5+gqsKCzHutR0raJX87S1h3DBm6ZJ9Mq6sLu+TtjnluSSru6njbrp+PlpRkSygPl9j8RBYf6ftuTbi2HDMczMaSMGaq5OeWSxz+3IvHnSUVlzifL2ft7FZjamZLp2MHHU+wcWDadIkPNuQTt/M6ibzqW9u4kH3ZgdpzaN5RDXN13gS7sLmezDNV4XhSc+czz2g99IA26s/U8Eay7thRx7eFszCuSeFsTQzkcesBCyph8PiB3Sx1duyo1TPxII3sf20VUeWqga7s7ewhmOwwruv1YXC2pGJr3spllReSVm8RPkocqMWP7jjI6z3DdmGL1nqjShqIzta/A0rwcPo8W7hGGvVJxZZkUvvylneI7ZAB2ueBNalYBMEdvFaxertGdpj4bdMljpTvJmWdNWRQ//3YfqCI2rAKoSXburhtDxFS35VOdv/VZtuiNlJsuYW2+wvhZS1/YDdP6U710Z4PYx1REUUdXgKrB/vBdlPV8cJmtheWkK7lp3S8P7lipsDkTYzKdausY+IjTtrWQo51fcDmCTiExzLdwr199z+PLXZJy+pdsY2l2bWs1OUP6PtpFyIUEsvHKZ5s1ydEO8wMEQR38KNys0zriSC4Xlu37pjLm9XDO72e6yQW3umm3zb7jKxMCdRct+kpJibnJrWHsHW1u2FvqjC/bUMnDQsBISAEhIDLERBB4HJDduMGiyC4cWY3t4QsTm+cpzeRabGsnD68/ajX9h31HlUmzHuESW4SAkJACAgBIQCIIBgA06CvgmAAIJIuCgEhIASEgBAQAkJgwBIQQTAAhl4EwQAYZOmiEBACQkAICAEhIAR6SUAEQS/BuVIxEQSuNFpiqxAQAkJACAgBISAE+peACIL+5X1bWhNBcFuwS6NCQAgIASEgBISAEHAJAiIIXGKY+makCIK+8ZPSQkAICAEhIASEgBC4mwmIILibR9faNxEEA2CQpYtCQAgIASEgBISAEOglAREEvQTnSsVEELjSaImtQkAICAEhIASEgBDoXwIiCPqX921pTQTBbcEujQoBISAEhIAQEAJCwCUIiCBwiWHqm5EiCPrGT0oLASEgBISAEBACQuBuJiCC4G4eXWvfRBAMgEGWLgoBISAEhIAQEAJCoJcERBD0EpwrFRNB4EqjJbYKASEgBISAEBACQqB/CYgg6F/et6U1EQS3Bbs0KgSEgBAQAkJACAgBlyAggsAlhqlvRoog6Bs/KS0EhIAQEAJCQAgIgbuZgAiCu3l0rX0TQTAABlm6KASEgBAQAkJACAiBXhIQQdBLcK5UrGeCwJvItFhWTh3ODzxU79r4+kw1cUtKqOyqsyOiOLTdhyNPVOFbPgs2JLNgZy/IJCZx2u8c45aU9KJwT4qMJ2fLYibXlrE0pYoTWhFvfEc0cP5i1+Wjc7N4mTL846vAaGCyycyRnjRHMFv7wqNHbcDEyFg2Rk9gqHkv42J3WUpNCmdrYhCPj3QDGjm2rZi5604B40nNnU+k0Zt7gfrjlSTEllLZ5XUHIyLiqHnJwA90l7+9cJLV8fkUWhkGL48lNdSAYbBqG769YGZLdh7pRzt3KHh5HJlzDDyo5lpTHZvT1pByFOyu08zxHe8Rmq3s7+KzPInPpzYwP6LAfmw62duMeW8ZUWlVnMebvJJVPON+khfn5FNmrVqNd0xTAVNSxrOjIpDGzFVEVdjaNVK0cyFe5UnM3RBO+cFg/BxNunCMoIgizvdw/OQ2ISAEhIAQ6H8CE+fEsHG5Pw9erGZUZLHFACfvOPOHK5iW6dw+3+VJ7Js/iLInskgAfCNi2bpsQqd3Wo97N8JIano4MX5uHH4zmQW25dCIYLbmh/P4EKDlEiUpWSQ4vlMnRVCeNgW/weqeBvZvyCOqpAG6ut6FUSIIejxarntjjwRB5ApOL3Jj+7piUsrr8DWGkZMWjNeBJEKzu+j7shWcDm0mIe0aK3O92fPEGtJ7gSkyN4uV7MY/vkvp0YtaO4rMSIzhmTOlxO1s0NUTTHREJYU91SARwUSXVFLYJ0tuXuHJaasomgqNrd60HM1gSprqmzeZm5KZfbWSpa/twmNRMhtDmlgdmseexCT2hTRTmFLMavcQ9mUGcHlDMgmjnV9v/zKymuybtoqqh80dX56GQPKyFjK59j0eSzQRnKLa8sRUvov07GpOGALJTApn0YhzvDInn+36rk+K4VCOgfObC0jY0EzMphVEtu5mXKwX5QeDYFs+S9eZ8YpcwdZfubH9OvOqq7njaO/E0Cg2vmrgbKpa5AezdecsJt7fhil7FVHlyjglEpIYui2ZBeYYDnWaz0oE+HM+PoOl3rF8nOLJ9pC1rL55Qyo1CQEhIASEwK0mMCeWQ4vcOHHVh5nuNfaCIBreCM3r/j1vXMi+zPF40UxlqBIEIeyomIXXgWKi0uqZnRtH8oiTzI8o6uEmImRuymJy7Tk8po/hfLsg8CZ1UzLzWnezINbE2Mw4coacZFysfuFiIK8kjuCLZSyINzE2LZacqc28EbILP6fX1/K2CIJbPcvu3Pp7JAhSkvl8Uj3PzSno5BEITkwib66PZXdYpz4nZ65i28gaRh0dbREGc/Jp1O/8tjRybKdth7qDj++cGIqW+2PwgG9rj1HpHsBY0wqmVeh3t9uoP16l7WKf1Stvp7vG48nctJhFD3tqjbTvXBNEXs5snhltuf51bQ2rEwrYctGyuGs8AsbJ3tx75SRpmyFGU/fNHNu8hrkbGkjdtJYZF/KYUhHCx4memMzezDR6dah0dKqcNr44sosFiZWcx7Z4LMMjbT5DP29krBHK5lXi4cweginKDeMpbVcfvj5z6PqeGbUbYfAB82hyymdDYcduwsRJ/njV1nBE7dqH6BauhvHMGFzPHpMSDrrd7r1dXN9gP59X5q9hXlOxtvi3fSweFCXkvClXO+ob1rBA7Uq0f3wIngSVR+vsKvtV/hqt3LhY6/a7mnt+tYyKvMSOiulQmMfcLc3MTowhc2oj6Y6CQldbzpa1GI933sXpbK/Va6NYqQV/pieVx4cxb3Cl1Y4wdlQEcD4yg7j5TrwOc+KoWWZ9WSh7jfWdvRJ37leAWCYEhIAQEAKKwAhvfC82MCM3izRvnSBQG5xzrmkbaPYbfwvZd3A0JqsnQHnbc7YsZOyBClrmBHFeCQL9u1ZrwxY9YfEe9OTjO8Kb8xdnse+gP5fbBYFuI6rj1atVZ/f+tW1WaffYIhSq8UqybmLZXe86kkM8BD0ZKRe/p0eCYIRtUXqNL87UceTD3bxRYuY8BlJzwxi6t4S4nc38Kj+JF1otu/m2BfNq9yhyBlczbocPHy/3Yo/VyzBxeRI7QptJD81jSzvDQC30YuKZbUQlnrKo2emeHEndBcvDGXqglARthzmc8vxAGtclc37+WoJr32NuigmvyBhyJjfyRnwJe2x1KlffMk+2x64h/aqRzFenM/RIAeenJzHjwm4S1lVyBCMb8xcz9ugKpp2J4+P5bRRkl/D2UYNmj7GhmpTkYhqXZ/D+6FOMiqxrD/tJ8Eum/GEzq18rYYt5PBt3LtPqSbkax0rvY6SkVdEYuYLyRdcsuwvKnmhYHdpAzEEj7C0lLu0UEZu6sAeLGHsxtoCy+0PY+OoELhfmkXKgu4nn+EWlv199acUwo2FXJ8+Ltps/1eI50H/xdXXdIiAWM7RiBaHrLG34hoSzMTEYKjIIbY3h85BGu/Cbri0PYmt5OB47VeiNta5270Ml0ZkxrHzSEtb07YUaVicXUGjuqrauQrMc7fVm9vIoMud4sicxi4SpSZyeVMe47EEcyh5OZeQaUkZaREJBaB6XszN4a7JX50atIUHBuVlkGS0is/3TZCatJztL3Q2p/F4ICAEhIARuOQG1oLYTBGqjZ6onX7h7aWE/jiGxNoPUezJnZBVz4yGn3CoIrO/8Du/C9d7N1+uaKqcTBJqwGMPlM54EqA1PfThQezWObdk2v2oY+pJeyOg2xbqIjBBBcMun3e1voEeCwGqmrzGQRXMCmTHJwNDP9xJa6EleSgABQzoWQF/sVSEq49lq3Z0+P3ctk89kUDAkiTTHhdIV+zhtbdc63YsyWxiItpgfxJYN14h0iFFXMfD7U1exP2QVKycN4qyphpItFRRqu9y6jzGcHZlBjG2opfJANes3VHNixEL2bQ/E4ID/+LYVrB+VwcrWIqakqJWm/UPSHoKyY3x7WIjHpiyMR5OtC1gDG0vi8D2wAZPfQmb7eXXE1VsXjMbsDItA+nAMNcsHsT5kLW9fx57QCzEcWjYej8/N7PmwgvVKiGlfBAE8qOxvMpNsJ6qsnWoXHnrBBb5zoihaNgGP47utHgvr/SMsHpNg93O8oYv9x/E6jm3XscgxZr6lGfPRvcSlVHCifYffGovpwFwL35nurV392vQZl40/4KwKvbHueKjd/MjWUta7h/OCexUpyaWaMNqROwuP8ixC1zmMt61+o7PQHvVLJzH+TQ3s31xA1JY6ZmdnkEopjyXWaiFWwbX5TLkYxump9YyLLEZ5HdR8toRhWT76fBJnv7/9T7lYIASEgBAQAj0l4FQQhMAHmfnE1RrIS49gxlWdJ1tVPGkh+xK92RyfR+FFtXa4EUGgFu5qTXKJknZvg6O1DoJAy2vw4YQ1vHZyWgyvGy85hOGKIHCkeM933333XU8nwkC77/qCwJvJU33gjDXMxAbHutj8rMHAQ1f3sjR1F0cuqt3d2dbkYTUJDZyYt5ehmyxhK0oYOAvfsOOthVvUtSdfamFHD58jyORDlRY24nxRiWE8v5obTESIAQ7kMy3TcdvYm8mhQSyaG8iMUfWsLoSXncYD6mLFlUq2W1Rakk0nmlYQ5W6LmVeegmAuL8kgTkuetbrwjrQx06+Z9SlFrDY1YBESKgH5VHsd09TOv61PnXYQHGehD8GRQcQ8HcBkaoiKLO429rBTXD/eRGfH8fLDjWxfV0R6RceCVkt4ivbhcnkpcetM7YmvXV23s04fLgPMy84gc4iJaUtKLfU4DaHxJnJZEI07dlFml7jt+OVlib2kcBcti9S/HeFPdkndzh5alVDszDPhYK9j0Zwta5h4NMni7VC5M/ObKTzjQ6SH8nzRLnQ78ig65sW0zO53WQba94v0VwgIASHgagQ6CQLHDjjb6FLXnh7ucGczh8vPMXaaLq9MW1cM40iXC/+uaDkIAhayr2IYe9rz1Zx5HhzDilT46xRa1jmGDNmuS8iQq83Vm2rv9QWBgZwtcczmGCnZu9iudt8N41n50mJeGHGS/a0BTFThOuuamLEsgpenwx41yW2700saeUE7aSiLYyqUYsRJXowvwuQXTt4ylcS5hgTLsT6Wj1rEzWljfeRaNvtZwk58zdvw3xtATZI3lal5xB0fTWr6bC1hNeVqODkPm0l5bZcW9pOXq04LsiSyWj5BbNwyhZbNxcSV1zGxPRG1jmCVJ/C2ikeHyMwobfd5SqKKdx/PiRBrbJ/dKTXqgbGcLnN2kT5/wE0LBdLCnpSHI9GN9QcGk6aF+ZRyeWoYmdEBcEDFsnc8nIejdacUqQfbmT2F3ux41Ycj2cWsNsHstDjeMl7qUfiN+kJ7oWWblYU30blJvHz/sU75B74RcZRHe1JmPcnHNhRdXe80+RxEHMYoDuWOwRSfQZwahhHhlG8JwutoqeUUJ5VQ/FIY8wz1rF6idlL0NaoFdRheFWsJ3ezJyldjeGGEmeciKllUEoexVoWSVYF2CsR4Lhcm8cFkW66CfdK52unXPDG2E5ZszTjaa9ch1X4wjSk2D4UKYYtgojqT6WgS0wqdxX52zIuo4zceG3pTH2apTAgIASEgBPpMwFEQqPfJW6PNvJJcxHZsh2aovLnqLtrSeQiwvEd8TR1JxepdPG1JyQ2eOucoCIxs3LmQsdZ6bR4C/el4HYeJ7O5IKjY2kDKnhADtkBHH6w6HfOh6JyFDfZ5Wd34F3YYMGULYmD6d4NGeWuy2+nx9wcz27Dw+Ckmm6Onh3Esb5g+ruTx1Co83VDO/1tApobisPQ9BJceqIyO3sTS7YzfaUnMwG0vCmDnSTYvRMzEBrwMqNt2yu71SJflaE2tTkksoc0y4vXDSPtxF1WiX9NzM8XLLUZX666qtN5LzedsYR82iNlKsx03anVLTnhhkwmg9NjTBuIqq0TWMWlJqMd+22My8RlF2oDUxuprtDf4sMjZS8mYTM7T8gd08pYUWdcTdO7XHbN9vVGhLofXIsC6mlgpZiRit/6UKrTqFb7pjiJTFNUmn+0Edp2byc6zHct3xmDVnO/WOicGWMKUADOrYM3Vkba2Z7evynR45qoTIjpcMDLMmgGvjYnY4to2OY0KVFynmagahDse/debQrB3X9tGTeiHmAFGFYm3y0nIFbPkT6sSmbdMHaeFpUd62/A9dGJbei6QSzxaNaX9O2muv1R1fd+d/JYiFQkAICIGBScDJLr/23isMYmPObGZ2OoSkq3wAvSDo67Gjqq5wHtfen9aPNS9tj+4QFn0OQUdScWXXx4vKsaMDc45fr9fdCgJBJgTuWAIGcjaF0Zi8lvTr/M2IO9Z8MUwICAEhIASEgAsQEA+BCwxSX00UQdBXglJeCAgBISAEhIAQEAJ3LwERBHfv2Lb3TATBABhk6aIQEAJCQAgIASEgBHpJQARBL8G5UjERBK40WmKrEBACQkAICAEhIAT6l4AIgv7lfVtaE0FwW7BLo0JACAgBISAEhIAQcAkCIghcYpj6ZqT6Ew2tra3az9GjR/nFr3f1rUIpLQSEgBAQAkJACAgBIXDXEFCCYNKkSbi7u2s/99xzj0v2Tf4w2XWGTQmCtrY27Wfvnw6SnHeA8/VXXXKgxWghIASEgBAQAkJACAiBm0fAd9j9/NvyYH4WHISbm5v2I4Lg5vG9Y2pSguDvf/+7Jgg+OXGafz9Yw/YKMxeu/BcuKgDvGLZiiBAQAkJACAgBISAEXJHAd9/ByCH/wIKZ45j2uB+PTBiniYHvf//7IghccUB7YrMSBNeuXdNEwadnPqOhoYF73b+nFXVVFdiTfss9QkAICAEhIASEgBAQAvYE1Gax+vzXt9f48dAf8xPDQ5oYGDRokCYIXPUjIUPdjJwSA+rH5ilQ/6pkY9uEcNWBF7uFgBAQAkJACAgBISAEbpyA2hD+3ve+pwkAm2dA5Q+oa676uamC4NKlS67KoUu71cLfJgD+T20dX/3tKzw9XHfA77oBkg4JASEgBISAEBACQqCfCVxtvsaQId78t9E+mhBQIsExcmT48OH9bFXvm7upgqD3ZtyZJfU5BDUnzrDnwH9QvPtTSSy+M4dLrBICQkAICAEhIASEQL8QUAnFi38+gZ8FPYL/RMkh6Bfot6sR/SlDf6qs4tfrKkUM3K7BkHaFgBAQAkJACAgBIXAHEZBThu6gwbiVpsjfIbiVdKVuISAEhIAQEAJCQAi4NgH5OwRdjV/9Id5KX0/lP6awbalf+13fHH+XVzM/5Ev+gf938b/x6oxhnWqoP7SWzPVV2j0PP51CSuQ47gO6un6rp5D8peJbTVjqFwJCQAgIASEgBISA6xKQv1TsbOy+2s/aja389IFK3vyvhR2C4KtDvJb0v/n52hf5x/vOsePVEoYmJTHlh7pK6v7IirQveX7tUv7xvjr++OqvOTNnEyt8/t359UD3Wz57RBDccsTSgBAQAkJACAgBISAEXJaACILrDF39nleJq+0QBN8ceo1fX36et+b6OJQ6zsb5VQRtW8oYx3v+91tE/uUp3pm4w76s9foWnffhVs0iEQS3iqzUKwSEgBAQAkJACAgB1ycgguAGBEH9H5NYf3kK9/2lhL985WYXDmSrRomIN3mJ12yhRMc3Mr8qiLzRxU6v68ORbtV0EkFwq8hKvUJACAgBISAEhIAQcH0CIghuQBAc3ziftaSwZuk/8sPWOv6Y/iqXF7/L8+M6KnFFQRCdm0WaEQ6/mcyCEktfnF3rdrpHxFHzkoHLH65gWma3d7vQDcFsLQ/nccykheZR6NTyntzTmy73pl5rmcHwtakU//hKS8PLk/h8vvJuXaLkiSwSemNOv/b9phkoFQkBISAEhIAQgEnhFC0PZPJoT+5VPFoaOLxzGwvWnYIRURza7sMR7f1oYLLRzBFTD6DZlev+/tnZGbw12av9xq8vmNmenUf60e7LWu4Ip/ygP2fnZRB3UVdGrcGWebL7L54seNDMqMjinlao3SeC4Dq4HEOG1P+Lf5jKCmvcf6fFP+AYVtRavZYl//HfO4UM2a7fCSFD/S0I5mVn8PrIUzc8WW9oZvf15hERlG8PoFEnkm6oyr6Wv6HGHG/uEAQ0dYiYlflreMHP7Y4XBL6JSVSFNF9HfPUJjhQWAkJACAiBgUhg0kL2ZRrxOlHN6jdL2G72YV5iBKlzvTG9toqocj2UYKIjKim0bpLeTFypm9Yy40IeU1LMYAgk86Uw5k1soDByLav1C/wuGzWwsSSWoRVJzN1gu2k8G0tiGGvKZ1qmuVfmiiC4AUHAuS28uPGHpLz2c3y68BDw1X7Sks4wtz2pOI3Lizfy/LAuruu8C70awR4U6i5kqDtB8NGTyoPQzGHTIB43KlXbzPEd7xGafYrglGQ2Pj2ce2nDfLyeoX4+Fg9BYTBFuWE8NVItQOHbCydZHX+KmZvCeXyw1Wi1WF1Sw1O5s3hqpKd28eszh4hbUoJ1T9t6ozfR2XG8PNmbH6grLc0cL7e0b7G9mcNHwDjZm3tp5ti2Auaus38gghOTyJvrYymvs58RRjKz5rPoYWv7F07yxilv0n7W8Vf5zB+Wcnmq1UNQ7klQ2t/iAAAgAElEQVTafB+O78ggNLsBrF6Rxj8f4LxxqsWLcGAwaU/ry68gvTWJvFAffuBh2ZHYvyGPqJIGNLts12nmiyO7WZBYyfn2cbX3ENCj/lrLtDZSP8SNs5qosVzzvdrIgyObNQ/BB10wuR5T35AINiZOwU8bQ5u9kKM8KK11HGsdRoAa86ZzFKSsJd2EfR+76fv/NzKcn4+2dd7iydDs7MRuFvsOBjL0TB0tD/vgofeE9OCZkFuEgBAQAkJgYBFI3bSGeVd3ERqvf8fCxEnj4egpToTE8nGKJ9tDagk+OJ7Le2HydLW+aeTwm2tZ0BDBx+kT6DhbspnDa5JZcNVWroj67DhWamsRoKmOzWlrSLHb+Q/S3sUeO/WL+UCKdi5kaMUKQtdZ1jvXr8MSxfFCyzYeS7S4MHyXJ7EvpJGUOfm0ZGeQM7iacalNdusw5+urjjkggsDZ86Di/tP/3e43/z11G0v9vuHcH9eSVvwf/JfdkaIdScXqgFJXO3a0Z4LAky/+/B4L1nmRoxb17ufIiqwnYnsghgvHeC6igon5cST7eWL+cAUJV2PJmeTJiW1FrL4/ivJfjbGGElkXqw3VmofgV/lrSPZr4oOEDFbfH8PWdH/Ym8eUtI4FvTbR5/twee97LEirJ2bTCmIebuKD+AyORStB4Em9qZS5rw0mb8t0Aq6e5MU5+ZS1j2AQeZuCmXjlFHGJ1bxQksQz91t2zhuVt2KyG4ffXENCQ7jWvpdaXF4I4vOnvaxhVPpFeR0RB4PxO1PJqCWlaN6Oydf4IL6SoZm6sKKU5I7y5igO5QZo9YbGmy32j6ojK8TEU+XhGD/fy7TYXYxNjCPVr5mSJQW8fV1B0F1/bYzNHPY2MPZ4MY+VG/k4fTjnj3sS4NdIyROVeHTBxCI6nLVhImLnQp5yV0KumMvL43jrSU8Ov7kbopXQs3xpJgyJYt+iMTQeeY/HtvjfcN8NW9YS4W31bBi7YldPxMFADC11FMSuIb13GyID620ovRUCQkAIDFgCKszGyOXUVURVOIfgm7aKqofNjNrhzcfz2yjILuHto5C6KVkTEu3ht4wnZ0sMwQ27iYqvoNFWLrKOvPzxXN5WQnqFJ3klSUw0OYZQL2TfQQMnHMJ9crasxXhc3RvcgzoAtcbwq7VGWqh3fhgeO7M0j0FeySpLu2ei2DGpiYLsUsruj+LQu7ZwKOf9F0EwAB6Om+MhaGO/9UGy7SB/9PsGJj9roHFvBlPSOnbLNQ9BRQTlabadZAtkJRTUZNfi8a2CQD0EEe07wpb77OLe2/MZmvnA9gBpi+3hWn2bR9rnP2j12RaT7WProLg15W5ZcPo5vd/6sDkVBHkMU6E3hjrWh1Qycedinmo9xvyIWl7W5xnoBQGW3AqLd8L2UbvfJbAllojRbnzb1MBZ8zkqd+xidUWD7j5nHoKOfA/n/e1gnHXVSPIIM2nHh5P2cB3rLxp4wagEQT7H9bsQOiYWQeCsjQYWqV35TrvxjnkO6gvPet+f/W+473Z9snpgOrOrxagEQa1FWMpHCAgBISAEhEDXBNR7aTSm6+TP2UJ5VrtHsbK1yBLSA6hw23lNxdbd+PFkblrMjKt7NTFwAiUYLCFAC0zBFEWPxzDYEhmhvOj63EztknqnRcMbdvmIKgQojrGmFUSdiem+DlWP8mYkumn1nM9cxcbRZqIiizlizS84H5/H4YhYXp403BKZoHvHO8+DlByCAfH0dCcILAkuapfcManYIgL2z1ULxB4IgmUrOL1oDOc/XEHlw2uJebiBD1LziPNeqEs2diIIOi3g7YfFJkB6LQjUg5M+AY/jZSyIrSBGJwJ6IwgKtX76cOJDM75PT6DxwwymZfrbJx47EQTtwsmuez5EJs7iGb9hjB01nGEeDZrnI649kalvgmDUgWGcXuTN5QteeNS+x3qP+aQpQZDaQHAXTG6FILiRvrck6kSdLSTLJjrb2VlEhwiCAfEVJp0UAkJACPSRgGVn/mx8Bkt1icK+c8JYdLWK1RXqHT4LNqzh8qIkhm6zrYeMWjiPV7kK8bGKgdZqEmJLraHN6h2typXBsvn4Hi1maVo1J3AuQNq9EPqNrNBYPn51OEfi9zI0s/s6LCDC2FERwPnYGsbm+3M+JYOlKjTJKjhWb4CVSd5UvlZAXHmdg0fBOUrxEPRxirlC8e4EAdpknIDHmUpSkksx+UWwMWUKfldP8sqcfLysISTdhQw9pYXyuGk79yY/tfNfx+Z5xXyRbgkl+uLPKonGx7Jwbq3huTkFtKStYtt0T469nUfcxVkUpRhoKd9AaHZtB9rlSZxWIUNayBKszFnIM6P1IUPd7JjPiaMmyUDLkWLmlo9na3oAD7acY33IWsxOQoaGHi9jXG0gnz/tzfFtWYSuc1jsE8KOitlMpI17PerZPG8NKRcddsk1QWArb9TuD2g4xovxFQSkxxLpXUtKagPPvOrP0DNlLE0z4bU8iR3zvTGpmMSdtu73URBENrKjYjoBHo3sf20V+59W4q6RkjVNzOiCSX2XHoJqnuoUMjSYY2/vomWR/hQmnYcgftAN9/38/LVEjKijIHIN6RctrDuxi2jmBREErvD1IzYKASEgBO4AAt5a6E/k/adITy5gi5ZQHM7KUB/OblhjyQ+w5Q9UjOdEiO0kPtuJPttozFrMDDsxYN2p18qZMJaH4VW+ltAPfSyJwoZ6VjucTKg2OF+mDP/4KhhhYN6iWawMHU1jRQHTModroT/d1WGB6a2FJI292obv1Yr2cCa1wavlD+wdo504tD12DSUPR5C6LJCJn+vDnjoPiQiCO2Ca3moTuhUEqMTPFeSEjmGY1bWkPwbLlmNgrm3DMNo+qTg6cxUrn1QJNG2YTfUMNVqSiqPOxLHjJQPDaOOLI9WcGD2FmSMtCTgfTc0gTR25deUkyXMq8du0uCOpt0dJxR3HhDnmPzgPobHE+6nQHC3J50Ab854ew70q3CThHHk5s3lmtC6pOD6fwpEL2ZcdiMEDzDtKuRxif+yoJffBDc4cImhJCedxEARGffkVRNXGsnXZBB60SyrGPllasTJVkRJv23lQM6OvgqBYc2fGqLCh0Dwsu/8qZKgUumCS1uDfRchQHnvmRFG0LACDs6Ti9mNZ9YKgEt+IG+t7S0oyRVqi+iU2P5HFeqflLUnF4iG41d8eUr8QEAJC4C4hMCLI7n3/bdMljpSXErXuFPr8gZpFbVpyrpaHqDYUl8EbhfCyQ+iv2vyMcrfmHUQWE51tXduoJORtZnznW3IHO3IPLKFBM0d28LTYsJuUdSbtMJHu6+goG5mbRdbEBuvmmU0kWPMHMoMp2hnOU0OAK2YKTN7ETFc5fx2RII6jKoLgLpnn1+tGTwTB9cr36m8SDACu0kUhIASEgBAQAkJACNwNBEQQ3A2j2E0fRBAMgEGWLgoBISAEhIAQEAJCoJcERBD0EpwrFeurIHClvoqtQkAICAEhIASEgBAQAjdGQATBjfFyybtFELjksInRQkAICAEhIASEgBDoFwIiCPoF8+1tRATB7eUvrQsBISAEhIAQEAJC4E4mIILgTh6dm2SbCIKbBFKqEQJCQAgIASEgBITAXUhABMFdOKiOXRJBMAAGWbooBISAEBACQkAICIFeEhBB0EtwrlRMBIErjZbYKgSEgBAQAkJACAiB/iUggqB/ed+W1kQQ3Bbs0qgQEAJCQAgIASEgBFyCgAgClximvhkpgqBv/KS0EBACQkAICAEhIATuZgIiCO7m0bX2TQTBABhk6aIQEAJCQAgIASEgBHpJQARBL8G5UjERBK40WmKrEBACQkAICAEhIAT6l4AIgv7lfVtaE0FwW7BLo0JACAgBISAEhIAQcAkCIghcYpj6ZqQIgr7xk9JCQAgIASEgBISAELibCYgguJtH19o3EQQDYJCli0JACAgBISAEhIAQ6CUBEQS9BOdKxUQQuNJoia1CQAgIASEgBISAEOhfAiII+pf3bWmtZ4LAm8i0WFZOHc4PPJSZbXx9ppq4JSVUdmX1iCgObffhyBNV+JbPgg3JLNjZiy4mJnHa7xzjlpT0onBPiownZ8tiJteWsTSlihNaEW98RzRw/mLX5aNzs3iZMvzjq8BoYLLJzJGeNEcwW/vCo0dtwMTIWDZGT2CoeS/jYndZSk0KZ2tiEI+PdAMaObatmLnrTgHjSc2dT6TRm3uB+uOVJMSWUtnldQcjIuKoecnAD3SXv71wktXx+RRaGQYvjyU11IBhsGobvr1gZkt2HulHO3coeHkcmXMMPKjmWlMdm9PWkHIU7K7TzPEd7xGarezv4rM8ic+nNjA/osB+bDrZ24x5bxlRaVWcx5u8klU8436SF+fkU2atWo13TFMBU1LGs6MikMbMVURV2No1UrRzIV7lSczdEE75wWD8HE26cIygiCLO93D85DYhIASEgBDofwIT58Swcbk/D16sZlRkcbsBvhFx7HjJwDD1/qqtZmlkcaf1j29ELFuXTej07urqeo97N8JIano4MX5uHH4zmQW25dCIYLbmh/P4EKDlEiUpWSQ4vlMnRVCeNgW/wao13XtTf72lgf0b8ogqaejSJBEEPR4t172xR4IgcgWnF7mxfV0xKeV1+BrDyEkLxutAEqHZXfR92QpOhzaTkHaNlbne7HliDem9wBSZm8VKduMf36X06EWtHUVmJMbwzJlS4nbqH4RgoiMqKeypBokIJrqkksI+WXLzCk9OW0XRVGhs9ablaAZT0lTfvMnclMzsq5UsfW0XHouS2RjSxOrQPPYkJrEvpJnClGJWu4ewLzOAyxuSSRjt/Hr7l5HVZN+0VVQ9bO748jQEkpe1kMm17/FYoongFNWWJ6byXaRnV3PCEEhmUjiLRpzjlTn5bNd3fVIMh3IMnN9cQMKGZmI2rSCydTfjYr0oPxgE2/JZus6MV+QKtv7Kje3XmVddzR1HeyeGRrHxVQNnU9UiP5itO2cx8f42TNmriCpXximRkMTQbcksMMdwqNN8ViLAn/PxGSz1juXjFE+2h6xl9c0bUqlJCAgBISAEbjWBObEcWuTGias+zHSv6XinjQinfEsgLYV5zK0YxsbchQw9msRcu/VPCDsqZuF1oJiotHpm58aRPOIk8yPqWOn0elEPNxEhc1MWk2vP4TF9DOfbBYE3qZuSmde6mwWxJsZmxpEz5CTjYvULFwN5JXEEXyxjQbyJsYkx5IS2URiyC1/99bRYcqY280bIWt7ugrEIgls9+e6A+nskCFKS+XxSPc/NKeikiIMTk8ib62PZHdapzMmZq9g2soZRR0dbhMGcfBr1O78tjRzbaduh7gDhOyeGouX+GDyUCj9GpXsAY00rmFah391uo/54lbaLfVavyJ3uGo8nc9NiFj3sqTXSvnNNEHk5s3lmtOX617U1rE4oYMtFy+Ku8QgYJ3tz75WTpG2GGE31N3Ns8xrmbmggddNaZlzIY0pFCB8nemIyezPT6NWh0tGr8ja+OLKLBYmVnMe2eCzDI20+Qz9vZKwRyuZV4uHMHoIpyg3jKW1XH74+c+j6nhnA1+AD5tHklM+Gwo7dhImT/PGqreGI2rUP0S1cDeOZMbiePSYlHHS73Xu7uL7BfuKuzF/DvKZibfFv+1g8KErIeVOudtQ3rGGB3e6DD8GToPJonV1lv8pfo5UbF2vdfldzz6+WUZGX2FExHdQX8pZmZifGkDm1kXRHQaGrLWfLWozHVzAtszt7rV4bxUot+DM9qTw+jHmDK612hLGjIoDzkRnEzXfidZgTR80yeCM0j0Jlr7G+s1fiDnjWxQQhIASEgBC4DoER3vhebGBGbhZp3jpB0JW3mYXsOzga0xNZJOjfqaoJW5REagPB+k2i9uiJLBJ6OBi+I7w5f3EW+w76c7ldEOg2ojpevVqNHe/fGiZP9YEz1vd+e9unmGjbxNLKdh+5IIKgh4Plyrf1SBCMsC1Kr/HFmTqOfLibN0rMnMdAam4YQ/eWELezmV/lJ/FCq2U337ZgXu0eRc7gasbt8OHj5V7ssXoZJi5PYkdoM+mheWxpBxiohV5MPLONqMRTjFWqdbonR1J3wfJwhh4oJUHbYQ6nPD+QxnXJnJ+/luDa95ibYsIrMoacyY28EV/CHludKjxkmSfbY9eQftVI5qvTGXqkgPPTk5hxYTcJ6yo5gpGN+YsZe3QF087E8fH8NgqyS3j7qEGzx9hQTUpyMY3LM3h/9ClGRda1h/0k+CVT/rCZ1a+VsMU8no07l2n1pFyNY6X3MVLSqmiMXEH5omuWBaOyJxpWhzYQc9AIe0uJSztFxKYu7MEixl6MLaDs/hA2vjqBy4V5pBzobtbpvqg63arCpGKY0bCrk+dF282favEc6D0eXV23CIjFDK1YQeg6S0O+IeFsTAyGigxCW2P4PKTRLvyma8uD2FoejsdOFXpjravd+1BJdGYMK5+0hDV9e6GG1ckFFJq7qq2rLzhHe72ZvTyKzDme7EnMImFqEqcn1TEuexCHsodTGbmGlJEWkVAQmsfl7AzemuzVuVFrSFBwbhZZRovIbP80mUlz4Nnd6MnvhYAQEAJC4PYQUAtqvSDQvMp+jRy/f4wWeuMYEqtZaX23a+957YL1HfxmEzOirRtG+utKRNxQ91R9OkGgLe7HcPmMJwFqw7PbsB9vonOTWHl/NdOWeFJkEzKaDbpNsS4iI0QQ3NBguebNPRIE1q75GgNZNCeQGZMMDP18L6GFnuSlBBAwpGMB9MVeFaIynq3W3enzc9cy+UwGBUOSSHNcKF2xj9PWdq3TvSizhYFoi/lBbNlwjUiHGHUVA78/dRX7Q1axctIgzppqKNlSQaG2y637GMPZkRnE2IZaKg9Us35DNSdGLGTf9kAMDkN2fNsK1o/KYGVrEVNS1ErT/iFpD0HZMb49LMRjUxbGo8nWBayBjSVx+B7YgMlvIbP9vDri6q0LRmN2hkUgfTiGmuWDWK9cdNexJ/RCDIeWjcfjczN7PqxgvRJi2hdBAA8q+5vMJNuJKmun2oWHXnCB75woipZNwOP4bqvHwnr/CIvHJNj9HG/oYv9xvI5j23UscoyZb2nGfHQvcSkVnGjf4e+IxdRj175op3trl742fcZl4w84q0JvrDseyvsQ2VrKevdwXnCvIiW5VBNGO3Jn4VGeRei6LmIejc5Ce1QrTmL8mxrYv7mAqC11zM7OIJVSHkus1UKsgmvzmXIxjNNT6xkXWYzyOqj5bAnDsnz0+STOfu+a3wxitRAQAkJgYBJwFATa/w11rFdhtU0Ga0is8opXdwDqkyBQi321JrlESZdCwUEQaLlwPpywhtdOTovhdeOlzmG4ykJDEHnps5nBSRISiii76LhhKIJgYM50h15fXxB427ubbGWtE/+zBgMPXd3L0tRdHLmodndnW5OH1WQzcGLeXoZusoStKGHgLHzDzhwt3KKuPflSCzt6+BxBJh+qtLAR54tKDOP51dxgIkIMcCCfaZmO28beTA4NYtHcQGaMqmd1Ibxsp9htVuhixZVKtltUWpJNJ5pWEOVui5lXnoJgLi/JIE5LnrW68I60MdOvmfUpRaw2NWAREioB+VR7HdPUzr+tT52+SBynpg/BkUHEPB3AZGqIiizuNvawU1w/3kRnx/Hyw41sX1dEekXHglZLeIr24XJ5KXHrTO2Jr11dt7NOHy4DzMvOIHOIiWlLSi31OA2h8SZyWRCNO3ZRZpe47fglZYnJpHAXLYvUvx3hT3ZJ3c6eZOXideaZcLDXsWjOljVMPJpk8Xao3Jn5zRSe8SHSQ3m+aBe6HXkUHfNiWmb3X6rypSMEhIAQEAJ3NgFHQaDeY6dH13Qc0OFso8sxZEhbPwzjiGPIkO16Xz0EygNRMYw97flqzqICvC3htXOH0XJkN1GJFdaDUxzDjVRY7BRa1nV9+It4CO7sOXtTrLu+IDCQsyWO2RwjJXsX29Xuu2E8K19azAsjTrK/NYCJKlxnXRMzlkXw8nTYoya5bXd6SSMvaCcNZXFMhVKMOMmL8UWY/MLJW6aSONeQYDnWx/JRi7g5bayPXMtmP0vYia95G/57A6hJ8qYyNY+446NJTZ+tJaymXA0n52EzKa/t0sJ+8nLVaUGWRFbLJ4iNW6bQsrmYuPI6JrYnotYRrPIE3lbx6BCZGaXtPk9JVPHu4zkRYnXl2cUNqgfGcrrM2UX6/AE3LRRIC3tSXwiJbqw/MJg0LcynlMtTw8iMDoADKpa94yE8HK07pUhzLTqxp9CbHa/6cCS7mNUmmJ0Wx1vGSz0Kv1FfaC+0bLOysLgKX77/WKf8A3VyQnm0J2XWk3xsQ9HV9U6TzkHEYYziUO4YTPEZxKlh0JKxgvA6Wmo5xUklFL8UxjxDPauX5LWfQmSpVy2ow/CqWEvoZk9WvhrDCyPMPBdRyaKSOIy1KpSsCrRTIMZzuTCJDybbchXsk87VTr/mibGdsGQz3NFeuw6p9oNpTLF5KFQIWwQT1ZlMR5OYVmg7OUvv6u2YF1HHnf3+pjymUokQEAJCQAj0E4FOgiAkho9ThnEkM5+4WpuHQL/WUIZZ3he+po6kYvXOnbaklkyn10tu8NQ5Bw+BCnXeuZCx1vZsHgL96XhaqO/Tw2kxlRIar3IYbR/bISO7LcnGKjzb2EDKdXLyRBD00+S7nc10GzJkCGFj+nSCR3tqsdvq8/UFM9uz8/goJJmip4dzL22YP6zm8tQpPN5QzfxaQ6eE4rL2PASVHKuOvtrG0uyO3WjbgnBjSRgzR7ppMXomJuB1QMWmW3a3V6okX2tibUpyCWWOCbcXTtqHu6glpl3SczPHyy1HVeqvq7beSM7nbWMcNYvatIdCHTdpd0pNu/o3YbQeG5pgXEXV6BpGLSm1mG9bbGZeoyg70JoYXc32Bn8WGRspscYSrg7dzVNaaFFH3L1Te8z2/UaFthRe/2gwFbISMVo/o1Ro1Sl80x1DpCyuSTrdD+YPV2Dyc6zHct0xQdfZTr1jYrAlTCkAg3bsWRtf15rZvi7f6ZGjdke72cbFDHbHttFxTKjyIsVczSDUIXG4M4dm7bi2j57UCzGHJ0+FYm3y0nIFbPkT6sSmbdMHaeFpUd62/A9dGJbei6RO1lo0pv05aa+91v74utv5vEvbQkAICAEh0AUB9Q5/erjdLy3vPW8iM2NJfVKtd/Q5BPa78rfm2FG1URXO49r70/qx5qXt0R3Cos8hsLyXz3DC8P/Yl2uv4BIlCWYm2o4j7Tb/AEQQDICnpltBMAAYSBddlYCBnE1hNCavJf06fzPCVXsndgsBISAEhIAQuBMIiCC4E0bhFtsgguAWA5bqhYAQEAJCQAgIASHgwgREELjw4PXUdBEEPSUl9wkBISAEhIAQEAJCYOAREEEwAMZcBMEAGGTpohAQAkJACAgBISAEeklABEEvwblSMREErjRaYqsQEAJCQAgIASEgBPqXgAiC/uV9W1r77rvvaG1t1X6OHj3KL36967bYIY0KASEgBISAEBACQkAI3HkElCCYNGkS7u7u2s8999xz5xnZA4vu+U6teuXjlIBC09bWpv3s/dNBkvMOcL7+qtASAkJACAgBISAEhIAQGOAEfIfdz78tD+ZnwUG4ublpPyII7sJJoQTB3//+d00QfHLiNP9+sIbtFWYuXPkvXFQA3oWjJF0SAkJACAgBISAEhED/EVBb6SOH/AMLZo5j2uN+PDJhnCYGvv/974sg6L9h6N+WlCC4du2aJgo+PfMZDQ0N3Ov+Pc0IV1WB/UtQWhMCQkAICAEhIASEwN1BwBZY81/fXuPHQ3/MTwwPaWJg0KBBmiBw1Y+EDHUzckoMqB+bp0D9q5KNJdLKVae82C0EhIAQEAJCQAgIgd4TUBvC3/ve9zQBYPMMqPwBdc1VPyIIuhk5mxBQouD/1J7n8uV6vrvW6qrjLXYLASEgBISAEBACQkAI9JXA990ZNmwY/220r3gI+sryTi+vzyE4e+4LTn/xn1z++w9pxf1ON13sEwJCQAgIASEgBISAELhFBNxpZfj3v8Lw4BDGjhklOQS3iPMdUa3+lKEjfzmGuXmIiIE7YmTECCEgBISAEBACQkAI3F4CShQYPK8w+acBcsrQ7R2KW9u6498hONk25tY2KLULASEgBISAEBACQkAIuAyBCW7n5O8QuMxo9dJQx79ULIKglyClmBAQAkJACAgBISAE7kICShAEBga2/2EyV00slqTi60xOEQR34ZMrXRICQkAICAEhIASEwE0iIILgJoG8k6sRQXAnj47YJgSEgBAQAkJACAiB20tABMHt5d8vrYsg6BfM0ogQEAJCQAgIASEgBFySgAgClxy2GzO6R4Kgvoq9/+sdqv70CX9jCMOMM5gZHUeAr8d1G2v7rJjCrNc5dTmOl0p/iVtZIgWFh/nbok288az/jRmqv/vTd3l5ZR4/X/0x03/S+2qcl6xhb/gS/thXG2+2WVKfEBACQkAICAEhIARuAwERBLcBen832a0g+KaKkrjl1IXlE/vso3jSxLmyFAr/MJiI1zPx/1HXFtf9fibZpn9i5b88y3A+Ze+SSE4t2E7crD6eZCSCoL+nibQnBISAEBACQkAIDFACIggGwMB3Jwga9sXy29xxvLg1AUP73yprorHeHa9hykPQQt3uLEr+sIvayxbvwdxlCXgeeIw3N9sAziOI7VTZ/qvtvg/hZEEWOw4epp7RGBdk8stZP8GNL7u4rhsMTRDsIST+WS79ryw+aXuUJ+NTCQ94gMYDCaS+Poa5sZ9Qkf840coz0W7fSMaHJRMRE4S3tZ2SXYf5G/rreg/BEI7lLGEHr7AiYSbeA2A+SBeFgBAQAkJACAgBIaAnIIJgAMyH7gTBud8/xpunX+M3yc4XxM3HMsn67RXC8nMIHNbEyYJ5vFMXx29WzabRWjY9eSZeWBbata/sJtszNm0AACAASURBVGbqj2nYF89vy8bx0r/GM6atitK4dNwSPiCoPtHp9bBHdOFJVg/B+NjtxM4aQ93vF5K963FezI9n2FElCD7hyd9sJzxgMG2f5PLb35xjbn4OAcPOcShjHp888QHR405TZWpi9BOzGdNWRkFsOqO1EKQOQZDonkP2wad46bfPM0b+cPMAeBqki0JACAgBISAEhIAjAREEA2BO9FUQOAoGyw49PFeYg/c+i5hwJgi0cu0eBAvoR17ZTUj9LKfXlYho/1g9BHNfLyb4IUD7/2F+mZ/P+E872g/4EVaPQaX9SCoPxWx3DuWm8NHBWpqsv7XkJFgFwbhHGH36E3x+8yciAgYPgJkgXRQCQkAICAEhIASEQGcCIggGwKzoThBoO/m5YxxChs5x7hgMDxjDJQcPgkUQeBBdmMng7gSBE89Ddx4JbUhuWBCM4aXSePSZC3VlC8ne9zgv/ks8htaPKIh+1d5DYHyFX/rt4XfVM0j814X4DIC5IF0UAkJACAgBISAEhIB4CAbgHOhOEND6V0pjY6mdto7o54LwsiYVv/mHwUS/nonhMxUydIGZublM8f1Si7l//5vuQ4ZsoTxaqNF9f2Vv1u/xjEkl8Jt3tBAfx+tTHuoqZGgk595fwptqcd8eMmTxUCgPAfVl5Mf+Dp/f5hP2yBWq12VR90Q2gZ/NI/vgYhLfWIjnvgR+m1vJk789RPgjpztOGZrdqvW9/rkPiJ32wACcHdJlISAEhIAQEAJCYKATEA/BAJgB3QoCxeCbGioLcqi0HTv6xC8JW/BL/LVjRx2Sip9YzC+XLWTMfWDb7XcWMmQpl07R1j0OScVdXdcNhuYhqGHeK4/yyfuvc4rHeXJZsi6pWCcIgIZjOZRs+B2nLuuSh+v3U/zPifxFS0h+hfGmRN7Z5U904S+5FN1x7Kjm8Sj00MTP9U5UGgBTRbooBISAEBACQkAIDEACIggGwKD3SBAMAA7SRSEgBISAEBACQkAICIHOBEQQDIBZIYJgAAyydFEICAEhIASEgBAQAr0kIIKgl+BcqZgIAlcaLbFVCAgBISAEhIAQEAL9S0AEQf/yvi2tiSC4LdilUSEgBISAEBACQkAIuAQBEQQuMUx9M1IEQd/4SWkhIASEgBAQAkJACNzNBEQQ3M2ja+2bCIIBMMjSRSEgBISAEBACQkAI9JKACIJegnOlYiIIXGm0xFYhIASEgBAQAkJACPQvAREE/cv7trQmguC2YJdGhYAQEAJCQAgIASHgEgREELjEMPXNSBEEfeMnpYWAEBACQkAICAEhcDcTEEFwN4+utW8iCAbAIEsXhYAQEAJCQAgIASHQSwIiCHoJzpWKiSBwpdESW4WAEBACQkAICAEh0L8ERBD0L+/b0poIgtuCXRoVAkJACAgBISAEhIBLEBBB4BLD1DcjRRD0jZ+UFgJCQAgIASEgBITA3UxABMHdPLrWvokgGACDLF0UAkJACAgBISAEhEAvCYgg6CU4VyomgsCVRktsFQJCQAgIASEgBIRA/xIQQdC/vG9LayIIbgt2aVQICAEhIASEgBAQAi5BQASBSwxT34y8EUHQfCyTrN/CLzenMOG+vrVrKV3DriV/xbjpeXzsqvuSY1l5uC3LxP9H9u20nd9P5R/epepPn/A3RjI+LI65z81kuDs0HEhgl3syUZN+fDOM676OT3NZ9ckMMp79Sff3yh1CQAgIASEgBITAnU3gb1XsykmnwpjNG8/6d9hav5/ijCz+UufO+OhMomf74+bYk/oqSjdk8WfTBX5k/CURyxKYMAxov97KsCf+iaj4Z/FxvxEMTVzal0N+bhNhhTkEtK+LvqRmXTwlf6plkPEVolYuZIxjvTqbBvvMYGZCKlMe8oDWTzmUm8JHB1VZna1dmCWC4EbGy0Xv7bEgaK1h1+oahhkP0/xILsEPdXS48W//idePerEIry8j7w9DiFkWhGcP+LV9+i5vFX7Jk8viCXhoMNBE3b4sCk6HkbTsUeoKllA3rdjOth5U2+tbGvbFUvHDbCIClC3yEQJCQAgIASEgBFyWwN/2U/qHFsb77OGdb57XCYJPqfyf7+CZkEPgsCZOvp9IwxP5TNGtg+BLqjNSaFyQy/SfDKbxaCbZn8zkNzEjMemuNxxIIe/csyQ/92hnQdEFuLqyFE6Om8G3K8t4QCcI6sqeZ/d9mcRMe4DmY7kU1M8gbpZ+g/I/OZaVTtP/yCRYrZnqyyjIamLWG8/S/P48qsbkEzX1AZo/fZf8rUOIWjUbbxEELjt9+2x4TwVBXVksVT7ZhJFLSds/te/CK69BcX0Q4005bD/9AHNXZWP4NI2C/E/w/kUmMc89StuBBD7iWYb9KYsdJvjpynwWTnqAtk9yWGsaR9D5d9heDeOjs4me/RPc+JTKl3fh868JGNrV7jkO/c9c7YEMUIpb92lrBTf3L6n+53donjaYmvd/R/19YUT8Nk3zMLR99nt+l/MOprorOtXexMkNaTT4+WMqhLBNj2J+uYbh/+M0uzbsotknjuhVz2tq23n5FsztAqQJ8/tpmPwSiAh4oM9jIhUIASEgBISAEBACt4dA44EEUut1guCzYtbs+wkrYhwX8TXsDf8rhtLnGQO0fdOC230eFqPrP6LgfQ8ilrnzUdYVQv7FttjuKjKiu76qtt7Fu10QOFsnWepQ9peQTMxU+43atvoyijZA+Kpx1NitsbqOyrBZJR6C7sbnLvh9jwTB3z6iYPUVZv3rQnw+K2btsUdZYQ2TOff7FOoCkpmi1Kd6aAouELZcucnOceif38ErIRXPP0xh9w83EfOsP57fVFGy6DQ/LX0et7KF5J9ezIr4mXhTRckCy/Uxtgcp4Sm8bIxV3R+NIa4rb4JW7zv86Le5TH9kMJd2x7LrvteImTqYugN7aH5kNoYfQcO+BErd1INyhb1L8iAhlemP/FhTznn//FeC/iWZgGEePSpvES2/pO39POqeSNZ2BeQjBISAEBACQkAIuC6BToLg01zWVI/p2LwMSyYiJqjL3XRo4dzvl/OXh7KJeKiKgg0QkTzTup6xFxE9p+QoCGrY9fJ+hs08x+78Srhe2I9aw0W/Sr0xjoiE5zHc52iD8iRkwTJ9OJK9ZSIIej5SLntn94JA7YTPo2bSdsIf8QC18F7XREiyWsR/SmXWafyTrcpXi6l/igwt7u5T9v7TYQzvPE6tnRK1TcQwmnJepfm5fALVjr+q16qiPY9lUvDV88RN0+22f/ouL3/yqH1Mn576Z++yap8/v7Eq+LqyhVQ/tInwceeoLsyj4uhh6r+yFAhZ/TFhw/ZTpOLxrC4y5enQt9musCdduU75Gh744WmYmc30n1h3BVx2JojhQkAICAEhIASEgKMgUP/Prp5h2bx0VxEBsVSPU5EOTjYBvznHsfdzOOWXzMKpD4BajHcrCNS6aAl/JI6XrN6GzqPgIAhUva9UYvzXVG0Ts/mTXPL2+RO3/KkuQ7Db6j/id+uUt8KfkzrPBoggkFkPdCcI2j57l7deyaPWjtZiXiqNt+zkf/QAMc9ZEm/sYur17jKrR0C51PhmP8Uqhu1fxnFsyR4Mm+I1VxtqQX/wUTKe8+fc+zMxP/ER0/XxeQ4Lfps5zfVfwrAHaDuaQklrHDHqAeQ/qcnJou25HIYfmMnuH20iatoDuGnXX4foTPzr32XVJ4+3JwQrAbH7h+vaXWw2QRH46TPOy3/1Lqs2fMncmR78+W8zePFZJwlGMsOEgBAQAkJACAgBlyLQ2UPwLnl1Mzo2KbvYoGw4mkNxwTn8k60x+9qap2OzU4vPb/0rpbE1BHY6TKU7RJ09BHv/+RwBulAkffiSpbYmLn1yBa9HxlhFgm3h/080ZejDslXIdR6eCZ0PcrFZJR6C7sbnLvj99QWBSpJJpH7BJsLad8BV7H0iTb/Ix/98pi6foOO62vHX8gM+CyPpkcOseqWGsHxLMs6538fz0Y8yiX2kxhJfZw0LatQW9K9ooTyd8wcUaJXUk0XTgmzCAlRcXBN1B3IprX6UhQkzabQTEZ+yd8lhDJueh98/xl8e+hMRAe40fvo7frcSZpY+j5fdiURKKMxi97B84p57FM/6jyj659ME5cUzqKy78q1UZ+QwKL5rV9tdME2kC0JACAgBISAEBgSBToJAW9Sf5qfJzzPmPouHwOSXb3egiEoWXvv6lzy5Ot8hYqBJOwno0kxLsrG6r+irxayYfaOnEzoKAsuaq+5nKkJhsMVDcPBRh7Bq6xruF/mEPaKSijvWNp4fPU/FDzM7koo/GkPsdbwLIggGwNS/niBQYTRrTDNJdkiksXkCfno8ltonbKf6qEV4x46/bYc95G8p7GAh4w+m8bvqVsaGpbIwJojBNsFgfSjavQL3WRNx9PkDtnH4pobKDWlUHKylaegj/HTm84TMforhWkLxuwxOth6HqstB8PysmPyM1znLo/x85St4/2E574/L4sWvsnUnEtWwd8lf8UlooiLnPc66BTMvOVM7mqutB+W104+q/XnxBk4NGABTS7ooBISAEBACQsB1CKid/5V5dvb+fPXHTP8JNH/yLkXr8jh1WR13bsshsIVAP4pZC/lx8gl8jfSYwVRox5H25thRtas/i/erdXWrOlVOwjd/ZW9OGn90OObULqlYjh21G5R7vvvuu+9cZ0b2r6XdhQz11Rqn4T99rfRml3eWxHyz25D6hIAQEAJCQAgIASHgggTEQ+CCg3ajJt9aQeCwc3+jxvXT/e3hTTfswusnA6UZISAEhIAQEAJCQAjcJgIiCG4T+P5s9tYKgv7sibQlBISAEBACQkAICAEhcLMJiCC42UTvwPpEENyBgyImCQEhIASEgBAQAkLgDiEgguAOGYhbaYYIgltJV+oWAkJACAgBISAEhIBrExBB4Nrj1yPrVb51a2ur9nP06FFOtml/FUA+QkAICAEhIASEgBAQAkIAJQgmTZqEu7u79nPPPfe4JBU5Zeg6w6YEQVtbm/ZzuPqvnP32x7Ti7pIDLUYLASEgBISAEBACQkAI3DwC7rRi8LzC5J8G4Obmpv2IILh5fO+YmpQg+Pvf/64JAvNnn2Ouu8KV//tD2kQU3DFjJIYIASEgBISAEBACQqC/CbjRytDvfcVY3yGMHTNKEwPf//73RRD090D0V3tKEFy7dk0TBbVffMmVhivc83+vac27qgrsL3bSjhAQAkJACAgBISAE7iYCtj/f9d09g/jxj4cwyvcBTQwMGjRIEwSu+pGQoW5GTokB9WPzFKh/VbKx/D03V53yYrcQEAJCQAgIASEgBHpPQG0If+9739MEgM0zoPIH1DVX/Ygg6GbkbEJAiYLjJ83UX76Mp7trJoy46iQVu4WAEBACQkAICAEhcCcR+ObbvzNi+HD8JhjEQ3AnDcytsEWfQ1Bz4gx7DvwHxbs/5Xz91VvRnNQpBISAEBACQkAICAEh4AIEfIfdz+KfT+BnQY/gP3Gc5BC4wJj12kT9KUN/qqzi1+sqRQz0mqYUFAJCQAgIASEgBITA3UNAiYJ/Wx7Mz4KD5JShu2dYO/fE8e8Q/OLXu+7m7krfhIAQEAJCQAgIASEgBG6AwB/+LUz+DsEN8HLJWx3/UrEIApccRjFaCAgBISAEhIAQEAK3hIASBIGBge1/mMxVE4slqfg600MEwS15dqRSISAEhIAQEAJCQAjcFQREENwVw3j9ToggGACDLF0UAkJACAgBISAEhEAvCYgg6CU4VyomgsCVRktsFQJCQAgIASEgBIRA/xIQQdC/vG9La90JgujcLNKMcPjNZBaUWEx0dq1b4yPiqHnJwOUPVzAts9u7XeiGYLaWh/M4ZtJC8yh0avn17lnIvoOBGGqrGRVZ3M/9tto1GL42leIfX2lpf3kSn8/3AS5R8kQWx7U54Gln27cXzGzJziM9JJnPnx5ub3fTJT7YkE/czoZ+7o80JwSEgBAQAkJATyCQop0LeYqTvDgnnzLdryYbDRwxmTvh6up691wt79Sxx9/jsURTx+3GhezLDcRwppJRS0q7r6bbO1Q7s2BDMgt26m/u6nrHPb5pq6h62HzD6w0RBN0OiuvfcKcJgnnZGbw+8tQNT9Z+HYkREZRvD6BRJ5JuqP2+lr+hxoAu2+sQBDR1CJqV+Wt4wc/NQRB0iELfkBi2pvvzYG01QcdHU/X0cMw2oWcIpzw/GL/W6wmkG+2A3C8EhIAQEAJC4MYJBKetYuPoRs6OcuNIyBrSdVX8/+y9D0yUZ7vn/3nfo1J2lW6mR8UfVDxxcFWOyQ55f4hai0dcW3q04P4EE+GlK8Rg28HSA7yRaQIDSYEscLRArSwBU46YCP4C/lmxHvGUWhX5Nc5uWNRTxpyisP5LyYruoYhv+sv9zAw8M8wo4p+KXpOYpuM8933dn/t+nuf63td13abER1Hb6NwIG8f3j+w9MJkzB8O1d+PoBp+BHVXZpBj9uX2+khWWsQLkke16/sCUypkKAyfech/PeNpR7/eNd/e7C5ZxXCiCYByQJvtPnlQQfPO22j0e5JxtCstMAcAgXc1fE1N6mShLDtXvzeY1hrF33WJmWJAjQlAbRV3FOlbNUU4n/HL9EsXpl3ln7waWzXASVQ7qlk5WVbzLqjmO3ek73Wcwb2nE/fY1kFJq5tNIA6+rHw0N0tXi6N8RyRjkXDuYIg28xiAXGmqIK3e/IaOysqmMC3Jcr7OfQBOFRQkkhTr7v36JnZcNWP9mdEfcfqyJ2yudEYIWf6wJQXQ1FxBT2g/OqMjAd6fpNa10RBFOz8Cq21G3H+uA90YjBJotMUG87qfG0s+3eypJbuzH7XsGudZ+nE1ZbfTqF+DSeFqsKwhzMtR4dRv5B7f+9BEapyC4P8CtN6ZyRRM4ju+C7w3w5pxBXYRAHyXSRTyc4xkRBEBZ/S7iQxzRhczJfoOI/UJACAgBITA5CQRuoKXexO3SJtiWgF/t6I563t5dRP18AUzhGP3glq2JuPQ2Un18P1/vJ+jezW5gtmXw40p/eqffpSa2knr1lzFp/LDdwMD9AG7vy2HTVf17ephr7Ucd7/JAvV+k86N0/Tp8pSpq4zL4MWYqF+/PIlz5UT9fwhpbRS0baPl+Cb3pBeyL9uZLGKhuNBN8OoOYBtXfo/yr0dGJIJict8BjWf10BIE/1777mk3lAZQpp37aTxQl3iL+YATG6xf4Y3wri6vM5IT5azvJmffSKFvqz8WGOoqnJ9Py4TxnKpHT0ex3qOsPq0rICbvL4cwCiqc7dqU5WckK66hDH7w9m1MJQdw++TWbrLdI3ZtBauhdDqcXcCHFkeqi3eifz6Cyfg3h9zzDhsup3BvF4p8vY87q4KPGbN6f7tjdHlDRisipnPuihMz+DVr/ASq15vpyrr4X4Eyj0qcD9RH/fRRhzrCgFu2IfMDh9DZmFurSiiwqzcZ1vS5lqHQKZyrCtT5i0u2OscztoyjaxqqWDZiunmR12lHmZ5nJCxukcUsNX+lmO9GaTWroAG15VTQm5XJ8jb/DxlB9f/rl4eJt55zByPyu/fyhxcQP+bPp7fInPGzAqyBwRQhmdrexoHuhljI0JkJwr5OPY2vcwrOPtTDlx0JACAgBISAEnoCA2hTcMb2D1VuaSN1bQlR3tjNlOYoDh6IYamjAUn9ZS5M9FTNIcUwn73j9/jhvVqxj5slGzIcG+bAqm4/uHx9Ns3XauL60gDxsXAlbSG+M2hAzUlafhqmrE96bx8WNBexLMLPDcAGL9SwDiRm0JD1gZ8x+3tybw0bOYslp4kpCNgdiBtldPkxq1mxs5TVsPT+L6ooPmG/byU5DKl+aBjlcWofZFkFLfQQDKn0IM50pUFw+zKefzePKvhoy9/RjKjTzZehPJMTfJU8TDJX0bs8hcVonlrw6DiohUbWcodps4jQVM/YjguAJFuJkufTpCIJhvs3LJbnVVV8wyDf/bz+R/4+RgZMFrLCO7pZrEYJW951sxcrhULoLAsdOsztJt1z3kXqGQQ5vLMB8A9CcbYeDum+Oe/2D1p7BM5XFEWHYoUUQnB9n+kyY19+7+vAmCCqZpdJtjH3sjm5j8aEPWHX/AgnxPXyqrzPwJQiaDVqdhSNS4fqonfZGqE8jPmQqv9zt54r9J9qaj1Lc6p6jHxyfxoFti3hTRRe0z+A4BUEHRfdM5ATasXbNxhrax+4bRj4y6QWBZw3BJXbmVPFVgrcagj72ldZg8bBvstwTYqcQEAJCQAhMcgJLUzlTFsTFzAK2ngflrBf6tTqc+Og0ftj2AHN8De1qmGpnP2aQzHLI8/Z9YT+plnDC3xh9D15z+TY6THl7S4i0ZdNuKmDxsVwy38igJfou5gZ/KpWjHnOSsKrNrA8LGH3PX7/A8vgH1H1v5Ep6AVt1pQeJFUXkTTvDgjT3fzBW+TKRPa70o9GowOHEAspmdJB/f4X7dSpbIQV27oFPt8HOmH6SPPpTbZq6fNd4iiCY5PfDeMx/lCBQN9GX2i65Z1GxQwR8G6ec7nEIAnXDJc2j91gGbaG7SA3t53BeJWbDZl2xsRdBMMaBdx+VKy1owoJAPRjyF+HXdYRNaa2k6kTARARBrTbOIC4esxP83iIGjhWwunCJe+HxIwTBiIhyG2oQiVnv8n7YLObPnc0sv34tCmIeeXiYqFMCREVn0nc5HXWnaHlkhKCDuadn8WOSgdvXA/Dr+ZrdfglY3QSBe2H5iGk6AfZyFYuP5+6R3wgBISAEhMCLR8CxM6820dw+mvNdB9ZcWt5oG9nhV36OcqRXXw/3+v2R6WtYe+8kW/OO0n5jOQda1nsp6FXfr2HAUoByzHfcO84V03r89uWQGeYs5O0K4erKQXZb6ii29aMc/h0cYcl34Q6H3eNgEs3x73Zuqo4MxNm/Sn9SB73EmunUnPz9hDfmstiWgS3M3bmPLMylIcTOXNW/qY/lDQG0uPW3jubWFQyVexYpj9ITQfDirfKnbtGjBIGW//bZIvy627RQli0snmrLCsLuXeLvYqsIcJ5A86iUoVVaKs9UbedeLdb4kD72bdzPtXxHKtG175TaDXI4zvc7+WNsDUPWXBrW+HPhq0rMN96lzmJkqGUPMaU9oxy2Z/OjShnSUpZgR9lm3g/RpwyNOrJeIwTqZso2MtS+n7iWhRzID+fNoZ/YHb0Lu5eUoZldR1jQE8HV9wx0NRQRU+7h7BNNc+t6FjPMa3632LexBMsNj1OGNCfadf27ulOGbmrXhvdf4OP0VsLz00g09GDJ6+f9z5Yws/sIW602ArZn05xgwFaiv3nVQyKBZfcv8XdpHayq+ID35wxzYV82cQZ9f/qogl6ADdDcuoZwvwG+/TyXb99TQs97ypDbIhRB8NTvSWlQCAgBISAEJk4geFsGp5ICOJFZgPm8sx21+Wfx52D0Lvzc0odA1ROs7SngREiOLq1o9Pv20Fyier4mrvwua7fF8+kaODGmRm4zp1pncSJ6F8XbMvghdjZ+NzqI2dJEkquQt/9dri69xcdpqvZwHYUp4XBa1VVu5tRBI1fyKtnaY+JAxbsEtGTTGOpIeYrb0sZ8axplpn4y0wbZcTCIdlf/6h0c1sPcxMGR+oFzKl068BIfp9dhC0umzrKEoUNFNIZm86kSIJ/P49TBJQx8VamlCH1YYSZn7k+aT3fQB3YRBBNfj5PmykcKAiAqK4OymHnMcqai3Llu56A6cvL86BGk9p5hjCHuRcUphbnseFul4gxjt91ipslRVJzcbab5EyOzUAU1HVwMWcE7cwY5V5LDNysLsEYGaEUyObFthO39YLSod1xFxf2cO9TApnJXUfEjBAELKatPdewk3O1j3+lhNr43j9fUKQGZP1FZtp73Q3RFxaqgZ85mTpVGaIVI9uYmbke7HzvqqH2YCt1nWL6lkV48BIE6gmzk+g6IGy0qdkv7GSlcwr1wWnGzncWS3uRWYD1axK0KkjoZiokg3O8mjek9mEb6y2B1qWt5ukdk1EMxVaUNxVSCJvREEEyaG1kMFQJCQAgIAcBxzOj8rj2ssFzWEVG74BEMFLbilxXNUKkjzRlcO+7HIcXb9znsDM2hznVAyrEObq9cwTJnreNIByotJ2GAmPg6erVTgIKwaYJERe83aw5+3PnRd/8vPR0c7F9CkvaeraJLl7p8q6uNzLQm2vQHhQzd5JvyKrbOSXakNzmPUFVZEpqT74wyFMdUUu9RoOw4hKSPPFdBcbny60YPU/nlbh8HrSVYXOLJyzoSQfAK3FzjEQQPwzChf5PgFeAqQxQCQkAICAEhIASEwMtAQATByzCLjxiDCIJXYJJliEJACAgBISAEhIAQmCABEQQTBDeZLntSQTCZxiq2CgEhIASEgBAQAkJACDweAREEj8drUv5aBMGknDYxWggIASEgBISAEBACz4WACILngvm37UQEwW/LX3oXAkJACAgBISAEhMCLTEAEwYs8O0/JNhEETwmkNCMEhIAQEAJCQAgIgZeQgAiCl3BSPYckguAVmGQZohAQAkJACAgBISAEJkhABMEEwU2my0QQTKbZEluFgBAQAkJACAgBIfB8CYggeL68f5PeRBD8JtilUyEgBISAEBACQkAITAoCIggmxTQ9mZEiCJ6Mn1wtBISAEBACQkAICIGXmYAIgpd5dp1jE0HwCkyyDFEICAEhIASEgBAQAhMkIIJgguAm02UiCCbTbImtQkAICAEhIASEgBB4vgREEDxf3r9JbyIIfhPs0qkQEAJCQAgIASEgBCYFAREEk2KansxIEQRPxk+uFgJCQAgIASEgBITAy0xABMHLPLvOsYkgeAUmWYYoBISAEBACQkAICIEJEhBBMEFwk+kyEQSTabbEViEgBISAEBACQkAIPF8CIgieL+/fpLfxCQIDidY0dqyczet+ysxh7nR3YN7SSJsvqwOTOXMwiPa3zhLc8i7syWHTAhxe+gAAIABJREFUoQkMMSubH8N+YsGWxglcPJ5LFlJW/wGRPUfYajnLRe0SA8GB/fTe8H19SkURn3KEJelnwWQk0manfTzdEcWBJ+Exrj5gcWIa1SmLmGk/yYK0o46rlm7gQNZyls2ZCgxwoWE/ceWXgYXkVSSQaDLwGnCrq43MtCbafH7vYUS8mc5PjLyu+/qX65coTq+i1skwansaeTFGjDNU3/DLdTv1pZXknx87oKjtZgpjjbyp1trdPvZZS7CcB7fvGaSr+WtiSpX9Pj7bs7m6sp+E+Br3uRlj7yD2k0dItp6lFwOVjbm8P+0SH8dWccTZtJrv1Ls1rLAspLk1goHCXJJbXf2aqDu0mYCWbOL2bKDl+yjCPE26foHl8XX0jnP+5GdCQAgIASHw/Aksjk2levsS3rzRwdzE/SMGBMebaf7EyCz1/urpYGvi/jH+T1RWNpVxQY534VA/3+6pJLmxn+D4NA5sWzTmnTbu0QWayMvfQGrYVM59kcMmlzsUGMWBqg0se0P1d5NGSxGZHu/UsvpdxIfoerprxxpTSe3SeFqsKwib4W6rL5tEEIx7tibvD8clCBIz+DFpKgfL92Np6SPYtI4yaxQBp7OJKfUx9m0Z/BgzSKb1ATsqDJx4q4T8CWBKrChiB8dZku5Tekyg1dFL1mal8n53E+ZD/bp2okiJb6N2vBokPoqUxjZqn8iSp3dxpDWXupUwcN/A0PkCVljV2AwU7s1h/b02tn5+FL+kHKqj71IcU8mJrGxORQ9Sa9lP8bRoThWGc3tPDpkh3r8feRg5TQ625nI21D768DRGUFm0mcier/lDlo0oi+rLH1vLUfJLO7hojKAwewNJgT/xd7FVHNQPfWkqZ8qM9O6rIXPPIKl7M0i8f5wFaQG0fL8cGqrYWm4nIDGDAx9O5eBD1pWvteNp7+KYZKo/M3IlTzn5URw49C6Lpw9jK80luUUZp0RCNjMbcthkT+XMmPWsRMASetML2GpI4weLPwejd1H89KZUWhICQkAICIFnTSA2jTNJU7l4L4h3pnWOvtMCN9BSH8FQbSVxrbOortjMzPPZxOn9n8DNnDq4kN6SKpIPDbLeauZL000+jrWT2vouAaf3k2y9xfoKMzmBl0iIrxvnJiIU7i0isucn/NbMo3dEEBjI25vDxvvH2ZRmY36hmbI3LrEgzd1xUYLA1JXB6kI9PCOVjWaibhxhU7qN+dY0ylYOsjN6F1/5YCyC4Fkvvheg/XEJAksOV5fe4o+xNeNWxJGFuTTM6WTu+RCHMIitYkC/8zs0wIVDrh3qURDBsanUbV+C0U+p8Au0TQtnvi2D1a363e1hbnWd1Xaxr+iVt9dd44UU7v2ApFB/rZORnWuWU1m2nvdDHN/f6emkOLOG+hsO526gHUyRBl77+RLWfZCqqftBLuwrIW5PP3l7d7H2eiUrWqP5Icsfm93AO6aAUZWOTn0zzLX2o2zKaqMXl/N4BD9rAjOvDjDfBEc2tuHnzR6iqKtYxyptVx/udJ95eGQGCDYGgT2Espb1UDu6m7B46RICejppV7v20TrH1biQtTNuccKmhINut/ukj+/3uC/cHVUlbLy7X3P+XR9HBEUJOQMtakd9TwmbGvWiK4iopdB2vs+tsQ+rSrTrFqQ5t9/V2gvrYW7iTZpb14B6INcPsj4rlcKVA+R7Cgpda94fhDDWXmfURrFSDn+hP21ds9g4o81pxzqaW8PpTSzAnOAl6hBrpnMb7FS7Lspe062xUYkX4F4XE4SAEBACQuAhBAINBN/oZ21FEVaDThD4ijazmVPfh2B7q4hMt2aD2GhNpTDsJ5L3+FOp3yQayZ7wvMa3XcGBBnpvvMup75dwe0QQ6DaiRl+9WiOj798+qhvNDh/KTRB4XvvozAURBK/AnTMuQRDockofcK27j/Zjx9nZaKcXI3kV65h5shHzoUE+rMrmo/uO3XyXw1w8LZmyGR0saA7ih+0BnHBGGRZvz6Y5ZpD8mErqRzhHaKkXi7sbSM667FCta/xpzzsK2zcw83QTmdoO8wZaqiIYKM+hN2EXUT1fE2exEZCYSlnkADvTGznhalOlh2zz52BaCfn3TBR+toaZ7TX0rslm7fXjZJa30Y6J6qoPmH8+g9XdZn5IGKamtJGvzhs1e0z9HVhy9jOwvYB/CLnM3MS+kbSfzLAcWkLtFH/eSL19IdWHtmntWO6Z2WG4gMV6loHEDFqSHjgcRmVPChTH9JP6vQlONmG2XiZ+rw97cIixj9NqODI9murPFnG7thLL6UctTl8PKnWdSpNKZW3/0TGRF203f6UjcqCPePj63iEgPmBmawYx5Q6bgqM3UJ0VBa0FxNxP5Wr0gFv6jW/Ll3OgZQN+h1TqjbOtkehDGymFqex425HW9Mv1Topzaqi1+2rN1wPO014D67cnUxjrz4msIjJXZvPj0j4WlE7hTOls2hJLsMxxiISamEpulxbwZWTA2E6dKUFRFUUUmRwic+TjCtE+asrk74WAEBACQuA3J6Acar0g0KLKYQN0TZ+npdh4psS6Gaw2hd6bzS8/26m3VpJvdLzztfe/9sOHvZsfNnR1nU4QaMJiHre7/QlXG566FKXRVtR7cB3z7z1g1hz1XnKl2oZ7CBndppiPzAgRBL/5snz2BoxLEDjNCDZFkBQbwdqlRmZePUlMrVK+4YS/MeoAXTupUlQWcsC5O90bt4vI7gJq3sjG6uko/eyep63tWucHcMSVBqI581Oo3/OARI8cdZUD/21eLt9G57Jj6RSu2DpprG+lVtvl1n1MG2guXM78/h7aTnewe08HF7XQXgRGD7xdDRnsnlvAjvt1rLAoT9P9JhlJQWleOJIW4re3CNP5HKcDa9TUePDpPdjCNrM+LGA0r97pMJpKCxwC6dg8OrdPYbcK0T3EnpjrqZzZthC/q3ZOHGtltxJi2oMgnDeV/Xft5LiJKuegRoSHXnBBcGwyddsW4dd13BmxcP4+0BExiZr2Ezt1uf94fo9n330keebMDw1iP38Ss6WViyM7/KO5mHrs2oN2jUH76o7tX7htep0rKvXGueOhdvMT7zexe9oGPpp2FktOkyaMmivexa+liJhyj/l2NW7yltqj/tJLjv/dfr7dV0NyfR/rSwvIo4k/ZPVoKVZRPVWsuLGOH1feYkHiflTUQa1nRxqW46OvJ/H298/+LpYehIAQEAJC4GkR8BQE2v8b+9it0mrvGp0psSoq3uGjSxUhSKbQ1I9l31TyHikIlLOvfJKbNI6JNri68BAEWi1cEBed6bWR1lT+3nTTIw1X+TAbWGx3pAYFbNtMdZKBtnQ7iyv0kQ0RBE9r7Uzqdh4uCAxErgyCbmeaiWukTmfzX/qN/NW9k2zNO0r7DbW7u95ZPKwWrpGLG08yc68jbUUJg7F5bB7otHSLvpHiSy3tKPQnltuCOKuljXh3KjEu5MO4KOKjjXC6itWFntvGBiJjlpMUF8HaubcoroVP3W5Qlx26XHGlkt2cSkex6WJbBsnTXDnzKlIQxe0tBZi14llnGK59mHfCBtltqaPY1o9DSKgC5MsjbaxWO/+uMTl5ju4geC6pIKISl5P6XjiRdJKcuP+RuYdj8voxkFJq5tPQAQ6W15HfOurQagVPKUHcbmnCXG4bKXz19b2bdfp0GWBjaQGFb9hYvaXJ0Y7XFBoDiduWM9B8lCNuhdueOyfRNLe+C7VHGUpS/x1Nf3Ir6vZ2B6oQr7fIhIe9npeW1Zew+Hy2I9qhamcSBqntDiLRT0W+GBG6o3UUo+tideGjH6qT+mEhxgsBISAEXgECnoJAvcd+DOkcPaDD20aXKYrCaDhcqrIO1Mf5PsvrJ0qfMqT5FbNo9+n4+wLsIQhU+62zODFSrzaeyIPrHdVBwCfOujdt802lxa5gqNz34S8SIXgFFv7DBYGRsnoz67mApfQoB9Xuu3EhOz75gI8CL/Ht/XAWq3Sd8rus3RbPp2vghFrkrt3pLQN8pJ00VMQFlUoReImP0+uwhW2gcpsq4iwh03Gsj+OjnLjYYXYn7mJfmCPtJNjewJKT4XRmG2jLq8TcFUJe/nqtYNVybwNloXYsnx/V0n4qK9RpQY5CVsdnOdX1Kxjatx9zSx+LRwpR+4hSdQJfqXx0SCxM1nafV2SpfPeFXIx25va55Q2qG8ZxusyVJH39wFQtFKilPakIR9ZUdp+egVVL82ni9sp1FKaEw2mVwzeat3cuRXdKkfbg8GJPrYHmz4JoL91PsQ1dkdLo6Te+lqh6oH001OBkYSClIptPp18YU3+gTk5oSfHniPMkH1d7vr4f05+HiMOUzJmKedjSCzCradCKsZYTcL7JcYqTKij+ZB0bjbco3lI5cgqRo11HeDOgdRcx+/zZ8VkqHwXa+WN8G0mNZkw9KpXsLGinQCzkdm02hyNdtQruRedqp1+LxLhOWHIZ7mmv24BU/1EMWFwRCpXCFs9idSbT+WxW17pOztLnfo6ui+Qub3//CjxEZIhCQAgIgZeIwBhBEJ3KD5ZZtBdWYe5xRQj0vobaQFTvvkXc3leDeU8/ppFC3bMsOxRPsG20qFi9i1dvaXzMU+c8BYGJ6kObme9s1xUh0J+O59ikjGDIaVPwtmSqk6ZyZGMNFKlDRo6PFhWraMZDavJEELxEC9zXUB6ZMmSMpjp/DVEh/lrutvrcuW7nYGkl30TnUPfebF5jGPuxDm6vXMGy/g4SeoxjCoqPjNQhqOJYlcfWwNbS0d1ol0NY3biOd+ZM1XL0bCwi4LTKTXfsbu9QRb7OwlpLTiNHPAtur19yT3dRLqbbMWCDdLU4jqrUf6/62plTxVcmM51Jw9pNoY6bdDulZqQI14bJeWxopimXsyGdzN3S5DDf5WwWPqCuNMJZGN3Bwf4lJJkGaPziLmu1+oHjrNJSi0bz7r3aY3cfNyq1pdZxjJmvz5gjxrTUqssE53umSDlCk3geSQbYj2VgC/M4qsz5vXthknu6jMsmz8JgR5pSOEZ1vJk6srbHzsHyKq9Hjrod7eaaFzvux7YxekyoiiKl3isgxq1gCi21x+2oNQa149q+eVsvxDwoqlSsvQFarYCrfkKd2NSwZoqWnpZscNV/6NKw9FEkdbJW0ryR+2Sk9R734+tegceKDFEICAEhMPkIOPP/9Yar9+HqQgOJhWnkva38HX0Ngfuu/LM5dtSR9rNMe386P866tBO6Q1j0NQSjRcVtRG3PoCx2HrPUMd76w1zk2NHJtz6ftcWPFATP2gBpXwhMmICRsr3rGMjZRf5D/s2ICTcvFwoBISAEhIAQEAJIhOAVWAQiCF6BSZYhCgEhIASEgBAQAkJgggREEEwQ3GS6TATBZJotsVUICAEhIASEgBAQAs+XgAiC58v7N+lNBMFvgl06FQJCQAgIASEgBITApCAggmBSTNOTGSmC4Mn4ydVCQAgIASEgBISAEHiZCYggeJln1zm2X3/9lfv372t/zp8/z3/609FXYNQyRCEgBISAEBACQkAICIHxEFCCYOnSpUybNk3787vf/W48l71wv/ndr8rrlY9XAgrN8PCw9ufkP31PTuVpem/dE1pCQAgIASEgBISAEBACrziB4FnT+S/bo/ibqOVMnTpV+yOC4CVcFEoQ/PnPf9YEwf+8+CP/+H0nB1vtXP/5X5mkAvAlnCUZkhAQAkJACAgBISAEnh8BtZU+541/w6Z3FrB6WRh/vWiBJgb+4i/+QgTB85uG59uTEgQPHjzQRME/d/8L/f39vDbt95oRk1UFPl+C0psQEAJCQAgIASEgBF4OAq7Emn/95QF/OfMv+ffGv9LEwJQpUzRBMFk/kjL0iJlTYkD9cUUK1H9VsbFkWk3WJS92CwEhIASEgBAQAkJg4gTUhvDvf/97TQC4IgOqfkB9N1k/IggeMXMuIaBEQdclO7du38Z/2uQsGJmsi1TsFgJCQAgIASEgBITAi0Tg//zyZwJnzyZskVEiBC/SxDwLW/Q1BJ0Xuzlx+n+w//g/S2Hxs4AtbQoBISAEhIAQEAJCYJIQUAXFH/ztIv5m+V+zZLHUEEySaZuYmfpThv6p7Sx/Km8TMTAxlHKVEBACQkAICAEhIAReKgJyytBLNZ2+ByP/DsErMtEyTCEgBISAEBACQkAITICA/DsEE4A22S6Rf6l4ss2Y2CsEhIAQEAJCQAgIgedHQP6l4ufH+jfrSQTBb4ZeOhYCQkAICAEhIASEwAtPQATBCz9FT26gCIInZygtCAEhIASEgBAQAkLgZSUgguBlnVnduEQQvAKTLEMUAkJACAgBISAEhMAECYggmCC4yXTZIwVBYBR1FetYNWcqMMyd7g7MWxqZX1GE1eSvG+ogt7ovsTOnjvobT59AWf0u4g12rDGV1I40H8WBlg0sm6Hvb5hrtrNY0pucNsK5L3LY1Pj0bfLaoiWHq+/Ndv+ruzc5vKcK86ElDnvxHMf4bEvRmHsZT6CJwqIENob685rW1DB3ei6zM7OG2mcwF+Ozdjy/2syp7yMwevz0zvVL7Eyvesq2O/vq6WBu4v7xGPfUf+OYvwEa3yoiU9e643v9vQS/XLdTX1pJfrRjPdmPZbC68Kmb5GjQuWYfqw9v6xw0O/fN8bFOn5H50qwQEAJCwBeBYGsuZ9cMUvNWCfljnrvDfJuXS3Lrs+bn8FXmd33NH7Jso52ZNnOqIgJjdxtztzQ9BSNUP+/Cnhw2HXJvTr1nPuUIS9LPEmky0m6zu/8gMJkzB4No93g/uX4kguApTM+L3sSjBEHe3hJSQ+9yOLOSb2LNfPm2ga6GDBpD9S99A5HbNlOZZCSgp4Otiftpe8oDf6ggGHGwDawvdNhoP1bAvjnZ3h3op2ybW3OezpVxAy1VUYTdn5gI0LftSxBEWnNpWDODroZdxJQPsj4rlbK4IG5/V8MKS+ezHO0Ttj3WSV+cmMGBD+fh13WEBWlP8ynt3tfG0gL+fs7l5yoOHi4IRoVecHQqB/KX8GZPB8u7Qjj7rAXBRGbxISLCp3CdSD9yjRAQAkLgCQg4nkfDnCvJHXWSl6ZypnAhM+mjNnoXxU/Q/rgu1ZztcO2ZProhZWBHVTYpRn9un69khcXDQR9Xwx4/MqVypsLACQ/x49lUSnwUtY2P56WJIJjIhEyyax4uCIykZC0n/L6d4vKz9Mab6fzEyG0fu4CakxU5deyO/NJ4WqwrCHPu5N/pPqNFGdo0pyKArvZ+giODeJ1hrn13lBWWNgiM4kDVBpa9Afxs58J9I+HTfUQI9DvuThuxNbGTd0cFwdUJ2ODDbkd0ZJCu7hmEhfa77/h6cZQ0MRNyk8a3zhLsihBY+0kqjCD4RgfJicdZXKHEyyDfZBaQPzeNAymLeFPjNUhX89fElF7Gl6OVWFFEkWkKXQ1VbC230+uxBqOysqmMCeJ1P2Con2/3VJLc+K62Oz+z+xK9gYu0ufnleifF8TXUalGhd1k1x7Fr/cvdPg5aS7Cch+B4vW2eESM9kyq6Ss18GmngddXI0CBdLY5xjH687dq7f+fddkjx2vZsRwSm3/XQdbQ109bEkvQgRzSip4dzhpDRqNJdO9YtnazyMd4RW90iZYrVJYq1KIazD28cWUhZfSrxIVNh6CYXrgYQHuorQqCP/DgjX2pdn56B1SUIavXRunHa8JC5HBmb25p92Hh0UzduQbCQwr0fjEav7vbzba1af85o2b0+ugxBhN3oYG5mn9u6cz0nXPfbuXYwRRp4jUEuNNQQV24nODqe6izXs2WQa+3H2ZTVRq/HuEeeOZPs+SzmCgEh8CQEjFQ3pjL//jB05TqjrAby9uawdtpd3pz2E8vjj7K21MwO7dkC3O1jn/a+M1F3KIGZVweYb4IjG88ycyRbYvS97P0d1e9u9LYMflzpT+/0u9TEVlKv/jYmjR+2Gxi4H8DtfTlsOr2cyrL1vB/ieO/e6emkOLOGtpVpHNi2iDfV+1vnD2j9xim/SfcuiMvgx5ipXLw/i3CV1fHzJayxVVpWRd7eXay9XknxtGQKZ/RwMXCJ5l/94trEjU7jB4s/B30IJBEET7IOJ8m1j4oQjA7DtfsOh9MLuJDiJS1ALfqkefR6pDckWrNJDR2gLa+KxqRcjq/xd4iGUEc6hGNBXiCpcRvvzOnTQnvXRtJjSsjsX8eB/HDeVM6bt5ShMRECtVue7RbFOBz2+DbYfdj9zduOFI9r333NJovN3QH3FSG418nHsXaSdClDFy051L1n4Ep7D8GRRgZO7mGFNYjm1vWE91/gj/FHCdAiHg9hriZo6WZOFUZg1Bz+QW7d6KP99BmK99joNSVzpiKcAFsTMel2UvdmkDq3j6LoW8QrB3noJo2WIg7H5vIPzuhPzHQ1L1O1eTZfj6K6aDkBXUfZtM9IS30UYf0X+Di9jisJ2TQnBHH7ZCU1b6R6MHE4ln4nK1lh7SelMJWkGT9RnN7IiZFF5TtCMNS+nz/UL3yo7WPbvkXqIwWBEgt97sJBmzMv4y0dja6YtqdRttSfiw11FE9PpuXDeZowXl3oHIMXjlun52i7+9fUvO4LorliPeEzlDD0ljI0NkIws7uNBd0LR1KGMu89vg0+51I3NveUId/jiSl/fEHQuNSxSXDhq0riWmdRXfEB7xh+oijaxiot3a+fb/Iq2draz4dVJeSEqWhkAcXTHVESdGvrlq2JuM9nUFm/hvB7l/g41kb8oc2smqZE3X5ub1f3iuPZ8u0a722tsD6FXbhJ8mwXM4WAENhAS6uR9tYpbJxzliXpbaA2DVPghD2ItRxnSTpUVi3kdkMj+a3+VDZms9jmerab4GQTZutl4vfmsJGzWHKatHffgZhBdpcPk/rZPK7sqyFzTz8m9b4O/YmE+DradfDXlxaQh40rYQvpjVHPfyNl9WmYujrhvXlc3FjJ7aJs1l4/TmZ5G+2YqK76gPnnM7CF7SKq52viLDYCElMpixxg5zEDhVmzsZXXsPW847k637aTnYZUvjQNcri0DrMtgpb6CAZU+lCjK5WohN4ENb4jZJae5eLSVH4om0XbW0XsVKlVoXafUXMRBK/A3TQ+QeDK9R7EfvI4Zmsbkd7y2bdnczUhaEy+s7arPKJwHSpXLwhcucv6lArcagYMVDbm8r6vCIFnDUH7cbZmtbrZmMnj27DTh90OQeCjNsFrDUEf+0prsLR61hCokGEOH4VNHVXpeMurd/B6aL/GCHYkmIg0zWPxHEctwS3lVJ+P0KI62i79yEc5pT2YtB1z5266LvqzutsRCXqdQW713OSirYNi9fBw/mbgZIHm5OOytacDa/8SDyaj9R13fr7JlW47jXsaqXfzx3zUEHSdwZzWSJuzv7G2OyMtM8C9bWefD40QeBEEI/14jFePzCNapP7KsW49RM2YKNoghzcWYL6BM8Iz3hoCVY9TxVcJuhqCVvco13hs8DmX+rF5iRB4XRf6GgavNQRj12lvnHvtz2iU6zikuNfTOCJp7g/dO56RvkYYTR/sJ2kkAuQe/vbVluYQyEcICIFXg4Da9d4O+eWQl3KXPyReoLrxA2a2lnBlZS6mrgySu1OpS1mIcYaqk9T5J/fNdG6fwu7oXXylveuMXEkvYKuuBEBF5/OmnWFB2lHHpU6xsdNt41LtzpcQacum3VTA4mO5ZL6RQUv0XcwN/lSmQPGWflIPjq2n09KzA3PZsXQKV2ydNNa3UmvrZ0y/TsvVcy+yx5V+tIGW75fQq2w2uHb/e4hqCaEtxpkmpUsxwhlB8JW6JILgFbhlxicIHCBc+d1D333N7hkJY5xiR8oQHkU6Kuz2Aaum/URR+i6ngxPwmIJAhf3MvDOelCHdnI06Hw0MJT2uDceZ6cPu8QgC7wWaulQQ7YGxkMrGbbw/R4Up1S5n5WgKipbm4u68+C4qNrI2ZJAT5/scow/c4NzJ7yShwZ/qT1T0weXEuwD5dmRV8Wpw9Do+jTFiCpmNcY4/v6ic/pOLNKEwPkGg7DCxIyWCyLDZzA8x8PqQ2hlWD1fvNgTHm2n5xIhK9xrZyfFqu6+2nbvOLkGgPeyWaNGR0ZQhL4IAH+PV1TCocGtqaD+H8yoxGzaPpM49jiDYUVXCR2EeKWa4hMLDBaZaT22hj2+Dz7nU12c8gSDwts7169SnICg5Dtu8CIIxBweM5TNuQeClrVfgkS5DFAJCwEXAksOPIZ0sSJtKy6EgDrf689HSPrYm9vGpVnx7BLYlEHx+P1utHVzUHP8QbCqKq56LYT2OHXMfjr56FilR4TrwIbIwl4YQz1325RxoWcOApYDDiQXsuHecK6b1+O3LITPMuSvfbNCiFp5CYmQijQv5MC6K+GgjnK7CFmYmstvzna76WQ+1zkNUYs10bnO0ecK1+6/6SRggJr7OkdmgNnFX9pMQb3fyGFuM7LJBBMErcFs9XBC4O/NHQlJpzl+Cn62BnazXCQJHUXF1khG/HpUTv18XLlOLNIFl9y/xd2kdrKr4gPfnDHNhXzZxBvcTVPQRgi63lKENjiLLR6YMuU/YqGNyBFIe14Y2gn3YfTjs0RGC8QiCK4UqTcefcw2XCE5wpfX0saPRzPvTlYCqozcljTLTAw5mlmD/0Fu/Bgr35pIUOsC3JVUkH+pjcUwy1Z+F86Z2csHASArSx+mthOenkWjowRI/yEc+IgQ107L5KHSQfXmVfHXPEbp8555ypAdpaVUpQ518nN4E29IoWzNblzKkc2pjk2lJCmKguY5N9YOsL8zgy7cHPdJlPFOGHLmdqaGDfPt5Lskt0d5t3zdMqte2GwlQwtHQR01aDRdSHAXmapfZqyC438kfY2sItvoa7+hpRI4d5z72bdzPtXwzOWEqZUztxEQ4axPGRlqS0acMLXIUl/s9OmXIbRXrnHUVOn5cG3zPpe6kpWcoCPaZCrQ0Hq3g/dhCDlSsZ5naHHClDOnqfxzF8f5aepEwvHoJAAAgAElEQVT5xrvUWYwMteyhMWSb2+bDqCDoYNWYlKEZXPgqm+JQ723FlPa8Ak91GaIQEAKKgPIBUu+qwzXQagkipw1j25NL8g1X8W0Hi1vWEdCink9BFH6yjo3GWxTHVILuVB4CN3PqoJErKr2xx8SBincJaHGmJQde0lJobWHJ1FmWMHSoiJhyfQ3BZk61zuKEys3flsEPsbPxu9FBzJYmkqpK2Hh3P3/IWsSp75cwoFIr6yGxMJmPpp3FfNVEWagdy+dHtTSiyooPiOz5mt1+CeyY3kHcljbmW5WP0E9m2iA79KcE6QSNW/2An0qTOqstEJXKVOjXypLmhQ+tH1C/FUHwCtxTj4oQBMcmU7ctHKOrIPi6nYOllVxL8jwqcZhbXR3k5zVyxOOoyyhLDtXvzdaKAbuaOxmKiSBcOUbHIF53gorbKSymDTQXRhGu+v3Zzrn7RpZNOEKQw+7Qx7fhsA+7/7stgP/wiJShRwoC6yCpZY7d65j0Nua7xMEXJWy6Gq0rwn50UTHGaKrz1xAVojt29HqPNk/5rkJgV8qWR1Gx19QQLTUlgjBXCHXk2NT+MUXFvo949SgmRaWbHSHZelZXc+GlqHhpMmfKwnnzeid/jK/hij5ta8T2We6Fqrq21U5O8ydGZqkC9fYeiDR6iRDsJ6W0AGtkgFZ0lVPYT5KP8boeASp6MdpuBxdDVvDOnEHOlXQyM9tH6lVhFNWN63hHFXcN3eTc1QCWjauoWPfg0Tnryd0TsOEhcznSyzMUBJsaPYuKH3YEr+O3SaHOojrn4QOOouJRsak/ceyE2/NJV1SM97YkYegVeKnJEIWARkClGmczs8GxY64itIn3j2rv296RnfEaFrveBQxwrsHu3Jw7TXvgSoJPZ+ConTJoB1m4Co9vdbWRmdZEm9thE/rnj24KVHTBtSuvRa2DsGUWYNaKljdrwiJuD3gWCWspo/fcD5IYOZI7RJc+OnSTb8qr2DonmR9jBsmMreKIUww5jhmd6jyKtITbSbnMHxmTI/1SRRo2YX5o/YAIglfklnqUIHhFMMgwhYAQEAJCQAgIASEgBLwQkAjBK7AsRBC8ApMsQxQCQkAICAEhIASEwAQJiCCYILjJdJkIgsk0W2KrEBACQkAICAEhIASeLwERBM+X92/SmwiC3wS7dCoEhIAQEAJCQAgIgUlBQASBl2m6efPmpJi88Rr566+/okSB+nP58mX+05+c5+mOtwH5nRAQAkJACAgBISAEhMBLS0AJgoULF/L73/9e+/O73/1uZKyzZ8+eNOP+3a/K65WPVwISIZCFIQSEgBAQAkJACAgBIeCLgEQIXoG1IYLgFZhkGaIQEAJCQAgIASEgBCZIQATBBMFNpstEEEym2RJbhYAQEAJCQAgIASHwfAmIIPDF+9YZvszfTdt/sNCwNUz7VVd1Avn/6H7Bf8xrwPnXI39x68wuCnef5X/xbwh9z4IlcQH/FvD1/bOechEEz5qwtC8EhIAQEAJCQAgIgclLQASBt7n739+yq/o+//f/1cYX/7p5RBC4/7SP5s+OEZq3lbBpur/p+29kWP8X/3nXVv7Dv+3jv332J7pj95IR9I/ev4/QX/xsFpIIgmfDVVoVAkJACAgBISAEhMDLQEAEwUNm8daJzzD3eBcE6u/2/zsLGRFq77+L6oSzLG/Yyrwzn/On2/+ZL+OCHC3/9y9J/P9W8V8XN3v9vt4zvPAMVpUIgmcAVZoUAkJACAgBISAEhMBLQkAEwUQEwf0Odn12m/iSv8Xp9o+0ooTCF3zC52tnOb7rqibh7HIqQ/Z7/d6VjvQs15MIgmdJV9oWAkJACAgBISAEhMDkJiCCYAKC4H9/a2UXGVhX/bsxV4sgmNw3hFgvBISAEBACQkAICIFXjYAIgscWBLc48Vk1/9byGStUtpDH5/94pAzd79jFlv/xH8ekDLm+l5ShV+2Wk/EKASEgBISAEBACQuDFIiCC4HEFgUoX+vR/Ef9l3Jh0Ia2p//0t1uxu4kaKiq3c/qCa/zzLx/cLnv2CkJShZ89YehACQkAICAEhIASEwGQlIILA28ypvH+P80VHjhe9dYLPvoBPPl+Ls0rArahYHVAqx45O1ttB7BYCQkAICAEhIASEwKtHQATBKzDn44sQGEi0prFj5Wxe91NQhrnT3YF5SyNtvhgFJnPmYBDtb50luOVd2JPDpkMTAJqVzY9hP7FgS+MELh7PJQspq/+AyJ4jbLWc5aJ2iYHgwH56b/i+PqWiiE85wpL0s2AyEmmz0z6e7ojiwJPwGFcfsDgxjeqURcy0n2RB2lHHVUs3cCBrOcvmTAUGuNCwn7jyy8BC8ioSSDQZeE2J1q42MtOaaPP5vYcR8WY6PzHyuu7rX65foji9ilonw6jtaeTFGDHOUH3DL9ft1JdWkn9+7ICitpspjDXyplprd/vYZy3Bch7cvmeQruaviSlV9vv4bM/m6sp+EuJr3OdmjL2D2E8eIdl6ll4MVDbm8v60S3wcW8URZ9NqvlPv1rDCspDm1ggGCnNJbnX1a6Lu0GYCWrKJ27OBlu+jcPzrJLrP9Qssj6+jd5zzJz8TAkJACAiB509gcWwq1duX8OaNDuYm7h8xIDjeTPMnRm2z95eeDrYm7vfwf9S7fQPLZuhs7nG0ERyfxoFti8a808Y9ukATefkbSA2byrkvctik3CEv713u2rHGVFLr1nAQiYWp5L1toPdYBqsLnX+5NJ4W6wrClL1D/Xy7p5Lkxn6fJokgGPdsTd4fjksQJGbwY9JUDpbvx9LSR7BpHWXWKAJOZxNT6mPs2zL4MWaQTOsDdlQYOPFWCfkTwJRYUcQOjrMk3af0mECro5eszUrl/e4mzIf0N0IUKfFt1I5Xg8RHkdLY5nETPpFZT3RxpDWXupUwcN/A0PkCVljV2AwU7s1h/b02tn5+FL+kHKqj71IcU8mJrGxORQ9Sa9lP8bRoThWGc3tPDpkh3r/XHka6T7A1l7Oh9tGHpzGCyqLNRPZ8zR+ybERZVF/+2FqOkl/awUVjBIXZG0gK/Im/i63ioL6xpamcKTPSu6+GzD2DpO7NIPH+cRakBdDy/XJoqGJruZ2AxAwOfDiVgw9ZV77Wjqe9i2OSqf7MyJU85eRHceDQuyyePoytNJfkFmWcEgnZzGzIYZM9lTNj1rMSAUvoTS9gqyGNHyz+HIzeRfETzaJcLASEgBAQAs+VQGwaZ5KmcvFeEO9M6xx9pwVuoKU+gqHaSuJaZ1FdsZmZ57OJc/N/nJt9tU6HfcTwaJpb3yXg9H6SrbdYX2EmJ/ASCfF149xEhMK9RUT2/ITfmnn0ugSBB5iowlwqZ7SN8ZUSS3P5yK+PAeMS/E67BIGRykYzUTeOsCndxnxrGmUrB9kZvYuvfAAXQfBcV+Jv09m4BIElh6tLb/HH2JoxEYGorGwq44Icu8M6lRlZmEvDnE7mng9xCIPYKgb0O79DA1w45NqhHh17cGwqdduXYPRTKvwCbdPCmW/LYHWrfnd7mFtdZ7Vd7Ct65e1113ghhXs/ICnUX+tkZOea5VSWref9EMf3d3o6Kc6sof6Gw7kbaAdTpIHXfr6EdR+kaup+kAv7Sojb00/e3l2svV7JitZofsjyx2Y38I4pAIZu0mgpIhOd+maYa+1H2ZTVRi8u5/EIftYEZl4dYL4Jjmxsw8+bPURRV7GOVdquPtzpPvPwyAwQbAwCewhlLetB93BavHQJAT2dtKtd+2id42pcyNoZtzhhU8JBt9t90sf3e9zX6o6qEjbe3a85/66PI4KihJyBFrWjvqeETW67D0FELYW2831ujX1YVaJdtyDNuf2u1l5YD3MTb9LcugbUA7l+kPVZqRSuHCDfU1DoWiur34WpS7cj4vy7sfbqHuTK4S/0p61rFhtntDntWEdzazi9iQWYE7xEHWLNdG6DnWpnRtlrujU2KvHb3N7SqxAQAkJACIyXQKCB4Bv9rK0owmrQCQJf0WY2c+r7EGxvqXe+ek+sYEhlQ+g3zfTvWmXHSPaEumZ8n+BAA7033uXU90u47U0QmDZzqnAWJ7bsovgGjL5/23Bcu0SLXswcEQS6TSzttf3ozAURBOObq0n9q3EJgkCXU/qAa919tB87zs5GO70YyatYx8yTjZgPDfJhVTYf3Xfs5rsc5uJpyZTN6GBBcxA/bA/ghDPKsHh7Ns0xg+THVFI/QjBCS71Y3N1ActZlh2pd40973lHYrhZzE5naDvMGWqoiGCjPoTdhF1E9XxNnsRGQmEpZ5AA70xs54WpThdW2+XMwrYT8eyYKP1vDzPYaetdks/b6cTLL22jHRHXVB8w/n8HqbjM/JAxTU9rIV+eNmj2m/g4sOfsZ2F7AP4RcZm5i30jaT2ZYDi2hdoo/b6TevpDqQ9u0diz3zOwwXMBiPctAYgYtSQ8cDqOyJwWKY/pJ/d4EJ5swWy8Tv9eHPTjE2MdpNRyZHk31Z4u4XVuJ5fSjlp3+QeX5W5Umlcra/qNjdhO03fyVjsiBPuzo63uHgPiAma0ZxJQ7+gmO3kB1VhS0FhBzP5Wr0QNu6Te+LV+uPbT8DqnUG2dbI9GHNlIKU9nxtiOt6ZfrnRTn1FBr99Warwecp70G1m9PpjDWnxNZRWSuzObHpX0sKJ3CmdLZtCWWYJnjEAk1MZXcLi3gy8iAsZ06U4KiKoooMjlE5sjHaxj3UfMnfy8EhIAQEAK/BQHlUOsFgRZVDhuga/o8LcXGMyXWYaN65y4h4PoUZqkNPNcGKZu1d772/h/5nUtEPM7oHO17EwQfVhWRdL2GFVZfL0RHOtOoIPD0D3xFN0btE0HwOHM1SX87LkHgHFuwKYKk2AjWLjUy8+pJYmr9qbSEE/7GqAN07aRKUVnIAefudG/cLiK7C6h5Ixurp6P0s3uetrZrnR/AEVcaiObMT6F+zwMSPXLUVQ78t3m5fBudy46lU7hi66SxvpVabZdb9zFtoLlwOfP7e2g73cHuPR1cDNzMqYMRGD3mrKshg91zC9hxv44VFnVjud8kIykozQtH0kL89hZhOp/jdGCNVDeaCT69B1vYZtaHBYzm1TsdRlNpgUMgHZtH5/Yp7FYhuofYE3M9lTPbFuJ31c6JY63sVkJM22EI501l/107OW6iyjmoEeGhF1wQHJtM3bZF+HUdd0YsnL8PdERMoqb9xE5d7j+e3+PZdx9JnjnzQ4PYz5/EbGnl4sgO/2guph679qBdY9C+umP7F26bXueKSr1xBhvUbn7i/SZ2T9vAR9POYslp0oRRc8W7+LUUEVPuI+fR5C21R/XiJcf/bj/f7qshub6P9aUF5NHEH7J6tBSrqJ4qVtxYx48rb7EgcT8q6qDWsyMNy/HR15N4+/tJ+mgQs4WAEBACryQBT0Gg/b+xj90qrfau0ZkSq6LiHTo+yslWm3yO1KBIazKFKg1nzwM+eqQgUNcqn+QmjVq0wdvHhyAIjKelfh42tXnls+5RBIGL6O9+/fXXX1/JVT2OQT9cEBiIXBkE3c40E1d7TmfzX/qN/NW9k2zNO0r7DbW7u95ZPKwWrpGLG08yc68jbUUJA2/pG24maukWfSPFl1raUehPLLcFcVZLG/HuVGJcyIdxUcRHG+F0FasLPVWygciY5STFRbB27i2Ka+FTtxvUZYUuV1yF/NycSkex6WJbBsnTXDnzKlIQxe0tBZi1G9EZhmsf5p2wQXZb6ii29eMQEqoA+fJIG6vVzr9rTE6eozsInhMXRFTiclLfCyeSTpIT9z8y93BMXj8GUkrNfBo6wMHyOvJbRx1areApJYjbLU2Yy20jha++vnezTp8uA2wsLaDwDRurtzQ52vGaQmMgcdtyBpqPcsTtAea5a+HIvaT2KENJ6r+joVi3om5v61yFeL1FJjzs9by0rL6ExeezHdEOVTuTMEhtdxCJfiryxYjQHQ0Jj66L1YWP3mUZxy0pPxECQkAICIHfkICnIFDvsR9DOkcP6HjERpfDdOf7LK+fKH1dmeZXzKLdp+Pva+DeBUGwJYdToZdZsKXpIcQ8BYFnypAz3anc9+EvEiH4DRfk8+r64YLASFm9mfVcwFJ6lINq9924kB2ffMBHgZf49n44i1W6Tvld1m6L59M1cEItctfu9JYBPtJOGirigkqlCLzEx+l12MI2ULlNFXGWkOk41sfxUU5c7DC7E3exL8yRdhJsb2DJyXA6sw205VVi7gohL3+9VrBqubeBslA7ls+Pamk/lRXqtCBHIavjs5zq+hUM7duPuaWPxSOFqH1EqTqBr1Q+OiQWJmu7zyuyVL77Qi5GOxW6W96gumEcp8tcSdLXD0zVQoFa2pOKcGRNZffpGVi1NJ8mbq9cR2FKOGi5e6M34bkU3SlFzlDjGHtqDTR/FkR76X6KbbDeauZL081xpd+oB9pHQw1OFgZSKrL5dPqFMfUH6uSElhR/jjhP8nFNha/vx6xLDxGHKZkzFfOwpRdgVtOgFWMtJ+B8k+MUJ1VQ/Mk6NhpvUbylcuQUIke76qG1joDWXcTs82fHZ6l8FGjnj/FtJDWaMfWoVLKzoJ0CsZDbtdkcjnTVKrgXnaudfi0S4zphyWW4p71uA1L9RzFgcUUoVApbPIvVmUzns1ld6zo5S7+DM7oukru8/f3zupOlHyEgBISAEHgaBMYIguhUfrDMor2wCnOPK0Kg9zWc7//82bR/XoO5BTZaU/l7003+LtbG+4fiCbaNFhWrd/HqLY2Peeqcd0Ggoujrf65yZjX4Gr2nIHAdMnJ8tKjY1I/lITV5Igiexsp6wdt4ZMqQMZrq/DVEhfhrudvqc+e6nYOllXwTnUPde7N5jWHsxzq4vXIFy/o7SOgxjikoPjJSh6CKY9WRkQ1sLR3djXY5hNWN63hnzlQtR8/GIgJOq9x0x+72DlXk6yysteQ0csSz4Pb6Jfd0F+ViuhU9D9LV4jiqUv+96mtnThVfmcx0Jg1rN4U6btLtlJqRwiAbJuexoZmmXM6GdDLXpcxdzmbhA+pKI5yF0R0c7F9CkmmAxi/uslarHzjOKi21aDTv3qs9dvdxo1Jbah9+NJhKWYkP0S86lVp1meB8zxQpR2iSMb8H+7EMbGGe7Ti+HzmyzNmFt516z8JgR5pSOEbtOLZh7vTYOVhe5fXIUbej3VzzYsf92DZGjwlVUaTUewXEuI5Sc9o1lsOgdlzbN2/rhZjHzalSsfYGaLUCrvoJdWJTw5opWnpassFV/6FLw9JHkdTJWknzRu6TkdadR8+94I8CMU8ICAEh8GoTUO/w92a7MXC89wwkFqaR97byd/Q1BPqotuM3O96e7UgVvnuTb/ZUsfVQ/xMeO+rlOFNdXZq3wzP0RcVj34XOtCQ5dvTVXuveRv9IQSDIhMALS8BI2d51DOTsIv8h/2bEC2u+GCYEhIAQEAJCYBIQkAjBJJikJzVRBMGTEpTrhYAQEAJCQAgIASHw8hIQQfDyzu3IyEQQvAKTLEMUAkJACAgBISAEhMAECYggmCC4yXSZCILJNFtiqxAQAkJACAgBISAEni8BEQTPl/dv0psIgt8Eu3QqBISAEBACQkAICIFJQUAEwaSYpiczUv0TDffv39f+nD9/nv/0p6NP1qBcLQSEgBAQAkJACAgBIfDSEFCCYOnSpUybNk3787vf/W5Sjk3+YbKHTJsSBMPDw9qfk//0PTmVp+m9dW9STrQYLQSEgBAQAkJACAgBIfD0CATPms5/2R7F30QtZ+rUqdofEQRPj+8L05ISBH/+8581QfA/L/7IP37fycFWO9d//lcmqQB8YdiKIUJACAgBISAEhIAQmIwEfv0V5rzxb9j0zgJWLwvjrxct0MTAX/zFX4ggmIwTOh6blSB48OCBJgr+uftf6O/v57Vpv9cunawqcDzjlt8IASEgBISAEBACQkAIuBNQm8Xq86+/POAvZ/4l/974V5oYmDJliiYIJutHUoYeMXNKDKg/rkiB+q8qNnYtiMk68WK3EBACQkAICAEhIASEwOMTUBvCv//97zUB4IoMqPoB9d1k/YggeMTMuYSAEgVdl+zcun0b/2mTs2Bksi5SsVsICAEhIASEgBAQAi8Sgf/zy58JnD2bsEVGiRC8SBPzLGzR1xB0XuzmxOn/wf7j/yyFxc8CtrQpBISAEBACQkAICIFJQkAVFH/wt4v4m+V/zZLFUkMwSaZtYmbqTxn6p7az/Km8TcTAxFDKVUJACAgBISAEhIAQeKkIyClDL9V0+h6M/DsEr8hEyzCFgBAQAkJACAgBITABAvLvEEwA2mS7RP6l4sk2Y2KvEBACQkAICAEhIASeHwH5l4qfH+vfrCcRBL8ZeulYCAgBISAEhIAQEAIvPAERBC/8FD25gSIInpyhtCAEhIAQEAJCQAgIgZeVgAiCl3VmdeMSQfAKTLIMUQgIASEgBISAEBACEyQggmCC4CbTZY8UBIEmCosS2Bjqz2vawIa503OZnZk11N540UZqpGxvGvGhU6Gng7mJ+0cMTKkowmqCc1/ksKnxKdsdb6bzEyO3j2WwuvAptm3J4ep7s7E/tXY3c+r7CIwebJ6ixc6moqg7tIFVb8AdWxNL0tueQhcTsP2p83sKwxhpQj8enuK8TIDT0xyWtCUEhIAQeMEIBEdvoDAlgsgQpx8zNIj99BGSrWfpBZR/8ClHWJJ+1rvlgcmcORhE+1tFdD3qt24tGKhszOX9OaNf/nLdTn1pJfnnfUMKtuZyNtTO3MwpI/1mPiFT/RgjTUbabXb3FnVj9NaXCIInnIDJcPmjBEGkNZeGNTPoathFTPkg67NSKYsL4vZ3Nayw+FN3aDPB5x/hCAfG03IwnIFn4Yy7QXY4Q8Hdbaze0qTd6K7PbyUINpYW8PdzLruJk3Gvi6fu0D4nZzHWTGe2kaHv9vAHy+VxD9fzh8FZ2ZyNHsQaU0nthFt5US98enPxcnN6UedP7BICQmBSEFi6mVOFJgIudlD8RSMH7QYit22mOimEK19lE1c/jlFsy+DHmEEyY6s4Mo6fj/4kigMt78KeHDYdAgKN7MhP5aNpHczd0uSzpR1VJWy8u58/2KMm2O/DjUyJj6K28fE26kQQPNbET84fP0oQJFYUUWSaQldDFVvL7aNOtnNX/HXnsLWd4H2zaLGuIGyG48s73Wcwdxv5h/dmj8CxH2vi9soNLOt37eA7HKOZ2k5yJymlZj6NNKC1OzRIV8vXxJS6O5XB8WkcSFnEm1o/w9zp7sC8ZSp5avfb1dNjRAiisrKpjAvS+rxlszNkMhKgs2dHpMERHRnq59s9lSQ39hNlyaH6vdm8xjD2rlvMDAvyiBCoB8EGljlZcNeOdUsnqyreZdUc/1E+WxppI4gPS1O1cat+frnbx0FrCZZoR4TgWlcfAWHKvmGufXeUFZY2bUfDahrkXDuYtOsGudBQQ1y5HZbG02KNIGzGVEc/1y+xM72K2hvuTqh3jo20BUZRV7GOVXOmwtBNzl0NYFnoAI1vdTC/dT3h/RdIiK+jHecY77n+H/C5LnzbM7O7j6HQIPx00YSy+l3Eh7gm8yaNb/VgGoluOHbUZ3bbuT3XiNEP7nSd4ci0cJJC/eHuT9RYdpEfo4+wONdZ9yV6Axdpa/SX650Ux9dQq/Fyrtuf7Zy7b2TZdPtYIaL/nWt9b2lkvmsubFNYZgoABulqVut2tmMN3LNzbpqRZW8Ad/vYp+b2vO8IweLENKrV+vZzvwf069TVx0XTtodw2o/POdbEZgBd7f0ER7qvLd/rZ3I+48RqISAEXlUCBgr35rL+XhMx6W1um4SLTUYGbA6fJm/vLtZer6R4WjJlMzpYkHZUAxZZmEvdGxdI/jmchjmdmhPv+u2KQybde3aYa+1H2ZTl3gemVM5UGDjxVgn5rilQz96wHuYmHifRmsaONbMd/s7dm3yzp4qthwxUN5oJPp1BfmCus982H7/tZ/S9oPyDHoaWTuFEdBuLDyUw8+oA801w5K0iBnRjLJzRw8XAJdo76ZeeDrYm7qctOo0fLP4cjN5FsZflIoLgFbiHHiUI0NR1hOZ0KQf91o0+2k+foXiPjV6PVJlEazapoQO05VXRmJTL8TX+jhSdUIfz4UjXcTqRXgVBkObo+Z2sZIW1n5TCVJJm/ERxeiMnXHMRuIGW+ijC+i/wcXodVxKyaU4I4rZ2TYROXLirX98RgmialZN7Xzns+7m93cyXbxscqS5fGaj7bCEB3W2Y9/hTuVc5wx3MzYRTByMwXr/AH+NbWVxlJifM30tqj/tYP6wqISfsLoczCyiensqB/CVwspJN/Rs4pY1hDyv2LaKlKoqwGx0s7wrh7HuznTfsBZIat/HOnD5q3irhmuaE+nPL1kTc5zOorF9D+L1LfBxrI/7QZlZN+4mi9F0cCXH0M7PrCAvSZo+mpmQO+uSYyWYa1hi4prfHTznlRZxTEY/IBxxOL8BsdKVKFbC6sH/0bnFbFxFaFOmh9gz1UZNWQr5HBFMTBQaXY+7FgVaOf/pxZhZt4/05w9hP1pDcv97B8rtKVtyL16VcOa8fukmjpYjDsbn8w9sGuhoyOBym5uUB574oIbN/g8brTSXgPCITvtb3N2875uLad1+zqTyAsr0bWKb4R9tYpYnCfr7JqyTfsJmWT4z4ec5Foi5lSDcvam2t2ptBamg/jRvb8CuKYvHPlzFndfBRYzbvO0VLmC9OD5njFfcdbBwvAy9ra/FNdifuojgkngPb5zFwrISt49lJewWemTJEISAEJgsB9dw3ciW9gK02XzaP7uL3JuwisrtA8z/UR+3Ur+0poi00VxMMKyxBzh3/JoZSNmO6epKtnx+lN0y9Z4Owqfeivp/t2VyNHuBjV2TBuJzqog1E3jhKTHcELSv72VnYRK0N1hdm8GWIyiYYpOX7JfSmF9C73SFUNt3Y4P23+2bwQ9Zs2ktrMLaNAU4AACAASURBVNtmUVnxAe/TSUL8IIXfm+BkE2brWS5qm3cqUlFCb0I2i21HyCw9y8WlqfxQNou2t4rY6UpT0qVa64mJIJgsa/4J7HykIFBtGyPYkWAi0jSPxXMcOXi32vfzh/MRbrnz2m7kNufOpmbT4GMKAkZ21e/8fJMr3XYa9zRSr3cUnc7mwEnXTTvWUXREG8YrCPQRijZQKjl/kXO3+ub/z977AFV55nm+n+6OGnqU7J6MigURp3J0EYa797B9lWgbMmKpZCXIjOAtockVyotJDsa0MCWkVv7UDVALjLYSI2WBG1q8V2EuGK1gXHGkjQbZFOfuMqgTjjVi4Gr0hp2gMwSwt28973v+vOdwjtCYoODvVFnpPud9nz+f53nf5/n+/jxQfORN3ers/CjPQ5NJ67erDX5zCDwFgafVWy9QCY+9rNes/Z9sKsJqzMvwChnSRY2y1OtxjMacCPfmuZ9Ul8dFMXC0AbXB1X/Tcgi8+4CbY0F/pEd7lEUkY7EuCHZpFg9dyOydncbfRN/n6KYy8ozt9uDhxddfe3y8hMYUBA4vkNNbovMz1Hd7xWhB4PQcGdpoizAKDwu1J9/ktZmjBYG/+a0LghEu5O8hrUWPR1Xj+VlWK4HFibwyrISacjU7PSrOF7Yzn8MgCEaNi3PimTTvmctbpVmU9Db6FQSPGOOFXaEe+SnGuVWfl0ut8n4NDfL1rT5sVxwGgMd4z8itQkAICIFJJ6DCV7fDXpdxx7HOORqiDEJxXU7LuA2LMbwHtRbEM1RwjsDieKjJZXO/49r9D0nZ8Rx1Lmu6Y8OtrjHkKMaXF/FhtPIaOz96RENebguvVewxeHcdv3e3srAp2NHmDtY1q3rL6N3o+9p3vrV4eDT0PIEzRJ6LpHPHcxyM3cdHqmiX9b+HmOZQWuMcXgCDBwOHB2FlnpdlztE0EQSTPnsnv8IxBUGQmbWhg5y90qc3zmWh7yT5RACHXcm0zo2Ubpn+KNngFXiUh8CxwdRDdFohyMJulfwTMZ+XQ028MKQsrY5JreqfTEHQvYxbycF8fe5jNhcEUqGsvcpD4L3RUvGFqYvoHZX860MQuCze7rH23NAa5sAPLAhy4/rJeFxBgJnKeitvDF/jwuylRN9RnocWz4k7TkHg0Z7HFgS6UFLeDVcI2g8qCPzP70kRBE6h2nWKzZktZBi8Aj+0IFAJZeEJSby3ZhEvL5yH+cUZfK154HwvFJP/1pIahYAQEALjIOBMlN1Uwi6PQ1DU2hzDQF4RhQn+EngTaT4ZTH2CMqSZubqpiNLtjmuVQUUL+3EcXKLtY+ZpScfGhFxl1DJ6HNwt9i0gtN/Vum/pY0XSQ2q1eluZe2S9Lki8DkTRwpd6nMZRfW0Ot+1kNc6wJL19riRltXdJHiAuqVYPn1IejFX9JCfZec9DDI1mK4JgHPNtql/yaEGgx9+lLh7gQlkVaSf7CI9L4/D7UbyklOynwZqlXE8eNXG8OVmzhv46s53XlOtqwQgdR3PYaFLiQIVnlBC3X4+PW2dSYSLVdKQbQnTOhdKcGsxAUy2b6wZ1F9qrg46NnpN0Is0tKmSok3eyGmF7JhVr5j9GyJDBgu4dMuTYUHY1FbHrdhrH31rEC7c7Sc4apNgQMqSHdczwHzI03MmvEqoZ0hK0A+j4qBLrnfXU5pkZaj7ENpK5vFEJD0PIkIrTtwVzwnDK0Pg8BJd45eSbrJuth+HUL7dy/C1fYSqDfjluHk7SQpWc7Wk6EEPUHIeHQL1cVLLvxmAtf6PDV1KWhyCwcHhc7XGfCOUcac1DENRHdUoZhR75D56n8hi5TEQQHF3g9LY8KmRohd/5/UnEDxkyNEJzw0oiHOFo+ty6zyf/Vz8x/6uZobZjbGwO43hhFC8N3dQsQHP9cvI/xs6QIecJVm6Gxxgo38LaF/soza3l1OxELYQt5OoJ/ydwTPWXoLRfCAiBaUpA3ySvHe6gtPw0NbZ+QiyRxMet5+1Vg5rn4CWnZdy2ns7tATSo9QYzm9IT2R16jV+cW0RnOpTGVWI2Xvuuidb8SqxdoVRWbGHt8GWvw0wesekH1Pq29oFu4CEhg8rU5ziaVAXOU4x+F+WqN8rPtartKbSycWs74QVpFK8JoC1/Dxc2ep6aZMyRKJ51xvUuVx6M4lktRDaFPTJ/QE0OEQTT9BExdmtMD4E5lsOFa4hxHtelknhv99CgHZvlPl7ybtsJdvXHOBJtVVJlJ0Nxy4hSsedZPVjK9TwEe9NO0nqsNL1rZp5Kkm3rgWhnEq8eouM+4nQQ+zn30WDOdnsnSn5tu0xeViOtRuuwz5AhQ+iPVpge0rT3RSuVqd7tOUHkBzM4XpWoJ97cvkZD93xStfyCE+y9v4bdr6pk3hHstrvMtXgnFeutTS8vokC5DL+9Rm5CKxGGECQt6VpLKg4j/0AyKRbfScWjN22PChmqdCTJGpJ4ezoo3VVL3RhJxW6Oy6isS+KN0Blagu6FO/N5TUsqdlo/NtDUoucs/Dqhigbv58Q7hMo7ydlPe7yLiXaGrvANR3/ZQ7RXUrHz+NTHFQSrmzdwvGCNa5xtLNWSinPjKjGGzbsTyT3n9/9jC+R/toC9ZwRzqI+kYr7BPjwf8ziTimN2WClOMHslFasFJIMkbUz6OHpxhE2vL+L5nnaSu0L1EJ9RnEYnFbvG+BHep70eSftq7o99TN4z8KqULgoBITAVCfjaw/TYaaipp7Al0nAKkHs/o9b7s3eCebl7jyGxt99wrWcIp/vgDgOgMY7x1A9vcBxmoQ4sqakmrS7AR0Jxo+OgEO9r+yApg0vbI7W14m5XH0SoBOJGQhxJyXH7VXvc+QP3Uvfw8sWd6N/rokR5MDZj1Y859ZM/IIJgKk78CbR5TEEwgTKn1i2hpGevYV3QAEfL6xnYvoffrtGTTZ0PzdTqzw/Q2tgNVMQt0k5a2tZi5rhKknXFwUNIklVLjh2YJmEklqQk3n7VxL2mevIebOBShcMD9ohj4YyU/SesG/M3puPRqT/AXJMihIAQEAJPIYGJHM05ud2wkF8eyd1DtXxkDyalPJP8FztZvbXe4zSlH6pN4iH4oUg+xeWIIAAPi6zyWrg8Dk/xwP2YTQtaQWVFPG+EOjwq97/hk0NVWE/2axYFdRyo66iyH7Mdk1X28kSOZ6/gFXXMqjr29Y+0iIsgmKyBknqEgBAQApNBwERIUD+9T90fXzX23dNL4Tqu/BF/8OxxyIkgeBx6U+ReEQRTZKCkmUJACAgBISAEhIAQeAIERBA8AeiTXaUIgskmLvUJASEgBISAEBACQmDqEBBBMHXGasItFUEwYXRyoxAQAkJACAgBISAEpj0BEQTTfohBBMEzMMjSRSEgBISAEBACQkAITJCACIIJgptKt4kgmEqjJW0VAkJACAgBISAEhMDkEhBBMLm8n0htIgieCHapVAgIASEgBISAEBACU4KACIIpMUyP10gRBI/HT+4WAkJACAgBISAEhMB0JiCCYDqPrqNvIgiegUGWLgoBISAEhIAQEAJCYIIERBBMENxUuk0EwVQaLWmrEBACQkAICAEhIAQml4AIgsnl/URqE0HwRLBLpUJACAgBISAEhIAQmBIERBBMiWF6vEaKIHg8fnK3EBACQkAICAEhIASmMwERBNN5dB19E0HwDAyydFEICAEhIASEgBAQAhMkIIJgguCm0m0iCKbSaElbhYAQEAJCQAgIASEwuQREEEwu7ydSmwiCJ4JdKhUCQkAICAEhIASEwJQgIIJgSgzT4zVyfILAREpBJrtXzeeFWaq+Eb7rbse6tZ5Wf9UHpXGpIZi2X14mpHk9HMpl88kJtDU7h68ibrJka/0Ebh7PLWFU1L1JdM8ptuVd5qp2i4mQoH567/i/P/1ACe9xisisy2AxE22z0zae6ojh+OPwGFcdEJ6SyeH0pcy1n2NJ5mn9ruWJHM9ewSsLZgADdJw4xsb914Ew8g8kk2Ix8Txwt6uVXZmNtPr93qsRSVY63zXzguHr729fozSrihoHw5gdmeTHmTHPUXXD97ft1JVXUnhldIdidlgpTjDzkppr9/s4WlBG3hXw+J5Bupo+Jq5ctd/PZ0cOt1b1k5xU7Tk2o9o7iP3cKdIKLtOLicr6Pbwx8xrvJFRxylG0Gu+M+9WszAujqWUZA8V7SGtx1muh9uQWAptz2HgokebPY4jwbtLtDlYk1dI7zvGTy4SAEBACQmDyCYQnZHB4RyQv3WlnYcoxrQHq/V9gCfBozHe2RiKzvHZAQRbyCxPJiJjBF7/JZbNj2xKSlMnx7UtHrWnj7p2vcn2su9y3UxBXSY2hYI+6jevm8iSaC1YSMQcY6ufCoUrS6vv9NkkEwbhHa+peOC5BkLKTr1Jn0LD/GHnNfYRYNlBREEPgxRziyv30fftOvoobZFfBQ3YfMHH2l2UUTgBTyoESdnNm9IM3gbJ83bI2O4M3uhuxnjQ+CDGkJ7VSM14NkhRDen2rx0P4AzVvQsVEF+yhdhUMDJsYulLEygLVNxPFR3KJf9DKtg9OMys1l8Ox9ymNq+Rsdg7nYwepyTtG6cxYzhdHce9QLrtCfX/vfMk5GxdSsIfLi+2ulyfmZVSWbCG652N+kW0jJk/VFYCt+TSF5e1cNS+jOCeR1KCb/DqhigZjL5dncKnCTO/RanYdGiTjyE5Shs+wJDOQ5s9XwIkqtu23E5iyk+NvzaDhEfPK39zxbm94XBqH3zdzI19t8mM4fnI94bNHsJXvIa1ZNU6JhBzmnshlsz2DS6PmsxIBkfRmFbHNlMmXeQE0xO6jdEKjJzcJASEgBITAEyGQkMml1BlcfRDMupmd7jXNozFhHK5/k0C1HnjtEYqPlBDdc5NZaxbR6xIEsTS1rCfw4jHSCu4Sf8BKbtA1kpNqx2lEBN/lehKKKd5D5ZxWr72SMkBuILDlGNvKbYZ1s5G59VZi7pxic5aNlwsyqVg1yN7YfXzkB7wIgicyIye30nEJgrxcbi2/y68Sqkd5BGKyc6jcGKxbhw0qM7p4DycWdLLwSqguDBKqGDBafocG6DjptFC7+xySkEHtjkjMs+D7ng5aZ0bxsm0nq1uM1u0R7nZd1qzYN4zK26fVOIziI2+SulhX9y7LNSuorIjnjVD9++96OindVU3dHX1zN9AGlmgTz397jYKjkKGp+0E6jpax8VA/+Uf2sfZ2JStbYvkyOwCb3cQ6SyAMfUN9Xgm7MKhvRvi67TSbs1vpxbl5PMWsgmTm3hrgZQuc2tTKLF/tIYbaAxt4TbPqw3fdlx7tmQFCzMFgD6WiOR5q3C+t8OWRBPZ00qas9rGGjas5jLVz7nLWpoSDwdp9zs/3hzzn6O6qMjbdP6Zt/p0f3YOihJyJZmVRP1TGZg/rQzAxy6H1Sp9HYW9VlWn3Lcl0mN/V3IvoYWHKNzS1rIGaSjbWDRKfnUHxqgEKvQWFobSKun1Yunayunis9jq8NoqV2vAXB9DaNY9Nc1od7dhAU0sUvSlFWJN9eB0SrHRuh73KMqPaa7k72isxuY+11CYEhIAQEAJ/LIEgEyF3+lmrPAIm34IgWhm4QjuJyzxNL1s4/3kotl+qNR9Cgkz03lnP+c8juecUBMa1VrXHFT2h3zOej89yjTdatnC+eB5nt+6j9I7u0dDXX6MHw0T09jQOJ8HB2B7ecBqxtGV77MgFEQTjGakpfs24BEGQc1P6kK+7+2j79Ax76+30Yib/wAbmnqvHenKQt6pyeHtYn4TODXPpzDQq5rSzpCmYL3cEctbhZQjfkUNT3CCFcZXUuRgu00IvwrtPkJZ9XVetawJoyz8NOxKZe7GRXZqFOZHmqmUM7M+lN3kfMT0fszFPqd8MKqIH2JtVz1lnmcqttj2AhswyCh9YKH5/DXPbquldk8Pa22fYtb+VNiwcrnqTl6/sZHW3lS+TR6gur+ejK2atPZb+dvJyjzGwo4jfhl5nYUqfK+xnV0QuzYvtlH5QT509jMMnt2vl5D2wstvUQV7BZQZSdtKc+lDfMKr2pENpXD8Zn1vgXCPWguskHfHTHnQx9k5mNadmx3L4/aXcq6kk7+JYE8/zReV5tQqTymBt/+lRnhfNmr9K9xwY3Y7+vtcFxJvMbdlJ3H69lpDYRA5nx0BLEXHDGdyKHfAIv/Hf8hUcb05k1kkVeuMoy+V9aCW9OIPdr+phTd/f7qQ0t5oau7/S/L3gvNtrIn5HGsUJAZzNLmHXqhy+Wt7HkvLnuFQ+n9aUMvIW6CKhOq6Se+VFfBgdOLpSR0hQzIESSrxcy77cuGONnvwuBISAEBACT4aAFiLkUxDE0tS8kt68Iqxu+5dXI9XaaxAEjjVfW/+1Kx+1Nj+qv17lGi59q6qE1NvVrCzwsyA6w4vuf8Mn+6uwNivR4hYyLkFgMCB6t0QEwZOZi5Na67gEgaNFIZZlpCYsY+1yM3NvnSOuJoDKvCiiXnTH1n19ToWohHHcYZ3u3biP6O4iql/MGRWDx7eecdqa1bowkFPOMBBtM/8cdYcekuIVo65i4C/k7+FC7B52L3+OG7ZO6utaqNGs3IaPJZGm4hW83N9D68V2Dh5q52rQFs43LMPsRbrrxE4OLixi93AtK/PUg2WwHNeDKwSlKcwVFjLrSAmWK7mODayZw/VWQi4ewhaxhfiIQHdcvWPDaCkv0gXSp4vo3PEcB5WL7hHtibudwaXtYcy6Zefspy0cVEJMszBE8ZJq/307uR6iytEpl/AwCi4ISUijdvtSZnWdcXgsHNcH6R6TmJk32WuI/cf7e7zr7iPVO2Z+aBD7lXNY81q46rLw67GY3h8tfGeNSfv6O9s/cs/yAjdU6I3jZau8DynDjRycmcjbMy+Tl9uoCaOmA+uZ1VxC3H4/MY8WX6E9qhYfMf73+7lwtJq0uj7iy4vIp5FfZPdoIVYxPVWsvLOBr1bdZUnKMZTXQc1nPQxL/xjzSXz9PqkPtFQmBISAEBACj0XAnyAIUeG1ETdZvbX+EflgExEE6h61J/mGeoe3YXQH/AiCoCSa6xZhU8arR+Q9qtDX6O1bOJwUQENKHzENIggea5JMx5sfLQhMRK8Khm5HmIkTgGOz+Y/9Zv7swTm25Z+m7Y6y7sY7kofVxDVzddM55h7Rw1aUMPAVvuHBVAu36HMlX2phR4tvssIWzGUtbMT3phJzGG9tjCEp1gwXq1hd7K2STUTHrSB14zLWLrxLaQ28l+4I8fBogCFWXMUGemwq9WTTcNtO0mY6Y+aVpyCGe1uLsGoPoiMcqG2EdRGDHMyrpdTW7xASKgH5uquM1cry7+zTKAuC90wLJiZlBRmvRxFNJ2kpx8aMPRwV14+J9HIr7y0eoGF/LYUt7g2tlnSUHsy95kas+22uF52/7z1aZwyXATaVF1H8oo3VWxv1cnyG0JhI2b6CgabTnPJ4gXlbTvTYS2pOM5Sq/usOf/JI6vb1YKqEYl+eCa/2et9aUVdG+JUc3duhcmeSB6npDiZllvJ84RK67thR97xYXewpIKfj+0L6JASEgBCY7gR8CwITFXW57vXBLwSvjbt3yJC2r5hHm9+Nv7+CfQuCkLxczi++zpKtjT5uXMbugnnYC047cvWca1Q7ge868t4045sKi13J0H7/h7+Ih2C6z3rg0YLATEWdlXg6yCs/TYOyvpvD2P3um7wddI0Lw1GEq3Cd/fdZuz2J99bAWTXJndbprQO8rZ00VEKHCqUIusY7WbXYIhKp3K6SOMvYpR/ro3/UJi5hhIMp+zgaoYedhNhPEHkuis4cE635lVi7QskvjNcSVvMeJFKx2E7eB6e1sJ/KA+q0ID2RVf+s4HDdSoaOHsPa3Ee4KxG1jxiVJ/CRikeHlOI0zfq8MlvFu4dxNdYR2+dxSo16YPTTZW6kGvMHZmihQFrYk3rws2dw8OIcCrQwn0burdpAcXoUXFSx7O7k0y/SDacUaS5EH+2pMdH0fjBt5ccotUF8gZUPLd+MK/xGvdDeHjrhYGEi/UAO783uGJV/EJJkpTk9gFOOk3ycQ+Hv+1GPhJeIw5LGpQOLsGU5XKpBiTTXrSDwSqN+ipNKKH53A5vMdyndWuk6hUgv15kAtY+4owHsfj+Dt4Ps/CqpldR6K5YeFUp2GbRTIMK4V5PDJ9G+YiXRLP2aJ8Z5wpKz4d7t9eiQqj+GgTynh0KFsCURrs5kupLD6hrnyVnG2E/3vEjr8vX7M/ASkS4KASEgBKYRAd+CQM8lu5ft9mD77rL3xl1fR0Js7qRitRY/2svgq2TfgkB50eO/rXJENXjfp4xq8cy9eIxtBe2QYuX4WyZasyoZ2KEOGTnjTiq29JP3iJw8EQTTaIL768qYIUPmWA4XriEmNECL3Vaf727baSiv5LPYXGpfn8/zjGD/tJ17q1bySn87yT3mUQnFp1x5CCo5Vh0ZeULLevc8hjGGw/UbWLdghpb8a2MpgRdVbLpu3d6tknwdibV5ufWc8k64vX3NM9xFbTE9kp4H6WrWj6o0fq/q2ptbxUcWK52pI9pDoY6b9DilxqXybVgcx4busuzhcmgnC53K3LnZLH5IbfkyR2J0Ow39kaRaBqj/zX3WavkDZ3hNCy1yx937bI/ds9+o0JaaRx8NpkJWkkKNo61Cq64TUugdIqW7Jhl1Pdg/3Yktwrsc/XvvBF1flnrvxGA9TCkKszreTB1Z22OnYX+VzyNHlRBpetfMPEcCuDYudvA+Os15TKjyImU8KCLOK3F4NIdB7Ri4z141CjGvp0KFYh0J1HIFnPkT6sSmE2ue08LT0kzO/A9DGJbRi6RO1kpd5HpOXKX3uI+vewZeKdJFISAEhMDUJKDW8Nfne7Tdve75iv03fqcMSom8oq1zjo/jGNCzj3XsqP9y1Trl6/AMY1KxHDvqORV/8oc//OEPU3N2/vitHlMQ/PhNkBqEwAQJmKk4soGB3H0UPjJ2coLFy21CQAgIASEgBIQA4iF4BiaBCIJnYJCli0JACAgBISAEhIAQmCABEQQTBDeVbhNBMJVGS9oqBISAEBACQkAICIHJJSCCYHJ5P5HaRBA8EexSqRAQAkJACAgBISAEpgQBEQRTYpger5EiCB6Pn9wtBISAEBACQkAICIHpTEAEwXQeXUffVL718PCw9u/KlSv85V+ffgZ6LV0UAkJACAgBISAEhIAQGA8BJQiWL1/OzJkztX8/+clPxnPbU3eNnDL0iCFRgmBkZET7d+7vPie38iK9dx88dYMoDRICQkAICAEhIASEgBCYXAIh82bzH3fE8BcxK5gxY4b2TwTB5I7BpNSmBMHvf/97TRD8/dWv+M+fd9LQYuf2t//CFBWAk8JNKhECQkAICAEhIASEwHQloA7sX/Diz9m8bgmrX4ngz5cu0cTAz372MxEE03XQlSB4+PChJgr+ofsf6e/v5/mZP9W6O1VV4HQdK+mXEBACQkAICAEhIAR+TALOP9/1L98/5E/n/in/xvxnmhh47rnnNEEwVT8SMjTGyCkxoP45PQXqvyrZWP6e21Sd8tJuISAEhIAQEAJCQAhMnIAyCP/0pz/VBIDTM6DyB9R3U/UjgmCMkXMKASUKuq7ZuXvvHgEzp2bCyFSdpNJuISAEhIAQEAJCQAg8TQT++fvfEzR/PhFLzeIheJoG5sdoizGHoPNqN2cv/leOnfkHSSz+MWBLmUJACAgBISAEhIAQmCIEVELxm/9+KX+x4s+JDJccgikybBNrpvGUob9rvcxf728VMTAxlHKXEBACQkAICAEhIASmFQE5ZWhaDaf/zsjfIXhGBlq6KQSEgBAQAkJACAiBCRCQv0MwAWhT7Rb5S8VTbcSkvUJACAgBISAEhIAQmDwC8peKJ4/1E6tJBMETQy8VCwEhIASEgBAQAkLgqScgguCpH6LHb6AIgsdnKCUIASEgBISAEBACQmC6EhBBMF1H1tAvEQTPwCBLF4WAEBACQkAICAEhMEECIggmCG4q3TaWIEg/UEKBBb74TS6b6/We+fpuzD4nWel818y9T3eyunjMq6fQBTEcb07kFewUxFVS47Plj7pmC+c/X4a5p52FKccmvd8hsUkczl5GxJwZet1Dg9ivnCEtr5XeSW+Njwqn7bx5GuBKG4SAEBAC04hAgpXO7bDX71r86L5GW8y02ey+L4rN5MvsGRz0Kjs6L5fa5f2U2ebzHxbbWZjSx/Hm9XAol80nx882ZEcO55ODuXFiJ3H7HfcFpXGpIZi2X5awa/xF/ShXiiD4UbA+XYU+bYJgU3kRf7Pg+hPZHI97ZIKSaG6IYsAgksZ9r7rwce//oyp7VH1mKuutvGHqozqzjMIHFopLtpC6+D6f5Rax7eIfW9GP0DcRBBMYBLlFCAgBIfDsEQgp2MNlbVM+MeNaelIMNfWtfsBtoKklinvZRWyzOTfsG2iqW8mQ2vw7DKZYMrh0wMTZX5ZRON4hCIrh+JFYZt2CkPuN/CLbUcH2nXwVN8iuhCpOjbesH+k6EQQ/EtinqdjHFQSfvao8CIN8YXuOVyyBwCBdTR8TV36dmLxcDr8+n+cZwd51l7kRwbqHoCaG2gMbeG2BbpX+/vY1SrOus+5IIq/McdC5b6dgayevHVjPawsCtC+/676EdWs9no+rifRyK+9Fm3hBXTQ0SFezXr/uyRjkizawRJt4nkE6TlSzcb+nBSAmO4fKjcH6/Yb2E6Q2yMmkLnbUf/sae6+bKPiL+a4htH/ayL1VDg9BcwAFycF0NRURV94Pjs3swO8u0mtZpXsRLs6h4HXj/e3wuttDoLUlLpgXZqm+9HPhUCVp9f14fM8gX7edYXO2lxV/eRLNBSuJcDDUeHWb+a1HfUYPzQqONyfzysw+qrOrKbT1e05NX+Up/nm53Ho9kK62fkKiFbcRvv7daVY+WMEtj7qKOGqysltjb+xPpO5VeWDnAqH6PLh/k+q8fRTaIl6LrQAAIABJREFU8D9visMoPvImmxYHaOXp86aKmnRHe7pHiFg8w8Ob9TQ9a9IWISAEhIAQ+PEIqDX/PU4ReTuGW5Y+ViTVap5uzfoeO0Be5nXeMOw9jHuK/CP7iPm2AyxRmGfBXVsjG7OMa6yJyvo9vHzRbcFXBsziF22s3tqIpbyIijntLLGZHZv4euaWG9a/+30cLSgj78ro/rvKsZk5v7yPJQ5BE128hxMLOsl9sIzdnCEyS9/9uK4/9ByHXWv+CF+3ndb3BTtyuLVqkC9mmgm/1Yi1O5LiBDMvafuKATpOHmPj/uuoPmcsNrTnEZEKIgh+vHn71JT8wwiCAL7+3cds3h9IhdrUz7xJScpdkhqWYb7dwa+SWgivspIbEYD9053sepBJxfIArp6opXR2Gs1vLXKEEjlCa/r18Jm3qsrIjbjPJ7uKKJ2dwfHCSDhXycoC94be6Wa7d+5jNhfcJePITjIW3+eTrCI60pUgCNAf7A/mUFm3hqgH13jHQ22voPJIDOHfXsea3c7b9Tm8MVsP/xlQ3opotcEsY1d/olZ/oK2RyNtq4xvo2Hgaw4H6SPo8hojuVhZubdQe2r+JfsgnWa3MLTaEFTk21HoYliFkqPw5Lh2I0uqIy7LrfVnYR0msjdeaE7HcOsfqzNO8nG0lP2KQ+q3VfGSYSSkFOWQsHqA1v4r61D2cWROgt3GxvmE2hn05b3OLNvj+/gC9djtnm05T2tLPo8ubz/c97WxL6SC1fjvrFvRRrSwixr51JVL7fhiB3a1YDwVQeSSeKG1slUtVib8BvvjNPna9mMb51EUMtH3ML8qXct7PvMmbuYcTWp/K2GyLobkqhpftp1jSs0wTIt93t7JxayNXn5qnSxoiBISAEBACk0PAzOF6KyFqw95jDB1aRu3JRAKby9j47Qaalt+nuryRU7PTuPSfnOE4MRw/GcPQiRPk1V0HJSDiBin1Cg9KOVDCbiU4si6DZQvny83cyCti2xVdLITbdrLX5BAGmfeprArj3ol6ClsCqKzP0X4fFTKtlRNGb/ke0ob1sCQV8lQH2oZ97e1KVj5I4lZEj+75CEqkuS6S3rwiqpdb2W3qIK/gMgMpO2lOfajdO3SghJKFfVTvP0bhzCS+3BHI2f3HyGvuI3xHDk1xgxQ66lBjE5JkpWn7HNqKq7C2eBkGHYMngmByZvETreWHEQQjXMjfQ1qLM79gkM/+tp/ovzIzcK6IlQVua7nmIWjxtGQrAEoorC72FAQVdftICvXE853akDtUsvrF6QX4ZFMR1juAtiGdr5V3dIFn/oNWnsk71l/3MLis2KpQ5Z2IqyTC5/XOOnwJgkrmVZXxtrmPg7GthJ98k9eGO0hO6uE9Y56BP0HQZNLyLHRPhfPzDfW/rIe6TJJCZ/D9/X5u2G/S6ti0G68MScrk+PaluhVA+wyOKQjUVeFxG8iINRMdEcxLWi7BABc+2EPe7EeVpzNWLzd9DAaoV3GOHn3TLfpOD4vWJM0C4RAErrwLXRTNVWP7u0iNga95o4+n7q1xfVR5XaGuMZ9e+SlP9NUglQsBISAEphABFdKzjIFitRdRa0ootl+WUK9i/CN6SEs5Q3hxJu8tn6974A1rfY3KD9j+EGtSNW3qe3+hOjty+Eqz4J9hd1UuKcOnHfuRRJo/j6Q3q4iB7H1EdxexWRnE0sMwO/PznOuxM7RIa4BJKyedVs3Y14tezg1tP6M8+PFQk8vmYbfAQfOCKG/BNxRXbSE+ItC9Z7jdoXlF3qtTbdCNp/r67LVufus2jKp9Q1O6ibZy/2JAtVQEwRR6FCba1LEEQXx5ER9qVnLvpGJdBFzYqCbbOASBesBSF9H76U5aFys3VT+f5FdiNW0xJBv7EASjNvCePX1sQaBeBIVLmdV1is2ZLWQYRMBEBEGN1s9grn5qJ+T1pQx8WsTqYkeIjHMDPIYgcG2GPboaTEr2et6ImMfLC+czb1a/5gWxOmMZsVCrBIjyzmTt46Nkg1fgER6CEEskL9/vpNXhdHF5XH73GTci1j2ivHEIggU53EoO5mvNexNIhRJFRg/BeASBYd7ogmAQl/hz8jGIQBEEE30TyH1CQAgIgSlMQK3leQE0xO6jVFsPk5lVcwa2xzK0fw9pM6105pho/aAaa3Ofbjx0WN1V7kHzi60uY6Pa92jhP5mnPYGo/IDiAKr3j/D2jgAatu6jVBkiVXhwOpTGdfCGtok/BenJhFw5xraCdq7iFigeycGOsGJPI6DDkKdFD5i5qomDRJpbwria3YOlOJjWrWUUqlDZVYMczKul1NaP23sxwyOpWRlCLV2+D3PRxcB8bIcq2XbSt2fACUAEwRR+Nsbb9LEEAXGZfPn+UmZ1t5KX24gtIonDeSuJeHCNXydUEehQn2OFDL2mhfLM0KzKtghl+e/j6KZjfF2ohxJ9/btKVuYF66Ekw538KqGaoQI9RKTjo0qsd9ZTm2dmqPkQceU97u4pxZ4czD0tZAl2V2zhjVBjyJD7hCSfHgJ1KkGOmaG2Y2xsDuN4YRQvDd3kYOw+7D5ChuZ2OUNUTHSdKCFuv9dmn1iaWuIJZ4TnZ93l6KYy8u54nTKkbWCd9683nDL0jXZvVH8H72S1EFWYSYqph7z8ft54P5K53afYVmAjULn8kk3YyoynGDjyAYav8evMdl478CZvLBih42gOG03G+gwPvZbcvJKIb6+Ru6uKOnswmwoy+Js1qm0nGIhL5hW/5T1KEDj6NjtTs9yrnIpdt9M4/tYiXrjdSXKS3dNjor0sHR6CD4I9QoaM82Z1z06+UuFlSmAcXURlxQrmdtWz8kGseAjG+8DLdUJACAiB6UhAi5vvJ9lh5c8/UkI0g4QMdxCnrO9q8709gIbMMuoXJ5G/fRnht3QLf/6RMmK6c1zhPFqoTo8jusGDlVrLYwi8M4dZ3VWsLtYtaS4BkW9ynAp0mZDmDQQ27yPu02CK393AJvNdrxCkMA7Xbyf6jgoRducquMKEbOsdIkOFDymBE8/c/gACb3/MyrzruqBZfpd3MlUe4waK06PgosrR9DyZSAmFkqBrvJNViy0ikcrtZm7kl7E3YvxiQDwE0/GB8dGnMQUBEJO9k4q4RcxzuNm+u22nobySwivuI0jtPSOYQz2TitOL97D7VZVQOoLddpe5Fj2pOK3bStO7ZuapZNS2dq6GrmTdgkG+KMvls1VFFEQHgtqkJrQSYQg5GV9ScT9fnDzB5v3OpOIxBAFhVNRlaOE4qKSfiyNsen0Rz6tQlF03qayI541QQ1KxSmJdoGL+lmmJR/amRu7Feh47quc+zIDuS6zYWk8vXoJAixl03t8OG91JxR5hP66kYjwTpxU322Xysho9Eqzd+QAqsbuTobhlRM36hvqsHiyu+nayutw9EcJTMqhMNbg1hwb5+mq7VrZ64ehJ4V7lfQpJjrCsUSFDxr6dbeTev0vklRf1BOCG7vmkvmriO5uNq2aL4ahWgyDIasXfvFld7Bne5ZlU7BYoz8ijK90UAkJACAgBBwHdQu5OvNWjGwapzyphl+ZJj9FyCV57EfjWTrXNRIaWk3YG0mMZUjH8Leo6Q6iOR3iPXpFmWJytG0QbtG/c+QOr+92nAs0td+xlGOCLE3ZCkvX8QGfIs+aNTxihJsXhZXD0w5lInHw7UksoVvmI6qMlAAcZQp4Na63K52vojyRVhe4eHSTeeDJRkPEQF7WWn2BbuU0LK/IIyXaESvs+Ol1Chp6JB208guBRICb0NwmeCbLSSSEgBISAEBACQkAITH0CEjI09cdwzB6IIBgTkVwgBISAEBACQkAICIFnloAIgmdg6B9XEDwDiKSLQkAICAEhIASEgBB4ZgmIIHgGhl4EwTMwyNJFISAEhIAQEAJCQAhMkIAIggmCm0q3iSCYSqMlbRUCQkAICAEhIASEwOQSEEEwubyfSG0iCJ4IdqlUCAgBISAEhIAQEAJTgoAIgikxTI/XSBEEj8dP7hYCQkAICAEhIASEwHQmIIJgOo+uo28iCJ6BQZYuCgEhIASEgBAQAkJgggREEEwQ3FS6TQTBVBotaasQEAJCQAgIASEgBCaXgAiCyeX9RGoTQfBEsEulQkAICAEhIASEgBCYEgREEEyJYXq8RoogeDx+crcQEAJCQAgIASEgBKYzAREE03l0HX0TQfAMDLJ0UQgIASEgBISAEBACEyQggmCC4KbSbSIIptJoSVuFgBAQAkJACAgBITC5BEQQTC7vJ1KbCIIngl0qFQJCQAgIASEgBITAlCAggmBKDNPjNVIEwePxk7uFgBAQAkJACAgBITCdCYggmM6j6+ibCIJnYJCli0JACAgBISAEhIAQmCABEQQTBDeVbhufIDCRUpDJ7lXzeWGW6t0I33W3Y91aT6u/zgalcakhmLZfXiakeT0cymXzyQmQyc7hq4ibLNlaP4Gbx3NLGBV1bxLdc4pteZe5qt1iIiSon947/u9PP1DCe5wiMusyWMxE2+y0jac6Yjj+ODzGVQeEp2RyOH0pc+3nWJJ5Wr9reSLHs1fwyoIZwAAdJ46xcf91IIz8A8mkWEw8D9ztamVXZiOtfr/3akSSlc53zbxg+Pr729cozaqixsEwZkcm+XFmzHNU3fD9bTt15ZUUXhndoZgdVooTzLyk5tr9Po4WlJF3BTy+Z5Cupo+JK1ft9/PZkcOtVf0kJ1V7js2o9g5iP3eKtILL9GKisn4Pb8y8xjsJVZxyFK3GO+N+NSvzwmhqWcZA8R7SWpz1Wqg9uYXA5hw2Hkqk+fMYIrybdLuDFUm19I5z/OQyISAEhIAQmHwC4QkZHN4RyUt32lmYckxrgHr/F1gCPBrzna2RyCzPHVBMdg6VG4P1tXConwuHKkmr7yckKZPj25eOWtPG3bsgC/mFiWREzOCL3+SyWW2HfKy73LdTEFdJjaHgirp9JIUavnBeszyJ5oKVRMzxbKu/NokgGPdoTd0LxyUIUnbyVeoMGvYfI6+5jxDLBioKYgi8mENcuZ++b9/JV3GD7Cp4yO4DJs7+sozCCWBKOVDCbs6MevAmUJTPW9ZmZ/BGdyPWk/2G32NIT2qlZrwaJCmG9PpWj4fwh2rfRMqJLthD7SoYGDYxdKWIlQWqbyaKj+QS/6CVbR+cZlZqLodj71MaV8nZ7BzOxw5Sk3eM0pmxnC+O4t6hXHaF+v5eexkZPiEFe7i82O56eWJeRmXJFqJ7PuYX2TZi8lRdAdiaT1NY3s5V8zKKcxJJDbrJrxOqaDAWtjyDSxVmeo9Ws+vQIBlHdpIyfIYlmYE0f74CTlSxbb+dwJSdHH9rBg2PmFf+5o53e8Pj0jj8vpkb+WqTH8Pxk+sJnz2CrXwPac2qcUok5DD3RC6b7RlcGjWflQiIpDeriG2mTL7MC6Ahdh+lExk8uUcICAEhIASeDIGETC6lzuDqg2DWzex0r2kerQnjcP2bBKr1wLgWBm3hfEMYvWVVpJ0cJL7AyoeWb3gnwU5Gy3oCLx4jreAu8Qes5AZdIzmpdpxGRCg+UkJ0z01mrVlEr1MQeBGKKd5D5ZzWUXslJQgsXTtZXWy8wUxlvZWYO6fYnGXj5YJMKlYNsjd2Hx/5IS+C4MlMyUmtdVyCIC+XW8vv8quE6lEeAX+KOLp4DycWdLLwSqguDBKqGDBafocG6DjptFC7uxySkEHtjkjMs+D7ng5aZ0bxsm0nq1uM1u0R7nZd1qzYN4zK26fVOIziI2+SulhX9y7LNSuorIjnjVD9++96OindVU3dHX1zN9AGlmgTz397jYKjkKGp+0E6jpax8VA/+Uf2sfZ2JStbYvkyOwCb3cQ6SyAMfUN9Xgm7MKhvRvi67TSbs1vpxbl5PMWsgmTm3hrgZQuc2tTKLF/tIYbaAxt4TbPqw3fdlx7tmQFCzMFgD6WiOR5q3C+t8OWRBPZ00qas9rGGjas5jLVz7nLWpoSDwdp9zs/3hzyn6O6qMjbdP6Zt/p0f3YOihJyJZmVRP1TG5nqj6AomZjm0XunzKOytqjLtviWZDvO7mnsRPSxM+YamljVQU8nGukHiszMoXjVAobegMJTm+0UIo9vr8NooVmrDXxxAa9c8Ns1pdbRjA00tUfSmFGFN9uF1SLDSuR32KsuMaq/l7mivxKQ+1VKZEBACQkAI/NEEgkyE3OlnrfIImHwLgmhl4ArtJC7zNL1s4fznodh+qdZ84yeYTQUZFEfcJO1QAJVGI5EresL7Hv+tDQky0XtnPec/j+SeL0Fg2cL54nmc3bqP0ju6R0Nff/s4XG/V91AegsBgxNKW7bEjF0QQ/NGzaerdMC5BEOTclD7k6+4+2j49w956O72YyT+wgbnn6rGeHOStqhzeHtat+c4Nc+nMNCrmtLOkKZgvdwRy1uFlCN+RQ1PcIIVxldS5sC3TQi/Cu0+Qln1dV61rAmjLPw07Epl7sZFdmoU5keaqZQzsz6U3eR8xPR+zMc9GYEoGFdED7M2q56yzTOVW2x5AQ2YZhQ8sFL+/hrlt1fSuyWHt7TPs2t9KGxYOV73Jy1d2srrbypfJI1SX1/PRFbPWHkt/O3m5xxjYUcRvQ6+zMKXPFfazKyKX5sV2Sj+op84exuGT27Vy8h5Y2W3qIK/gMgMpO2lOfahvGFV70qE0rp+Mzy1wrhFrwXWSjvhpD7oYeyezmlOzYzn8/lLu1VSSd3GsuebvRaXuU2FSGaztPz3a5aledqt0z4HR7ahZ+X18rwuIN5nbspO4/XqbQmITOZwdAy1FxA1ncCt2wCP8xn/LV3C8OZFZJ1XojaMsl/ehlfTiDHa/qoc1fX+7k9Lcamrs/krz94Lzbq+J+B1pFCcEcDa7hF2rcvhqeR9Lyp/jUvl8WlPKyFugi4TquErulRfxYXTg6EodIUExB0oo8XIt+3LjjjV68rsQEAJCQAg8GQJaiJBPQRBLU/NKevOKsLrtX56NVEah1+fz/bd26goqKTTra762/mtXPmptflR/1X2+BcFbVSWk3q5mZYH3gqjWwQ28/OAh8xYo46cz1DbKS8gYjGJ+IiNEEDyZuTiptY5LEDhaFGJZRmrCMtYuNzP31jniapTyjSLqRXds3dfnVIhKGMcd1unejfuI7i6i+sWcUTF4fOsZp61ZrQsDOeUMA9E2889Rd+ghKV4x6ioG/kL+Hi7E7mH38ue4Yeukvq6FGs3KbfhYEmkqXsHL/T20Xmzn4KF2rmquvWWYvUh3ndjJwYVF7B6uZWWeerA8HxJXCEpTmCssZNaREixXch0bWLOmxkMuHsIWsYX4iEB3XL1jw2gpL9IF0qeL6NzxHAeVi+4R7Ym7ncGl7WHMumXn7KctHFRCTLMwRPGSav99O7keosrRKZfwMAouCElIo3b7UmZ1nXF4LBzXB+kek5iZN9lriP3H+3u86+4j1TtmfmgQ+5VzWPNauOqy8OuxmN4fLXxnjUn7+jvbP3LP8gI3VOiN42WrrPkpw40cnJnI2zMvk5fbqAmjpgPrmdVcQtx+r/F2VmDxFdqjfvQR43+/nwtHq0mr6yO+vIh8GvlFdo8WYhXTU8XKOxv4atVdlqQcQ3kd1HzWw7D0jzGfxNfvk/pAS2VCQAgIASHwWAT8CYIQFV4bcZPVW+vHyAdTHoI0ii395B2dQf6YgkBt9tWe5BvqR3kbnF3xIwiCkmiuW4RNGa9G5T2qPUwi4XY9NChw+xYOp5pozbITfsDo2RBB8FgTZrrc/GhBYCJ6VTB0O8JMnJ12bDb/sd/Mnz04x7b807TdUdbdeEfysJq4Zq5uOsfcI3rYihIGo+PYvChq4RZ9ruRLLexo8U1W2IK5rIWN+N5UYg7jrY0xJMWa4WIVq4u9VbKJ6LgVpG5cxtqFdymtgfc8HlBnOwyx4kole2wq9WTTcNtO0mY6Y+aVpyCGe1uLsGoPosMN1zbCuohBDubVUmrrRxcSKgH5uquM1cry7+yTg6fbguA9u4KJSVlBxutRRNNJWsqxMWMPR8X1YyK93Mp7iwdo2F9LYYt7Q6slPKUHc6+5Eet+m+tF5+97j9YZw2WATeVFFL9oY/XWRr0cnyE0JlK2r2Cg6TSnPF5g3paTWJpa1kPNaYZS1X/d4U8eSd2+HkaVUOzLM+HVXu9bK+rKCL+So3s7VO5M8iA13cGkzFKeL1xC1x076p4Xq4vHfqlOl/eG9EMICAEhMF0J+BYEJirqct3rg3fnLTEUx8In5SrqQH0c61l+PzHGkCFtXzGPNr8bf39UfQuCkLxczi++zpKtjeMYDuca1U7gu468N834psJiVzK03//hL+IhGAfeqX7JowWBmYo6K/F0kFd+mgZlfTeHsfvdN3k76BoXhqMIV+E6+++zdnsS762Bs2qSO63TWwd4WztpqIQOFUoRdI13smqxRSRSuV0lcZaxSz/WR/+oTVzCCAdT9nE0Qg87CbGfIPJcFJ05JlrzK7F2hZJfGK8lrOY9SKRisZ28D05rYT+VB9RpQXoiq/5ZweG6lQwdPYa1uY9wVyJqHzEqT+AjFY8OKcVpmvV5ZbaKdw/jaqwjts/jlBr1wOiny9xINeYPzNBcgVrYk/JwZM/g4MU5FGhhPo3cW7WB4vQouKhi+Nxxe1+kG04p0l4cPtpTY6Lp/WDayo9RasOQpOQ+/cbf/FMvtLeHTjhYmEg/kMN7sztG5R+EJFlpTg/glOMkH2d5/r4fVZ+XiMOSxqUDi7BlOVyqQYk0160g8EqjfoqTSih+dwObzHcp3VrpOoVIL1d3bwa27CPuaAC738/g7SA7v0pqJbXeiqVHhZJdBu0UiDDu1eTwSbQzVtLztAdl6dc8Mc4TlpwN926vR4dU/TEM5Dk9FCqELYlwdSbTlRxW1zhPzjLGfrrnRVqXr9+n+htC2i8EhIAQeLYI+BYEei7ZvWy3B9uDirb2LeXe0Wqsh/qxuBJ1L/PKySRCbO6kYrUWj+1l8GbuWxAoL3r8t1WOqAbve9SeYxlDjjaFbE/jcOoMTm2qhhJ1yMgZd1Kx8mY8IidPBMEz8AyMGTJkjuVw4RpiQgO02G31+e62nYbySj6LzaX29fk8zwj2T9u5t2olr/S3k9xjHpVQfMqVh6CSY1Uc2wm2lbut0c4N4eH6DaxbMENL/rWxlMCLKjZdt27vVkm+jsTavNx6Tnkn3N6+5hnuoraYHseADdLVrB9Vafxe1bU3t4qPLFY6U0e0h0IdN+lxSo0rCdeGxXFs6C7LHi6HdrLQqcydm83ih9SWL3MkRrfT0B9JqmWA+t/cZ62WP3CG17TQInfcvc/22D37jQptqdGPMfP3GXXEmBZadZ2QQu8QKd01ifeRZID9053YIryOKnN875mY5Bku42yTd2KwHqYUhVkdb6aOrO2x07C/yueRo0qINL1rZp4jAVwbFzuex7bhPiZUeZEyHhQR55EwhRba43HUGoPacW2fvWoUYl4UVSjWkUAtV8CZP6FObDqx5jktPC3N5Mz/MIRhGb1I6mSt1EWu58RVeo/7+Lpn4JUiXRQCQkAITE0Cjvh/Y+PVeqive75i/z2/+3GOHdXDfl7R1k/Hx3C8qK/DM9xJxa3E7NhJRcIi5qljvI2Hucixo1Nzjv6YrR5TEPyYlUvZQuCxCJipOLKBgdx9FD7ib0Y8VhVysxAQAkJACAiBZ5yAeAiegQkgguAZGGTpohAQAkJACAgBISAEJkhABMEEwU2l20QQTKXRkrYKASEgBISAEBACQmByCYggmFzeT6Q2EQRPBLtUKgSEgBAQAkJACAiBKUFABMGUGKbHa6QIgsfjJ3cLASEgBISAEBACQmA6ExBBMJ1H19G3P/zhDwwPD2v/rly5wl/+9elnoNfSRSEgBISAEBACQkAICIHxEFCCYPny5cycOVP795Of/GQ8tz111/zkD2rXKx+fBBSakZER7d+5v/uc3MqL9N59ILSEgBAQAkJACAgBISAEnnECIfNm8x93xPAXMSuYMWOG9k8EwTScFEoQ/P73v9cEwd9f/Yr//HknDS12bn/7L0xRATgNR0m6JASEgBAQAkJACAiBySOgTOkLXvw5m9ctYfUrEfz50iWaGPjZz34mgmDyhmFya1KC4OHDh5oo+Ifuf6S/v5/nZ/5Ua8RUVYGTS1BqEwJCQAgIASEgBITA9CDgDKz5l+8f8qdz/5R/Y/4zTQw899xzmiCYqh8JGRpj5JQYUP+cngL1X5VsLJFWU3XKS7uFgBAQAkJACAgBITBxAsog/NOf/lQTAE7PgMofUN9N1Y8IgjFGzikElCjoumbn7r17BMycmgkjU3WSSruFgBAQAkJACAgBIfA0Efjn739P0Pz5RCw1i4fgaRqYH6MtxhyCzqvdnL34Xzl25h8ksfjHgC1lCgEhIASEgBAQAkJgkgj8t/97J4sWLZpwbX3f/HeufPnfCAn6V0SGSw7BhEFOhRuNpwz9Xetl/np/q4iBqTBw0kYhIASEgBAQAkJACDyCwOMKAlX0tRu3ufEPfy+nDE33mSZ/h2C6j7D0TwgIASEgBISAEHgWCYxfEDxkeOAh/Px5Zj43mtS5c+fk7xBM9wkkf6l4uo+w9E8ICAEhIASEgBB4FgmMSxD0/RP7mkfoGNYJLTQ/T+7aOfyJAZgSBMuWLXP9YbKpmlgsScWPeApEEDyLrwjpsxAQAkJACAgBITDdCYwpCPr+icKTI7xg+RN2vvJz+P++48O/HebnMS+wNWymC48Iguk+U0A7XnR4eFj7197ezl/+9elnoNfSRSEgBISAEBACQkAITG8CjxQE3mLAgeL/bblH0XAAh+JmiyCY3tPDs3ciCJ6l0Za+CgEhIASEgBAQAs8KAb+CwCgG/u3/4LOWh0TF/yvmMkzb8e/4LOhPyI/5uQiCZ2WiqH6ORxCEp2RQmRqGec4MHc39fr5oPsHm/denMKotnP98GXNtjURmBWv/29zTzsKUY08FxGszAAAgAElEQVSwT3qbnnw7dATRxXs48WoAX/wml831wI4cbiUHw+1OkpOqaSOG482JvPKgk/90x8z/ZgnwYPf9bTt15ZUULrTS+a6ZFzx+/Yb6X5awazy083K59fp87J/uZHXxeG54Gq6Z/LGsqNtHkslOQVwlNU8DAq82pB8oocAyMP5xf2QfJp/vU4hUmiQEnlIC+trwctfH/CLb5m6jZQvnDyzD3N3Kwq2Nj9f2oDQuNQTT5m8dGet3r9rjy4v4MDrQ/e1QP1+cfPL7nOIjZVi6ctg2ew+XF9sdexQz0RY7bQa0/mD6FAQOMTDjf/oT8qL+B6f/dpDPZs4g969+zr/85wFK+n5K9hYTS916AAkZerzpOiXuHlMQxGXy5ftLCezpIC+/lgaWUfF+IkmLcW8Up0RPvRtpFAStU7IHP3qjE6x05pgZ+F0lK/Ps6Bs6tenvo/qXZRRaMrh0IJJAWyN7WU+BxT0nQmIzOF4YyUs97axIOUavq7HLqD25hdcetJOccoy28XRiigiCkOwcLscOPrEN+bQXBEFJNDdEMeAUqOOZO3KNEBACk09A24xHae9/t5HNxO6qHNLNAdy7oq8pT9Mn/8g+1t52tstEfIGVD5f3kxtXSd0Ta+gKjjfHQ43DKOdqRwzpSa3UKEPdGJ9RgsCPGNiz+ed816zEwE94+6/+Ff/uX//Mo2QRBGORnga/jyUIdleV8XbEfT7LKmKbU40GrSA9tp+2uutcJYziI2+yaXEAzyse9/u5UFNJWv163QLfbefeQjPmWfBd1yVOzYwidXEA3L9Jdd4+Cm2OjfmY15lIL7fyXrRJtzQPDdLV/DFx5dcdG9VBvmgDS7SJ5xmk40Q1G/d7vnBCkqw0vWtmHnDXdpMhyyJtM+vpITjjt57wlEwOpy/lpVnG+ufrVvJ+54vPKDQ6/ZR118/3UZ4eguVJNBcsI8Lhmfnu9jX2ZlVRc8fJ7Bq9QUuJmAPf3+6kNKnayzL8uMw20NSyhqhbyprTyeF6K9GzB3lhDnxRlsvmUOUxmEfH0Rw+iVBiwSgSHd4DPC3WMQV7+O2a57jwwR7Smo0P0Oh58P3ta5Sq/qYbPAQ1MdQe2MBrC3RvleuaRzEJ8nOPVm4gXd0jRCyeMUrgxmTnULkx2OHZGKSrSZ9vIbFJHM5eqXGHQb5uO8N/W5DIvw919kd5P3qwOLw979wO48NoXH0Oycvl8usmjZv120yOqznlKMtZh5FMSJKfa4JiOF6VyCsvAt/a6Rg2EzVb533D0Pa7NjtDFrNjrrei9SsumBe0edzPhUPqee03VDnWWHgy24WxfSN8192OdWs9rYRRUZdBUugMGPqGjluBRC3WPQRdXt4Co5g564Pv5v4VXH59vquN9k/b4XW3N82TkaENmpgMpKutn5BoNZYjfP2706zMEyPANFi+pAtPK4HtO/lqVQC9s+9TneDYUCvj4g4TA8OB3Duay+Zban1zvkdH+LrtNJuzW+lVnuhV/Q4vNKDKir1P2kUTJ1YN8sVMM+G3GolsCuPLvAAaigfZVLhUW9f1z6C+Pj3I1H9PsRF+YD2vLdA92N91X3K8n4zw1MY7kVknc9h4CAgys7swg/TZnaSlHGOWn3emxxrhepeire+7tb2IoT5tPR/dX0t5EcUv3tX2SbQUUT07k/xX5/M8I9jPXWfWmnmaF+RCeREVc9pZkjmD5s/DuHcOoteo6wb44jf72OzxDnf3zUMQ/Pd/ouz/HGGGSiD+t27PwFhiQJUmguBpfdh+wHaNJQjGsjpuKi/ib6Jn0PFRJRtb5nH4wJusM92kJPYuSWpDpDb+WWeYW7KdNxaoCV5NWn8855ODuadZnpfpm+Axrtt8J1G/59zHbC64S8aRnWQsvs8nWUV0pOuW67u2RjZ+MIfKujVEPbjGOwlVnHKxMmxQtx7j3nYrH64x8d0oQYDWnlnnKllZ0E96cQapc25S+sFD3quLIaK/g18ltfCaVn8/9ZsuE3LEnyDQQ5FGlZU1g92P+F4PGbLrlvSZNynJ2sepUN3iPrfrFEsy5+vMhr6hPq+ETxL28NtXTXSd2EncfvfkCNmR85jMwDn+uXF9pH4eA+euMXfNUoZ+V8nBORmUqBCQTSV0ve8pCJwegrndrSxxuoaDNtBUt4Zw+zlWZ542eA1Umx0hIEN9VGeWcSFVCQcTX6txGE5yhQztepBJxfIArp6opXR2Gs1vLeKeFkrkvH80kzz83IMuNL7vbmXj1kauejxXK6g8EkP4t9exZrfzdn0Ob2ib7XZe08bFToGaRzusfOgIq+rdaAzZMYS01Mzhy8Kl0Kbc5z0UH9lD6kL1jHSyriWeKG1OnSawWJWFNqetLldwLE1+rtHnvRJhZezq38Dxwiheuq/aeI031D3DxjY65npNKJcORGniIC7Lrj9HC/soid3HR67+jz0WLmZBiTQ7not3smq5kZxDk/acVrJ5OEnbxH997hArjwbTdCCeqDl6qJh/QeCf7+bF+uZeD2Ez8N016LcNzrnzfU8721I6SK3fzroFDg/XD/gelaKEgBBwE1DhN/nYuBERRm+cCg01U1GXiaWrE15fxNVNRRxNtrLb1EFewWUGUnbSnPqQvXGVDB0oYTdniMzSRbsKXT08p5VS1lOysI/q/ccobOknpMAYQqOu1A0QMf1nSMtqYUD7/RbVwxGkzOx0RDgk0ly1gqGaHDZ6mP0d7xPDIOqGjWO0alESi7hxtJpdh/qxqPf04pskJ/XwXvMGApv3Ebd/kPjsLbxtusa2O1Gcj4O68moKe2JoPrCMgaO57H3Rd38j6vYRTweF+bXULVZ1BXO1rIq0K/OorNiirTvvJNSzrn4P4badrO628mXyCNXl9Xx0BfKP5LLpwWkXL+95aBQEKln4P/zTTPb/1Qyu/PafaZw5A08x8AJhfQ/o/NM5RAeJh+CZe6YfVxB4CwY9rERtUjqZ+67bgqd/P8gnm4qwOq25PuL3/V2nh6Q47wcMYSRHF3huRn2LGK8QIYdLc7SHoE+3+M+B7779hhvdduoP1VNn0ePgB84VaULB/XEIDZ8eAnyXZXfc412H3RgXrQsTPcdBvRiNFvd+Uo25Bkl62/SNsbtlniwnwsyZRzBC/W/us/ZdE62bWpmrBNCdS3wyeyVvzNSF11xXOJG7fmW935tbxUcOR010wR5O+PQOGASBK7ZUZxHSdY4lPZHuHIIWo5VFr0vPLfCKKTcy8XePQxD4zk3QvStOK49WkbbZ1tm7x8XdX895Z2xPu+ZdWYfKvegn//MYXjYKO4+3zqCXp2L0QqVZwH6Ti6cAMVFZv8chWrzaGJupCZJZai79LnIc+RyOOscaCzXXHJzdz4W73wX9kR7PrDGHwL8g8M9Xf+Z9CIImk9ezaWDfFeqRf/LD5jE8c8uFdFgIjItA/pEyom05tFmKCP90D7te3Elz7H2sJwKoTIfSuHNEVG0hPiLQnVt2u4MVSafZ7dz4Otay/CMlWK7kcmPVPqK7laFOX1A8Q3z0SIW1D85pYkAZd/TfrzH06nxuGCIc1Hva0uWVj6beY+logkTLvzKvoLYimZdtlRx8MYP8mZdYkuk4gdF17RleqsogZeEAtiud1B89TYNdN6JF93iHRIVR7LO/diqUZ+KoLlC0PIYXba78CvW+2q3VrbwCkfRmFfFJShG7h2tdIVcqimPT/WOeuRqGUXILgu9pO3afi382h5zF31N44vck/u9z+LmWM6DChJQYGGD3735P1GrPI0dVceIhGNfUn9oXjSUI3qoqI3dUyNAGKnfAhZrTvFLomcjoEgRlnczN8RYEzoRC/wm9ngu2+7ofXBAY4t9HJRUHWdidvozoiPm8HGrihaGblBx6yNvjEQQe5baCr7KUNdbn9w6viuYh8C8IcuP6yZgkQaBv+ILp7R4kIkiPpzQf2UeG6Rvss+cz96ouWNxC0DvW0fl8mPVNsSOkZXTS6/g2oa2L92memU/yK7GathiEkH9B4PeeRwkC5ya66xSbM1vIcCXsTkQQHHMkaMNnnw6y7nWTh5Xbl7hwv1X857p4ChAj37EFwWhha3yPjW8sNPH5RwgCPfyw34eH4BFtNzZLBMHUXmyk9c8IARV+s4aBPMfm9cEZbljimXU0l10RDqu+EuqrBjmYV0uprZ8UzStwisisGRxvXg+Hctl8UuGyUHtyPfcylSfe+L0ykDn/v0MMDLezK7MR3a/g+P2/9BH+vxg2+qgw2JUM7XeWrw/JaG8D2pr2Hmc4a0r0EBDaYRuhzuReCLEsIzVhBZtWzefGoTOQvn50zL96d/ns7yLOfx6KzZEYrYmJbqfRUX8vhncVsbJriyZYSuOO8Up9DnNPONdZxWcLgc2OUCcfM8zoIbjWdI+6f/0n/B8xcP63/8x/ug/M/CnvjiEGRBA8I4/uWIKA5Rlcqohk7u1OCnOrqdOSipNIWvxQ29QctRRpIRNdJ/YR92kYxw/E84oKc3GGDDmSivxt9L03436v617GV1qY0cds3g+7lSst1Bgy5I5f9+0h8AoZ0kI9fIQMnXiO5tRgBppq2Vw3SHzxTj58dZD6TXbCG1YScdsYMqTqP8asPCvrTCrUpZqOdEO550J9l1XWR7ivOgxx5wtTrnH45Jusm62H0NQvt3L8LTOzjJZlZ8KWHw+BOhXo8ZiphyCR5s9jiFDx+span3nasbk1aU+IM0xpbEFgsPg7LS0ez9jYYSrKkm+L2EdSaB9HNx3j60IruREBfG0MPfPBxO89D9yhSKNOL3IkVA+1HWNjc5gejjN0k4OxlwkfFTI0h46Pcrjx+j6SgvqoTimj0OEFc50YZUnTQnXmDo3w/AM7v06oogEzlfVW3pitwsJq6U3PpMLykIZdZeS54pf8X2N/yxgylKgncWtejE7WKS+Xyt9whTU55/pzrhCkd7JaiCrMJMXUQ15SNQ2u8RjfWOjMEmluUaF0nbyT1QjbM6lYM99HyNBSmqtiiJilhwzVaydYzdHeG9u61hva7itkSOe7MVR5CFRoXAlx+/UcJZ3voN82GMPNVHvFQ/CMLGzSzSdIYAvnW+ZxNnYfpdt38mXCfGbdaSduayOpTmt2/3puLb/LO5mN3Fu1geL0KLjo9PSGcWPXHrZdCSYmZQMVGx9izRqhwniikDLYqPyA2DMEKs+AhxgAnL+n3GVtQyQDKqS5Dt46YCV34U3H+9eNSN/8K0FyWfsyPC6NyuxIhk6WUL84h4Kga6iQSFtEGrV5+vdHgzJJHW5hV0E7V82xWkjkrOYiri7fQ3TPx2zOu0v8ASvvzW5nSXeY7/52656JUkfisvJqpAyrkNrLWHZkUJxs4mpZLkdXGfIHWsK4Gus8oU+tz5Hc0CIvfA+5URAM/9dveeu//MRxgtAw/zzwP5jx8+cZsfez+7xvz4CzVPEQPMFHarKqHlMQKPWckEbt9kjDsaPfcKG5kTTt2FHvpOJv+ORQFdaTxgX7mNdC/Md7CCKzvBN03UeCeW9G/eU9RO/YyeHkRZqL0jPR0njsaIdnkjSD2M+dIq3gMi/vsFKcYPZKKr6OO1lZJUb1QLQzgfMbP2X187YxEdtVxyJqjZZ/76Ting5Kd9VS573Z9CcI8E4q/uOZgSMUZQF87QyXcmyWX6DfEQLm3Gg94uQpY9iKIzbUc447NqG3v8Fumq8loftKKk7rdiaGK9btXA1dyboFKonM0yPltFyrMCq/9/z9AK/8ub/jTA0Jsff7OHpxhE2vL/r/2zsfmCjPPI9/2xWst5VNZqviQaWXjgZhuXTILlLQTk9cWlotchFNhMUKMVA7Kl2gkTGRgcTRLHClilaOgFdOTMqQE0+2WFd6shQKbOPsLYv2ZMyKhapwJSt6SwUbL887/94ZZoCCBWb8TjKBPLzv8/yez/P+eb7P7/d7wFNi16SaeajKCIdSllQskuFEsnDVayLJ6zZOru5BpMMWspaJ/VKgv024dzvM3XdINLMnLjuwcXeMKgF1ejXChR3fmPD5iBIvWjwwlzM0KE0WCfTya7JGeuFJCbgZ1uR490nFygnGwiqinBN6vzK2QrtLrNSpUW5Yj1dEAvj92/j8hh9etCQVZ8kSosU4G7HSZvt56Xkzlm+v2LKwKEK6Nkx1HcBG90nFNhucdqiiIJipNwvbeWwJiPfR5iHEJVahV/KYB8CYVQBNu2w1u91+L4v8ntrBMCRLWxIbgBPpSFzuA4jnrnEeYn3P4ecmNa7GDSPLkhdoW9G3hAvKt7QWC0cpvvb8Anni77d3+1CrK4S2XT46Fg/lUlnZ/WGYms3v/V6HTSnMm0hIyc9OScLWzRSuyZ+v31xHhb4E+SOu+3vx9z54eWmnfQvWxDS0ZITh2fnW5/YCnF9dgUWy/IHO5FForfmR4l2cIfeAjL3qHHcZGsGVujs4+PUTiFX54h8XPsT/mkZR/fVDrHYRJiSvjYLgMbijJyMIHgMM7OKsE3AK+Zl1ezzZgCCkZq/DK/5DOFlkwFCGOUHbOencfQ85Fp48+rSdBLyFQGqiGpUG7gg2nfEc+38IHmDgz3dR86cHuPY34JlnfJCw+mmsfGbeuM1QEExnFDzkXAoCDxkorzeTk9BHOcRquTdLeAlsq/aTaYVjMRlKPIYESOCHJRDor0DvLfkmHj9se95Yu9v/VPw9O0tB8D2BeeLhFASeOGq0mQRIgARIgARIgATGJ/D7D9PxQtjKaWOiIJg2wrlfAQXB3B8jWkgCJEACJEACJEAC35fA+pdWYldyNJY+8/T3PdXheJPJhIiICPj6+krfJ598clr1zdbJTzx8+PDhbDU+19ulIJjrI0T7SIAESIAESIAESGD2CPzHb9ZTEMwe/plpmYJgZjizFRIgARIgARIgARLwRAIUBJ44at/TZgqC7wmMh5MACZAACZAACZDAY0SAguAxGGwKgsdgkNlFEiABEiABEiABEpgiAQqCKYLzpNMoCDxptGgrCZAACZAACZAACcwsAQqCmeU9K61REMwKdjZKAiRAAiRAAiRAAh5BgILAI4ZpekZSEEyPH88mARIgARIgARIgAW8mQEHgzaNr6RsFwWMwyOwiCZAACZAACZAACUyRAAXBFMF50mkUBJ40WrSVBEiABEiABEiABGaWAAXBzPKeldYoCGYFOxslARIgARIgARIgAY8gQEHgEcM0PSMpCKbHj2eTAAmQAAmQAAmQgDcToCDw5tG19I2C4DEYZHaRBEiABEiABEiABKZIgIJgiuA86bTJCQIFknTp2LtmCX4yX/RuFHe6O6DZbkCTu876p6ClNgBtq1sR2PAqcDwXW85MgUx2Dq6GXseK7YYpnDyZU4JRXL0NkT1nsUPbisvSKQoE+g+i95b781OPHMQ7OIuwXa2ASolIowltk2kOanw0HR6TagMISUpHeepKLDJdwIr0evNZqxLwUXYUXlzqA2AIl2pOYePhLwEEI+/IZiSpFHgKQH9XE7LST6PJbbmTEYkadO5R4iey4m9vXsGhXWWotDBU705HXpwSyoWibeDbmyZUF5Uiv31sh9S7NdDHK/GsuNbu9uGkrhDadsChHMPoqvsQcUXCfjef3Tm4sWYQmxMrHMdmjL3DMF04ixRdK3qhQKlhP97wvYK348tw1lK1GO+0uxWI1gajrjECQ/r9SGm0tqtC1Zmt8GvIwcbjCWj4TI1QZ5NuXkJUYhV6Jzl+PIwESIAESGDmCYTEp6F8dxievdWBZUmnJAPE81+nWuBgzB3jaYTtks+AxLs9AS8ulB3WY64jMDEdH2WsHPNOm3Tv/FXIy09AWqgPPn8/F1ss0yF1dg5KNwaY3733B3HxeClSDIOO1a5KRIMuGqHCLvkx7srdGEVBMOnR8twDJyUIkjJxNdkHtYdPQdvQh0DVehTr1PBrzkFckZu+Z2TiatwwsnQPsPeIAudXFyJ/CpiSjhzEXpxzuvGmUJGbU2Kz0/BG92lozshvIjVSE5tQOVkNkqhGqqEJlY/OrGnVFKnbj6o1wNCIAvfbCxCtE31TQH8iFxvuNWHHgXrMT85FecxdHIorxfnsHHwaM4xK7Skc8o3Bp/pwDBzPRVaQ63Lrw8hqZKBuP1qXm2wPTygjUHpwKyJ7PsTPs41Qa0VbC2BsqEd+UQcuKyOgz0lAsv91/Dq+DLXy3q5KQ0uxEr0nK5B1fBhpJzKRNHIOK9L90PBZFFBThh2HTfBLysRHb/mgdpzryt2142xvSFwKyvcpcS1PTPLV+OjMqwh5ehTGov1IaRDGCZGQg0U1udhiSkPLmOtZiIAw9O4qwA5FOr7QLkBtTAkOTWsUeTIJkAAJkMCMEohPR0uyDy7fC8Arvp32d5qDEcEoN2yDn3gfOMwRLIt9lc7lMahrfBV+zaeQouvHhiMa5PpfwebEqkkuIgL6EwcR2XMd89c9h16bIBDvnQjc/6AUG6uHsUGnwVHVbYeFLECJUoMG6ltnsWWXEc/r0lG8ZhjvxdQj1GV5CT6gIJjRS25ONTYpQaDNxY1V/fhVfMUYj4A7hRqp34+apZ1Y1h5kFgbxZRiSr/zeH8KlM9YVajuSwPg0VO0Og3I+8G3PJTT5huN5YybWNspXt0fR39UqrWJfkytvl6vGwdCf2Ibk5WZ1b1u5RhRKizfgjSBz+Z2eThzKqkD1LfPkbqgNUEUq8NQ3V6A7CaRJ6n4Yl04WYuPxQeSdKEHszVJEN8bgi+wFMJoUeEXlB9y/DYP2ILIgU+UYxVdt9diS3YReWCePZzFftxmLbgzheRVwdlMT5ruyB2pUHVmPl6VVfeBOd8v4nhkAgcoAwBSE4oYNgOzhFLIqDH49nWgTq/YxsomrMhixC/tx3iiEg2y1+4Kb8uOOl/DeskJsuntKmvxbP2YPihByCjSIFfXjhdjisHIRAPUqoKm9z6Gyt8oKpfNWpFuW38W1F9qDZUm3Ude4Dqi0PPyy06BfM4R8Z0Ehq624ugSqrkys1U9kr+xBLib8+gVo6lqMTQubLHasR11jOHqTCqDZ7MLrEK9BZwbwXlwpKoW9qv6xXok5ddfTGBIgARIggTEE/BUIvDWIWOERULgWBJFigSuoE3Hp9ejFVnz6WRCMq8U7X7wnonFfREPIhYL8XSsatEVPiHMm9wn0V6D31qv49LMwDNgEgRAasneiToPi0OtISaxCiPz9a12skl7P1giFDvjlWBaxHMrdR3LQQzC5sfLooyYlCPytk9IH+Kq7D20fn8N7BhN6oUTekfVYdMEAzZlhvFWWg50j5tV864T5kG8Kihd2YEVdAL7Y7YfzFi9DyO4c1MUNIz+uFNU2ghFS6EVIdw1Ssr80q9l1C9CWVw/sTsCi5tPIklaYE9BQFoGhw7no3VwCdc+H2Kg1wi8pDcWRQ3hvlwHnrXWK8JCMBahNL0T+PRX0+9ZhUVsFetflIPbmOWQdbkIbVCgv24bn2zOxtluDLzaPoqLIgA/alZI9qsEOaHNPYWh3Af496EssS+qzhf1kheaiYbkJhw4YUG0KRvmZDKke7T0N9iouQatrxVBSJhqSH5gnjMKeVOBQ3CDSPlMBF05Do/sSiSfc2AOzGHs7vQJnn45B+b6VGKgshbZ5ostO/qByPlaESaUhdrB+jOdFWs1fY/YcyD0e7srNAmIbFjVmIu6wuZ3AmASUZ6uBxgLEjaThRsyQ06qFO9ujJJfr/DMi9MZSl8370IRUfRr2vmQOa/r2ZicO5Vag0uSuLnehWc72KrBhdwr08QtwPvsgstbk4OqqPqwomoeWoiVoSiqEdqlZJFTElWKgqABHI/3GNmoJCVIfOYiDTq5l3DVB58RzotHj30mABEiABGaHgBQi5FIQxKCuIRq92gJo7OtfFiPFOzcMfjfnYbFYwLOG52Cr9M6X3v/SkeO9m8frr7l+uyCwhwZbw2sNukJkOYThOrdlXfzqxKI9ViEjEwpjvBt2eygIZudanNFWJyUILBYFqiKQHB+B2FVKLLpxAXGVC1CqDUf4T+2xdV9dECEqwfjIsjrdu7EEkd0FqPhpzpgYPHzjGKctrVrn++GsNQxEmszPQ/XxB0hyilEXMfAX8/bjYsx+7F01D9eMnTBUN6JSWuWWfVQJqNNH4fnBHjQ1d+DY8Q5c9t+KT2sjoHQi3VWTiWPLCrB3pArRWjHTdHQB2kJQ6oJtYSHzTxyEqj3XMoFVotygQWDzcRhDt2JDqJ89rt4yYVQVFZgF0sfPoXP3PByLKcEH49gTdzMNLRnBmH/DhPMfN+KYEGLSCkM4nhX23zUh10FUWTplEx5ywQUExqegKmMl5neds3gsLMf7mz0mat/reE8W+w/ncji33Ydk55j5+8MwtV+ARtuIy7YVfnMspvNHCt9Zp5CK7xj/ggHVT3BNhN5YHrbC+5A0chrHfBOw07cV2tzTkjCqO/Iq5jccRNxhp/G2NqByFdoj/ugixv/uIC6erEBKdR82FBUgD6fx8+weKcRK3VOG6FvrcXVNP1YknYLwOojr2RyGZf7I80lc/X1Gb2g2RgIkQAIkMC0C7gRBoAivDb2OtdsNLvLBxORbLPKZQ4MidSnQi/Cc4w+wc0JBIM4Vc5LbMEjeBlcfJ0Hgn4CG6ggMVZZiixQylI5i1SC0Dl5zCgJnkk88fPjw4bSuDi8+eXxBoEDkmgCg2xJmYuVgmWz+ZVCJf7h3ATvy6tF2S6zubrAkD4uLUInLmy5g0Qlz2IoQBq7CNxzQSuEWfbbkSynsaPl1RBkD0CqFjbieVEIZjLc2qpEYowSay7BW77xsrEBkXBSSN0Ygdlk/DlUC7zjcoFYrZLHiwuXnMKk0J5uGGDOR4muNmReeAjUGthdAIyXPWsKB2kbxSugwjmmrcMg4CLOQEAnIX9rqWCtW/q19svC0ryA4X3ABUCdFIe21cESiEylJpyaMPRwT1w8FUos0eGf5EGoPVyG/0T6hlRKeUjgiZvoAAAnXSURBVAMw0HAamsNG24POXbmDdfJwGQCbigqg/6kRa7efNtfjMoRGgaSMKAzV1eOsQ+K288PLHHuJynrcTxY/7a5Yh6RuV/enSCh25Zlwstf51OLqQoS055i9HSJ3ZvMwKrsDkDRfeL5gE7p2l7D9ulirdxdD6sUPEHaNBEiABLyMgGtBoEBxda79/TBhny3vs7xBqOV5ZdK8YjHa3E783VXsJAjGzBtceR5k+W3SIpslrOmwc8iQtZwhQxMOqzcfML4gUKK4WoMNuARtUT1qxeq7Mhh792zDTv8ruDgSjhARrnP4LmIzEvHOOuC8uMitq9Pbh7BT2mnoIC6JUAr/K3h7VxWMoQkozRBJnIXIMm/rY/6ISVz8KI4lleBkqDnsJNBUg7AL4ejMUaAprxSariDk5W+QEla19xJQvNwE7YF6Keyn9IjYLcicyGr+RKG8Ohr3T56CpqEPIbZE1D6oRZ6AlIwDJOlTpNXn6GwR7x6MyzEWhe6wS424Ycy7y1xLlucP+EiuQCnsSXg4sn1wrHkhdFKYz2kMrFkPfWo40Cxi2e035+epsl2KJBeiC3sqFajbF4C2olM4ZISbpCHXV6d4oO28X2NhoUDqkRy88/SlMfkHgYkaNKQuwFnLTj7W2tyVj2nNScRBlYKWI8/BuMviUpVWMaLg137avIuTSCjesx6blP04tL3UtguRuV4xoV4Pv8YSxJ1cgL370rDT34RfJTYh2aCBqkeEkrUC0i4QwRiozMF/RlpzFRz3uxIr/ZInxrrDktVwZ3sdOiTaV2NIa/VQiBC2RISIPZnac7C20rpzlnwFx35dpHS5+rs3Pz3YNxIgARLwPgKuBYE5l2wg2+7Bdui5FOGwBG0HKqBpADbp0vAvqtv4dbwRb5xJRKDRnlQs3sWuvQzjsXT2EIhIB+u8weIhkBKG5YnB1s1EztmTiiUvggHh0iYjzuVOm3zIzGHIkPdd52N6NGHIkDIG5fnroA5aIMVui8+dmybUFpXik5hcVL22BE9hFKaPOzCwJhovDnZgc49yTELxWVsegkiOFVtG1mBHkX012johLDesxytLfaTkXyNWwq9ZxKabV7f3iiRfS2KtNteAs84JtzevOIa7iCmmw7Zcw+hqMG9VKS8Xbb2XW4YPVBp0Jo9KLjex3aTDLjW2xCAjVJZtQ7NU+9Ea1Ill20+bzbdONvUPUFUUYUmM7kDtYBiSVUMwvH8XsVL+wDm8LIUW2ePuXdpjcuw3RGhLpYttxWSjKkJWEoPkwyxCq75EYL5ziJTZNYkxxwOmjzNhDHWux1zunKDraqXeOTHYHKYUDqW0Hdso7vSYUHu4zOWWo0KI1O1RYrElAVwaFxMct22DfZtQ4UVKu1eAOKfE4bEchqXt2j55SS7EnG4HEYp1wk/KFbDmT4gdm2rWzZPC01IU1vwPWRiW3IskdtZKfs52n9hqt2w99xg8TthFEiABEvBcAuId/toSB/vt7z1XK/DyMgWS9OnY+9ISc6jw3dv45HgZdpwZnOa2oy62M7XkpV1zs+2ofVOPJoDbjjqMJ0OGxrk9JxQEnntr03KvJ6BE8Yn1GMotQf44/zPC6zGwgyRAAiRAAiTwAxKgh+AHhDtXqqYgmCsjQTtIgARIgARIgARIYO4RoCCYe2PyyC2iIHjkSFkhCZAACZAACZAACXgNAQoCrxlK9x2hIHgMBpldJAESIAESIAESIIEpEqAgmCI4TzqNgsCTRou2kgAJkAAJkAAJkMDMEqAgmFnes9Ka+BcNIyMj0re9vR3//G79rNjBRkmABEiABEiABEiABOYeASEIVq1aBV9fX+n7xBNPzD0jJ2ERdxkaB5IQBKOjo9L3wn99htzSZvT235sEVh5CAiRAAiRAAiRAAiTgzQQCFz+N3+xW45/UUfDx8ZG+FAReOOJCEHz33XeSIOjsuorzzX/CqU/+h6LAC8eaXSIBEiABEiABEiCByRIQYuBXr69ETNTPEBayQhIDP/rRjygIJgvQ044TgkB8Hzx4gD9f7kZ/fz+e8vVMd5Cnsae9JEACJEACJEACJDAXCfzft99h6VJ//GzlcsybN08SA+LrqR+GDE0wciKx2PoVwsD6u/Ae8EMCJEACJEACJEACJPB4ERBhQU8++aT0FSLA+tNTw4XE6D1SQXD79m2vvCLkk3/r7xQEXjnU7BQJkAAJkAAJkAAJjEvAOvF3/ul80pIlSzyG5CMVBB7T6yka6koYTLEqnkYCJEACJEACJEACJOCBBOSeAE/2CsjRUxB44IVIk0mABEiABEiABEiABEjgURGgIHhUJFkPCZAACZAACZAACZAACXgggUcvCPpbcDT/GJpe0KJmR6gFST9aSvQ41vo1Rn3+Dstf00KbtAI/dgLW31IC/bFWfA3HY9yVeyBvmkwCJEACJEACJEACJEACc4rAoxUEf72IkvIR/OLvm/D+37baBMH/tRzA2398HUfffgE/Rh9+u28fBrb9G95cIWPR91tk6r7GmyU78MKPxTHvojv+BDIDfue6PMJ3ToGkMSRAAiRAAiRAAiRAAiTgiQQerSCw+gPO74Omxy4IRjpK8PYfXkaJTRAUAjtL8HpAF8o3tyKqZgeeazmAdwfexNGNAeZa/ngUSX94Gf8aUueyvNrmffBE7LSZBEiABEiABEiABEiABOYGgRkRBMAIuqr3ofBMD/6GRfjFHi1yoi0Tf5mIeB97cCB2sbmkqxybW6NQGnQKrsrt4UhzAyStIAESIAESIAESIAESIAFPJDAjguCvLQew7/Lr+M0Oa8iQHgPbjjqEDPWf3+dy4k9B4ImXFW0mARIgARIgARIgARLwFAIzIgi6yjejNaoG1iifMZN/ACLPQB4yJMKMtv/3L8eEDFnLGTLkKZcY7SQBEiABEiABEiABEpjLBGZEEAgB8G53oiyp2JIwLE8M/utF6HK6sdGWVKzDwLZyvLnYTbk8IXkuE6ZtJEACJEACJEACJEACJDCHCTxaQSDi/vN/59DdX+YJz4C7bUftScVig1JuOzqHrxSaRgIkQAIkQAIkQAIk4JUEHq0g8EpE7BQJkAAJkAAJkAAJkAAJeC8BCgLvHVv2jARIgARIgARIgARIgAQmJEBBMCEiHkACJEACJEACJEACJEAC3kuAgsB7x5Y9IwESIAESIAESIAESIIEJCVAQTIiIB5AACZAACZAACZAACZCA9xKgIPDesWXPSIAESIAESIAESIAESGBCAhQEEyLiASRAAiRAAiRAAiRAAiTgvQQoCLx3bNkzEiABEiABEiABEiABEpiQAAXBhIh4AAmQAAmQAAmQAAmQAAl4LwEKAu8dW/aMBEiABEiABEiABEiABCYk8P9G4G3znhqqb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1440595"/>
            <a:ext cx="5937250" cy="482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417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B588D436-743A-4B18-9C67-7841953B390C}" vid="{3ACE6F3C-B88B-40B5-A40C-1738BDB079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3646D9-8A4E-4B57-8916-1B7B61A6D3B4}">
  <ds:schemaRefs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8BBED3C-6234-4039-A8D4-C498CBC91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B800005-5F07-4EC6-B5C5-449B606629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646</Words>
  <Application>Microsoft Office PowerPoint</Application>
  <PresentationFormat>Presentación en pantalla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Office Theme</vt:lpstr>
      <vt:lpstr>WP7 - 2nd Annual Meeting Introdution</vt:lpstr>
      <vt:lpstr>Outline</vt:lpstr>
      <vt:lpstr>Overview: Tasks</vt:lpstr>
      <vt:lpstr>Deliverables</vt:lpstr>
      <vt:lpstr>Milestones</vt:lpstr>
      <vt:lpstr>Publications</vt:lpstr>
      <vt:lpstr>Common sensor productions </vt:lpstr>
      <vt:lpstr>Goals of this meeting</vt:lpstr>
      <vt:lpstr>Agenda</vt:lpstr>
      <vt:lpstr>Presentación de PowerPoint</vt:lpstr>
      <vt:lpstr>3D Common production @ FBK</vt:lpstr>
      <vt:lpstr>3D Common Production @ CNM</vt:lpstr>
      <vt:lpstr>Results Snapshot</vt:lpstr>
      <vt:lpstr>Progress report:  2016 TB @ SPS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Iván Vila Álvarez</cp:lastModifiedBy>
  <cp:revision>87</cp:revision>
  <dcterms:created xsi:type="dcterms:W3CDTF">2015-04-17T13:06:14Z</dcterms:created>
  <dcterms:modified xsi:type="dcterms:W3CDTF">2017-04-04T21:10:01Z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